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2.xml" ContentType="application/vnd.openxmlformats-officedocument.themeOverrid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ppt/drawings/drawing4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4.xml" ContentType="application/vnd.openxmlformats-officedocument.themeOverride+xml"/>
  <Override PartName="/ppt/drawings/drawing5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5.xml" ContentType="application/vnd.openxmlformats-officedocument.themeOverride+xml"/>
  <Override PartName="/ppt/drawings/drawing6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drawings/drawing7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7.xml" ContentType="application/vnd.openxmlformats-officedocument.themeOverride+xml"/>
  <Override PartName="/ppt/drawings/drawing8.xml" ContentType="application/vnd.openxmlformats-officedocument.drawingml.chartshape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8.xml" ContentType="application/vnd.openxmlformats-officedocument.themeOverride+xml"/>
  <Override PartName="/ppt/drawings/drawing9.xml" ContentType="application/vnd.openxmlformats-officedocument.drawingml.chartshape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9.xml" ContentType="application/vnd.openxmlformats-officedocument.themeOverride+xml"/>
  <Override PartName="/ppt/drawings/drawing10.xml" ContentType="application/vnd.openxmlformats-officedocument.drawingml.chartshape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drawings/drawing11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12.xml" ContentType="application/vnd.openxmlformats-officedocument.drawingml.chartshape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1.xml" ContentType="application/vnd.openxmlformats-officedocument.themeOverride+xml"/>
  <Override PartName="/ppt/drawings/drawing13.xml" ContentType="application/vnd.openxmlformats-officedocument.drawingml.chartshape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4.xml" ContentType="application/vnd.openxmlformats-officedocument.drawingml.chartshape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15.xml" ContentType="application/vnd.openxmlformats-officedocument.drawingml.chartshape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6.xml" ContentType="application/vnd.openxmlformats-officedocument.drawingml.chartshape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17.xml" ContentType="application/vnd.openxmlformats-officedocument.drawingml.chartshapes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18.xml" ContentType="application/vnd.openxmlformats-officedocument.drawingml.chartshapes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drawings/drawing19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48" r:id="rId2"/>
    <p:sldMasterId id="2147483655" r:id="rId3"/>
    <p:sldMasterId id="2147483662" r:id="rId4"/>
    <p:sldMasterId id="2147483664" r:id="rId5"/>
    <p:sldMasterId id="2147483666" r:id="rId6"/>
    <p:sldMasterId id="2147483668" r:id="rId7"/>
  </p:sldMasterIdLst>
  <p:notesMasterIdLst>
    <p:notesMasterId r:id="rId24"/>
  </p:notesMasterIdLst>
  <p:handoutMasterIdLst>
    <p:handoutMasterId r:id="rId25"/>
  </p:handoutMasterIdLst>
  <p:sldIdLst>
    <p:sldId id="5516" r:id="rId8"/>
    <p:sldId id="5498" r:id="rId9"/>
    <p:sldId id="5454" r:id="rId10"/>
    <p:sldId id="5469" r:id="rId11"/>
    <p:sldId id="5517" r:id="rId12"/>
    <p:sldId id="5518" r:id="rId13"/>
    <p:sldId id="5519" r:id="rId14"/>
    <p:sldId id="5520" r:id="rId15"/>
    <p:sldId id="5521" r:id="rId16"/>
    <p:sldId id="5477" r:id="rId17"/>
    <p:sldId id="5522" r:id="rId18"/>
    <p:sldId id="5503" r:id="rId19"/>
    <p:sldId id="5510" r:id="rId20"/>
    <p:sldId id="5523" r:id="rId21"/>
    <p:sldId id="5524" r:id="rId22"/>
    <p:sldId id="5453" r:id="rId2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3B67"/>
    <a:srgbClr val="0A78F5"/>
    <a:srgbClr val="F5A7BB"/>
    <a:srgbClr val="EC6D8C"/>
    <a:srgbClr val="EAEAEA"/>
    <a:srgbClr val="A0E6F5"/>
    <a:srgbClr val="1EB4F0"/>
    <a:srgbClr val="141E78"/>
    <a:srgbClr val="FFFF00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8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2292;&#45328;&#49556;&#47336;&#49496;&#51204;&#47029;&#54016;\Sales%20kit\2025&#45380;%209&#50900;\&#52292;&#44428;%20Data_20250829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5" Type="http://schemas.openxmlformats.org/officeDocument/2006/relationships/chartUserShapes" Target="../drawings/drawing7.xml"/><Relationship Id="rId4" Type="http://schemas.openxmlformats.org/officeDocument/2006/relationships/oleObject" Target="file:///C:\Users\Administrator\Desktop\3.&#49345;&#54408;&#51204;&#47029;\25.09\&#49345;&#54408;&#51204;&#47029;_&#47017;%200828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1.xml"/><Relationship Id="rId1" Type="http://schemas.microsoft.com/office/2011/relationships/chartStyle" Target="style11.xml"/><Relationship Id="rId5" Type="http://schemas.openxmlformats.org/officeDocument/2006/relationships/chartUserShapes" Target="../drawings/drawing8.xml"/><Relationship Id="rId4" Type="http://schemas.openxmlformats.org/officeDocument/2006/relationships/oleObject" Target="file:///\\EstInternetDisk\6EA4A0-430098\&#44060;&#51064;&#54260;&#45908;\&#51221;&#50976;&#49849;\M7%20&#48660;&#47352;&#48260;&#44536;%20&#51648;&#49688;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2.xml"/><Relationship Id="rId1" Type="http://schemas.microsoft.com/office/2011/relationships/chartStyle" Target="style12.xml"/><Relationship Id="rId5" Type="http://schemas.openxmlformats.org/officeDocument/2006/relationships/chartUserShapes" Target="../drawings/drawing9.xml"/><Relationship Id="rId4" Type="http://schemas.openxmlformats.org/officeDocument/2006/relationships/oleObject" Target="file:///C:\Users\Administrator\Documents\&#52292;&#45328;&#49556;&#47336;&#49496;&#51204;&#47029;&#54016;%20&#50629;&#47924;\&#49345;&#54408;&#44288;&#47144;\&#47336;&#48120;&#49828;&#49688;&#51061;&#47456;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3.xml"/><Relationship Id="rId1" Type="http://schemas.microsoft.com/office/2011/relationships/chartStyle" Target="style13.xml"/><Relationship Id="rId5" Type="http://schemas.openxmlformats.org/officeDocument/2006/relationships/chartUserShapes" Target="../drawings/drawing10.xml"/><Relationship Id="rId4" Type="http://schemas.openxmlformats.org/officeDocument/2006/relationships/oleObject" Target="file:///\\EstInternetDisk\6EA4A0-430098\&#44060;&#51064;&#54260;&#45908;\&#51221;&#50976;&#49849;\M7%20&#48660;&#47352;&#48260;&#44536;%20&#51648;&#49688;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5" Type="http://schemas.openxmlformats.org/officeDocument/2006/relationships/chartUserShapes" Target="../drawings/drawing11.xml"/><Relationship Id="rId4" Type="http://schemas.openxmlformats.org/officeDocument/2006/relationships/oleObject" Target="file:///C:\Users\Administrator\Documents\&#52292;&#45328;&#49556;&#47336;&#49496;&#51204;&#47029;&#54016;%20&#50629;&#47924;\&#49345;&#54408;&#44288;&#47144;\&#44277;&#47784;&#51452;&#44288;&#47144;\&#44277;&#47784;&#51452;&#44288;&#47144;%20raw%20&#45936;&#51060;&#53552;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ocuments\&#52292;&#45328;&#49556;&#47336;&#49496;&#51204;&#47029;&#54016;%20&#50629;&#47924;\&#49345;&#54408;&#44288;&#47144;\&#44277;&#47784;&#51452;&#44288;&#47144;\&#44277;&#47784;&#51452;&#44288;&#47144;%20raw%20&#45936;&#51060;&#53552;.xlsx" TargetMode="Externa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12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6.xml"/><Relationship Id="rId1" Type="http://schemas.microsoft.com/office/2011/relationships/chartStyle" Target="style16.xml"/><Relationship Id="rId5" Type="http://schemas.openxmlformats.org/officeDocument/2006/relationships/chartUserShapes" Target="../drawings/drawing13.xml"/><Relationship Id="rId4" Type="http://schemas.openxmlformats.org/officeDocument/2006/relationships/oleObject" Target="file:///C:\Users\Administrator\Downloads\&#48124;&#54217;3&#49324;&#54217;&#44512;(&#49884;&#44032;&#54217;&#44032;)&#8213;&#54620;&#51652;%201&#45380;&#51060;&#54616;(&#51068;).csv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mySingle\TEMP\&#52292;&#44428;&#51648;&#49688;,YTM(3).xlsx" TargetMode="Externa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4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mySingle\TEMP\250826_'25.9&#50900;%20&#47564;&#44592;&#52292;&#44428;%20&#48372;&#50976;&#44256;&#44061;%20&#54788;&#54889;.xlsx" TargetMode="Externa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15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2292;&#45328;&#49556;&#47336;&#49496;&#51204;&#47029;&#54016;\Sales%20kit\2025&#45380;%209&#50900;\&#52292;&#44428;%20Data_20250829.xlsx" TargetMode="Externa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0629;&#47924;_2025\&#52292;&#49556;&#51204;\&#47532;&#53580;&#51068;&#49345;&#54408;&#50689;&#50629;&#49556;&#47336;&#49496;\9&#50900;\&#46972;&#51060;&#5453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2292;&#45328;&#49556;&#47336;&#49496;&#51204;&#47029;&#54016;\Sales%20kit\2025&#45380;%209&#50900;\&#52292;&#44428;%20Data_20250829.xlsx" TargetMode="Externa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17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01.%20&#52292;&#45328;&#49556;&#47336;&#49496;&#51204;&#47029;\&#49345;&#54408;%20&#50689;&#50629;%20&#49556;&#47336;&#49496;\'25.09&#50900;\datapack_&#49345;&#54408;&#50689;&#50629;&#49556;&#47336;&#49496;%209&#50900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01.%20&#52292;&#45328;&#49556;&#47336;&#49496;&#51204;&#47029;\&#49345;&#54408;%20&#50689;&#50629;%20&#49556;&#47336;&#49496;\'25.09&#50900;\datapack_&#49345;&#54408;&#50689;&#50629;&#49556;&#47336;&#49496;%209&#50900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01.%20&#52292;&#45328;&#49556;&#47336;&#49496;&#51204;&#47029;\&#49345;&#54408;%20&#50689;&#50629;%20&#49556;&#47336;&#49496;\'25.09&#50900;\datapack_&#49345;&#54408;&#50689;&#50629;&#49556;&#47336;&#49496;%209&#50900;.xlsx" TargetMode="Externa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18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01.%20&#52292;&#45328;&#49556;&#47336;&#49496;&#51204;&#47029;\&#49345;&#54408;%20&#50689;&#50629;%20&#49556;&#47336;&#49496;\'25.09&#50900;\datapack_&#49345;&#54408;&#50689;&#50629;&#49556;&#47336;&#49496;%209&#50900;.xlsx" TargetMode="Externa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chartUserShapes" Target="../drawings/drawing1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0629;&#47924;_2025\&#52292;&#49556;&#51204;\&#47532;&#53580;&#51068;&#49345;&#54408;&#50689;&#50629;&#49556;&#47336;&#49496;\9&#50900;\&#54144;&#46300;&#51088;&#4730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chartUserShapes" Target="../drawings/drawing2.xml"/><Relationship Id="rId4" Type="http://schemas.openxmlformats.org/officeDocument/2006/relationships/oleObject" Target="file:///C:\Users\Administrator\Desktop\&#50629;&#47924;_2025\&#52292;&#49556;&#51204;\&#47532;&#53580;&#51068;&#49345;&#54408;&#50689;&#50629;&#49556;&#47336;&#49496;\9&#50900;\&#54144;&#46300;&#51088;&#47308;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&#50629;&#47924;_2025\&#52292;&#49556;&#51204;\&#47532;&#53580;&#51068;&#49345;&#54408;&#50689;&#50629;&#49556;&#47336;&#49496;\9&#50900;\&#54144;&#46300;&#51088;&#47308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chartUserShapes" Target="../drawings/drawing3.xml"/><Relationship Id="rId4" Type="http://schemas.openxmlformats.org/officeDocument/2006/relationships/oleObject" Target="file:///C:\Users\Administrator\Desktop\3.&#49345;&#54408;&#51204;&#47029;\25.09\&#49345;&#54408;&#51204;&#47029;_&#47017;%200828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7.xml"/><Relationship Id="rId1" Type="http://schemas.microsoft.com/office/2011/relationships/chartStyle" Target="style7.xml"/><Relationship Id="rId5" Type="http://schemas.openxmlformats.org/officeDocument/2006/relationships/chartUserShapes" Target="../drawings/drawing4.xml"/><Relationship Id="rId4" Type="http://schemas.openxmlformats.org/officeDocument/2006/relationships/oleObject" Target="file:///C:\Users\Administrator\Desktop\3.&#49345;&#54408;&#51204;&#47029;\25.09\&#49345;&#54408;&#51204;&#47029;_&#47017;%200828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8.xml"/><Relationship Id="rId1" Type="http://schemas.microsoft.com/office/2011/relationships/chartStyle" Target="style8.xml"/><Relationship Id="rId5" Type="http://schemas.openxmlformats.org/officeDocument/2006/relationships/chartUserShapes" Target="../drawings/drawing5.xml"/><Relationship Id="rId4" Type="http://schemas.openxmlformats.org/officeDocument/2006/relationships/oleObject" Target="file:///C:\Users\Administrator\Desktop\3.&#49345;&#54408;&#51204;&#47029;\25.09\&#49345;&#54408;&#51204;&#47029;_&#47017;%200828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9.xml"/><Relationship Id="rId1" Type="http://schemas.microsoft.com/office/2011/relationships/chartStyle" Target="style9.xml"/><Relationship Id="rId5" Type="http://schemas.openxmlformats.org/officeDocument/2006/relationships/chartUserShapes" Target="../drawings/drawing6.xml"/><Relationship Id="rId4" Type="http://schemas.openxmlformats.org/officeDocument/2006/relationships/oleObject" Target="file:///C:\Users\Administrator\Desktop\3.&#49345;&#54408;&#51204;&#47029;\25.09\&#49345;&#54408;&#51204;&#47029;_&#47017;%20082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256800766283526E-2"/>
          <c:y val="0.10442222222222224"/>
          <c:w val="0.94536197318007664"/>
          <c:h val="0.803263055555555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Sheet1!$G$5</c:f>
              <c:strCache>
                <c:ptCount val="1"/>
                <c:pt idx="0">
                  <c:v>글로벌 주식</c:v>
                </c:pt>
              </c:strCache>
            </c:strRef>
          </c:tx>
          <c:spPr>
            <a:solidFill>
              <a:srgbClr val="0A78F5"/>
            </a:solidFill>
            <a:ln>
              <a:noFill/>
            </a:ln>
            <a:effectLst/>
          </c:spPr>
          <c:invertIfNegative val="0"/>
          <c:cat>
            <c:numRef>
              <c:f>Sheet1!$F$6:$F$16</c:f>
              <c:numCache>
                <c:formatCode>m/d/yyyy</c:formatCode>
                <c:ptCount val="11"/>
                <c:pt idx="0">
                  <c:v>42139</c:v>
                </c:pt>
                <c:pt idx="1">
                  <c:v>42505</c:v>
                </c:pt>
                <c:pt idx="2">
                  <c:v>42870</c:v>
                </c:pt>
                <c:pt idx="3">
                  <c:v>43235</c:v>
                </c:pt>
                <c:pt idx="4">
                  <c:v>43600</c:v>
                </c:pt>
                <c:pt idx="5">
                  <c:v>43966</c:v>
                </c:pt>
                <c:pt idx="6">
                  <c:v>44331</c:v>
                </c:pt>
                <c:pt idx="7">
                  <c:v>44696</c:v>
                </c:pt>
                <c:pt idx="8">
                  <c:v>45061</c:v>
                </c:pt>
                <c:pt idx="9">
                  <c:v>45427</c:v>
                </c:pt>
                <c:pt idx="10">
                  <c:v>45792</c:v>
                </c:pt>
              </c:numCache>
            </c:numRef>
          </c:cat>
          <c:val>
            <c:numRef>
              <c:f>Sheet1!$G$6:$G$16</c:f>
              <c:numCache>
                <c:formatCode>General</c:formatCode>
                <c:ptCount val="11"/>
                <c:pt idx="0">
                  <c:v>-1.5313897892419881</c:v>
                </c:pt>
                <c:pt idx="1">
                  <c:v>8.5255413388948043</c:v>
                </c:pt>
                <c:pt idx="2">
                  <c:v>24.652585597295641</c:v>
                </c:pt>
                <c:pt idx="3">
                  <c:v>-9.5253330906081342</c:v>
                </c:pt>
                <c:pt idx="4">
                  <c:v>28.509130084797562</c:v>
                </c:pt>
                <c:pt idx="5">
                  <c:v>16.568476175967284</c:v>
                </c:pt>
                <c:pt idx="6">
                  <c:v>19.039645225123468</c:v>
                </c:pt>
                <c:pt idx="7">
                  <c:v>-17.947085801029861</c:v>
                </c:pt>
                <c:pt idx="8">
                  <c:v>22.824397037461374</c:v>
                </c:pt>
                <c:pt idx="9">
                  <c:v>19.459320706629391</c:v>
                </c:pt>
                <c:pt idx="10">
                  <c:v>12.544405583763552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06-4F33-94AE-B402428AEE81}"/>
            </c:ext>
          </c:extLst>
        </c:ser>
        <c:ser>
          <c:idx val="1"/>
          <c:order val="1"/>
          <c:tx>
            <c:strRef>
              <c:f>Sheet1!$H$5</c:f>
              <c:strCache>
                <c:ptCount val="1"/>
                <c:pt idx="0">
                  <c:v>글로벌 채권</c:v>
                </c:pt>
              </c:strCache>
            </c:strRef>
          </c:tx>
          <c:spPr>
            <a:solidFill>
              <a:srgbClr val="1EB4F0"/>
            </a:solidFill>
            <a:ln>
              <a:noFill/>
            </a:ln>
            <a:effectLst/>
          </c:spPr>
          <c:invertIfNegative val="0"/>
          <c:cat>
            <c:numRef>
              <c:f>Sheet1!$F$6:$F$16</c:f>
              <c:numCache>
                <c:formatCode>m/d/yyyy</c:formatCode>
                <c:ptCount val="11"/>
                <c:pt idx="0">
                  <c:v>42139</c:v>
                </c:pt>
                <c:pt idx="1">
                  <c:v>42505</c:v>
                </c:pt>
                <c:pt idx="2">
                  <c:v>42870</c:v>
                </c:pt>
                <c:pt idx="3">
                  <c:v>43235</c:v>
                </c:pt>
                <c:pt idx="4">
                  <c:v>43600</c:v>
                </c:pt>
                <c:pt idx="5">
                  <c:v>43966</c:v>
                </c:pt>
                <c:pt idx="6">
                  <c:v>44331</c:v>
                </c:pt>
                <c:pt idx="7">
                  <c:v>44696</c:v>
                </c:pt>
                <c:pt idx="8">
                  <c:v>45061</c:v>
                </c:pt>
                <c:pt idx="9">
                  <c:v>45427</c:v>
                </c:pt>
                <c:pt idx="10">
                  <c:v>45792</c:v>
                </c:pt>
              </c:numCache>
            </c:numRef>
          </c:cat>
          <c:val>
            <c:numRef>
              <c:f>Sheet1!$H$6:$H$16</c:f>
              <c:numCache>
                <c:formatCode>General</c:formatCode>
                <c:ptCount val="11"/>
                <c:pt idx="0">
                  <c:v>-3.0277275758000988</c:v>
                </c:pt>
                <c:pt idx="1">
                  <c:v>2.0858952596682245</c:v>
                </c:pt>
                <c:pt idx="2">
                  <c:v>7.394951057252408</c:v>
                </c:pt>
                <c:pt idx="3">
                  <c:v>-1.4346917560306038</c:v>
                </c:pt>
                <c:pt idx="4">
                  <c:v>6.883254506444314</c:v>
                </c:pt>
                <c:pt idx="5">
                  <c:v>9.411657578816591</c:v>
                </c:pt>
                <c:pt idx="6">
                  <c:v>-4.7069275891162281</c:v>
                </c:pt>
                <c:pt idx="7">
                  <c:v>-16.248512001466487</c:v>
                </c:pt>
                <c:pt idx="8">
                  <c:v>5.7151225165681829</c:v>
                </c:pt>
                <c:pt idx="9">
                  <c:v>-1.7769842074604303</c:v>
                </c:pt>
                <c:pt idx="10">
                  <c:v>6.7862488934137488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06-4F33-94AE-B402428AEE81}"/>
            </c:ext>
          </c:extLst>
        </c:ser>
        <c:ser>
          <c:idx val="2"/>
          <c:order val="2"/>
          <c:tx>
            <c:strRef>
              <c:f>Sheet1!$I$5</c:f>
              <c:strCache>
                <c:ptCount val="1"/>
                <c:pt idx="0">
                  <c:v>글로벌 사모대체</c:v>
                </c:pt>
              </c:strCache>
            </c:strRef>
          </c:tx>
          <c:spPr>
            <a:solidFill>
              <a:srgbClr val="EC3B67"/>
            </a:solidFill>
            <a:ln>
              <a:noFill/>
            </a:ln>
            <a:effectLst/>
          </c:spPr>
          <c:invertIfNegative val="0"/>
          <c:cat>
            <c:numRef>
              <c:f>Sheet1!$F$6:$F$16</c:f>
              <c:numCache>
                <c:formatCode>m/d/yyyy</c:formatCode>
                <c:ptCount val="11"/>
                <c:pt idx="0">
                  <c:v>42139</c:v>
                </c:pt>
                <c:pt idx="1">
                  <c:v>42505</c:v>
                </c:pt>
                <c:pt idx="2">
                  <c:v>42870</c:v>
                </c:pt>
                <c:pt idx="3">
                  <c:v>43235</c:v>
                </c:pt>
                <c:pt idx="4">
                  <c:v>43600</c:v>
                </c:pt>
                <c:pt idx="5">
                  <c:v>43966</c:v>
                </c:pt>
                <c:pt idx="6">
                  <c:v>44331</c:v>
                </c:pt>
                <c:pt idx="7">
                  <c:v>44696</c:v>
                </c:pt>
                <c:pt idx="8">
                  <c:v>45061</c:v>
                </c:pt>
                <c:pt idx="9">
                  <c:v>45427</c:v>
                </c:pt>
                <c:pt idx="10">
                  <c:v>45792</c:v>
                </c:pt>
              </c:numCache>
            </c:numRef>
          </c:cat>
          <c:val>
            <c:numRef>
              <c:f>Sheet1!$I$6:$I$16</c:f>
              <c:numCache>
                <c:formatCode>General</c:formatCode>
                <c:ptCount val="11"/>
                <c:pt idx="0">
                  <c:v>9.2899999999999991</c:v>
                </c:pt>
                <c:pt idx="1">
                  <c:v>9.59</c:v>
                </c:pt>
                <c:pt idx="2">
                  <c:v>16.84</c:v>
                </c:pt>
                <c:pt idx="3">
                  <c:v>10.41</c:v>
                </c:pt>
                <c:pt idx="4">
                  <c:v>12.52</c:v>
                </c:pt>
                <c:pt idx="5">
                  <c:v>15.56</c:v>
                </c:pt>
                <c:pt idx="6">
                  <c:v>34.979999999999997</c:v>
                </c:pt>
                <c:pt idx="7">
                  <c:v>1.04</c:v>
                </c:pt>
                <c:pt idx="8">
                  <c:v>5.45</c:v>
                </c:pt>
                <c:pt idx="9">
                  <c:v>6.83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06-4F33-94AE-B402428AEE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6242000"/>
        <c:axId val="806242416"/>
      </c:barChart>
      <c:dateAx>
        <c:axId val="806242000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defRPr>
            </a:pPr>
            <a:endParaRPr lang="ko-KR"/>
          </a:p>
        </c:txPr>
        <c:crossAx val="806242416"/>
        <c:crosses val="autoZero"/>
        <c:auto val="1"/>
        <c:lblOffset val="100"/>
        <c:baseTimeUnit val="years"/>
      </c:dateAx>
      <c:valAx>
        <c:axId val="806242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defRPr>
            </a:pPr>
            <a:endParaRPr lang="ko-KR"/>
          </a:p>
        </c:txPr>
        <c:crossAx val="806242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삼성긴고딕 Light" panose="020B0600000101010101" pitchFamily="50" charset="-127"/>
              <a:ea typeface="삼성긴고딕 Light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긴고딕 Light" panose="020B0600000101010101" pitchFamily="50" charset="-127"/>
          <a:ea typeface="삼성긴고딕 Light" panose="020B0600000101010101" pitchFamily="50" charset="-127"/>
        </a:defRPr>
      </a:pPr>
      <a:endParaRPr lang="ko-KR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927777777777777"/>
          <c:y val="9.3134888244386163E-2"/>
          <c:w val="0.84827777777777769"/>
          <c:h val="0.8079526766975752"/>
        </c:manualLayout>
      </c:layout>
      <c:lineChart>
        <c:grouping val="standard"/>
        <c:varyColors val="0"/>
        <c:ser>
          <c:idx val="0"/>
          <c:order val="0"/>
          <c:tx>
            <c:strRef>
              <c:f>트러스톤!$W$1</c:f>
              <c:strCache>
                <c:ptCount val="1"/>
                <c:pt idx="0">
                  <c:v>핀셋중소형(A클래스)</c:v>
                </c:pt>
              </c:strCache>
            </c:strRef>
          </c:tx>
          <c:spPr>
            <a:ln w="19050" cap="rnd">
              <a:solidFill>
                <a:srgbClr val="EC3B67"/>
              </a:solidFill>
              <a:round/>
            </a:ln>
            <a:effectLst/>
          </c:spPr>
          <c:marker>
            <c:symbol val="none"/>
          </c:marker>
          <c:cat>
            <c:numRef>
              <c:f>트러스톤!$V$2:$V$389</c:f>
              <c:numCache>
                <c:formatCode>m/d/yyyy</c:formatCode>
                <c:ptCount val="388"/>
                <c:pt idx="0">
                  <c:v>45316</c:v>
                </c:pt>
                <c:pt idx="1">
                  <c:v>45317</c:v>
                </c:pt>
                <c:pt idx="2">
                  <c:v>45320</c:v>
                </c:pt>
                <c:pt idx="3">
                  <c:v>45321</c:v>
                </c:pt>
                <c:pt idx="4">
                  <c:v>45322</c:v>
                </c:pt>
                <c:pt idx="5">
                  <c:v>45323</c:v>
                </c:pt>
                <c:pt idx="6">
                  <c:v>45324</c:v>
                </c:pt>
                <c:pt idx="7">
                  <c:v>45327</c:v>
                </c:pt>
                <c:pt idx="8">
                  <c:v>45328</c:v>
                </c:pt>
                <c:pt idx="9">
                  <c:v>45329</c:v>
                </c:pt>
                <c:pt idx="10">
                  <c:v>45330</c:v>
                </c:pt>
                <c:pt idx="11">
                  <c:v>45335</c:v>
                </c:pt>
                <c:pt idx="12">
                  <c:v>45336</c:v>
                </c:pt>
                <c:pt idx="13">
                  <c:v>45337</c:v>
                </c:pt>
                <c:pt idx="14">
                  <c:v>45338</c:v>
                </c:pt>
                <c:pt idx="15">
                  <c:v>45341</c:v>
                </c:pt>
                <c:pt idx="16">
                  <c:v>45342</c:v>
                </c:pt>
                <c:pt idx="17">
                  <c:v>45343</c:v>
                </c:pt>
                <c:pt idx="18">
                  <c:v>45344</c:v>
                </c:pt>
                <c:pt idx="19">
                  <c:v>45345</c:v>
                </c:pt>
                <c:pt idx="20">
                  <c:v>45348</c:v>
                </c:pt>
                <c:pt idx="21">
                  <c:v>45349</c:v>
                </c:pt>
                <c:pt idx="22">
                  <c:v>45350</c:v>
                </c:pt>
                <c:pt idx="23">
                  <c:v>45351</c:v>
                </c:pt>
                <c:pt idx="24">
                  <c:v>45355</c:v>
                </c:pt>
                <c:pt idx="25">
                  <c:v>45356</c:v>
                </c:pt>
                <c:pt idx="26">
                  <c:v>45357</c:v>
                </c:pt>
                <c:pt idx="27">
                  <c:v>45358</c:v>
                </c:pt>
                <c:pt idx="28">
                  <c:v>45359</c:v>
                </c:pt>
                <c:pt idx="29">
                  <c:v>45362</c:v>
                </c:pt>
                <c:pt idx="30">
                  <c:v>45363</c:v>
                </c:pt>
                <c:pt idx="31">
                  <c:v>45364</c:v>
                </c:pt>
                <c:pt idx="32">
                  <c:v>45365</c:v>
                </c:pt>
                <c:pt idx="33">
                  <c:v>45366</c:v>
                </c:pt>
                <c:pt idx="34">
                  <c:v>45369</c:v>
                </c:pt>
                <c:pt idx="35">
                  <c:v>45370</c:v>
                </c:pt>
                <c:pt idx="36">
                  <c:v>45371</c:v>
                </c:pt>
                <c:pt idx="37">
                  <c:v>45372</c:v>
                </c:pt>
                <c:pt idx="38">
                  <c:v>45373</c:v>
                </c:pt>
                <c:pt idx="39">
                  <c:v>45376</c:v>
                </c:pt>
                <c:pt idx="40">
                  <c:v>45377</c:v>
                </c:pt>
                <c:pt idx="41">
                  <c:v>45378</c:v>
                </c:pt>
                <c:pt idx="42">
                  <c:v>45379</c:v>
                </c:pt>
                <c:pt idx="43">
                  <c:v>45380</c:v>
                </c:pt>
                <c:pt idx="44">
                  <c:v>45383</c:v>
                </c:pt>
                <c:pt idx="45">
                  <c:v>45384</c:v>
                </c:pt>
                <c:pt idx="46">
                  <c:v>45385</c:v>
                </c:pt>
                <c:pt idx="47">
                  <c:v>45386</c:v>
                </c:pt>
                <c:pt idx="48">
                  <c:v>45387</c:v>
                </c:pt>
                <c:pt idx="49">
                  <c:v>45390</c:v>
                </c:pt>
                <c:pt idx="50">
                  <c:v>45391</c:v>
                </c:pt>
                <c:pt idx="51">
                  <c:v>45393</c:v>
                </c:pt>
                <c:pt idx="52">
                  <c:v>45394</c:v>
                </c:pt>
                <c:pt idx="53">
                  <c:v>45397</c:v>
                </c:pt>
                <c:pt idx="54">
                  <c:v>45398</c:v>
                </c:pt>
                <c:pt idx="55">
                  <c:v>45399</c:v>
                </c:pt>
                <c:pt idx="56">
                  <c:v>45400</c:v>
                </c:pt>
                <c:pt idx="57">
                  <c:v>45401</c:v>
                </c:pt>
                <c:pt idx="58">
                  <c:v>45404</c:v>
                </c:pt>
                <c:pt idx="59">
                  <c:v>45405</c:v>
                </c:pt>
                <c:pt idx="60">
                  <c:v>45406</c:v>
                </c:pt>
                <c:pt idx="61">
                  <c:v>45407</c:v>
                </c:pt>
                <c:pt idx="62">
                  <c:v>45408</c:v>
                </c:pt>
                <c:pt idx="63">
                  <c:v>45411</c:v>
                </c:pt>
                <c:pt idx="64">
                  <c:v>45412</c:v>
                </c:pt>
                <c:pt idx="65">
                  <c:v>45414</c:v>
                </c:pt>
                <c:pt idx="66">
                  <c:v>45415</c:v>
                </c:pt>
                <c:pt idx="67">
                  <c:v>45419</c:v>
                </c:pt>
                <c:pt idx="68">
                  <c:v>45420</c:v>
                </c:pt>
                <c:pt idx="69">
                  <c:v>45421</c:v>
                </c:pt>
                <c:pt idx="70">
                  <c:v>45422</c:v>
                </c:pt>
                <c:pt idx="71">
                  <c:v>45425</c:v>
                </c:pt>
                <c:pt idx="72">
                  <c:v>45426</c:v>
                </c:pt>
                <c:pt idx="73">
                  <c:v>45428</c:v>
                </c:pt>
                <c:pt idx="74">
                  <c:v>45429</c:v>
                </c:pt>
                <c:pt idx="75">
                  <c:v>45432</c:v>
                </c:pt>
                <c:pt idx="76">
                  <c:v>45433</c:v>
                </c:pt>
                <c:pt idx="77">
                  <c:v>45434</c:v>
                </c:pt>
                <c:pt idx="78">
                  <c:v>45435</c:v>
                </c:pt>
                <c:pt idx="79">
                  <c:v>45436</c:v>
                </c:pt>
                <c:pt idx="80">
                  <c:v>45439</c:v>
                </c:pt>
                <c:pt idx="81">
                  <c:v>45440</c:v>
                </c:pt>
                <c:pt idx="82">
                  <c:v>45441</c:v>
                </c:pt>
                <c:pt idx="83">
                  <c:v>45442</c:v>
                </c:pt>
                <c:pt idx="84">
                  <c:v>45443</c:v>
                </c:pt>
                <c:pt idx="85">
                  <c:v>45446</c:v>
                </c:pt>
                <c:pt idx="86">
                  <c:v>45447</c:v>
                </c:pt>
                <c:pt idx="87">
                  <c:v>45448</c:v>
                </c:pt>
                <c:pt idx="88">
                  <c:v>45450</c:v>
                </c:pt>
                <c:pt idx="89">
                  <c:v>45453</c:v>
                </c:pt>
                <c:pt idx="90">
                  <c:v>45454</c:v>
                </c:pt>
                <c:pt idx="91">
                  <c:v>45455</c:v>
                </c:pt>
                <c:pt idx="92">
                  <c:v>45456</c:v>
                </c:pt>
                <c:pt idx="93">
                  <c:v>45457</c:v>
                </c:pt>
                <c:pt idx="94">
                  <c:v>45460</c:v>
                </c:pt>
                <c:pt idx="95">
                  <c:v>45461</c:v>
                </c:pt>
                <c:pt idx="96">
                  <c:v>45462</c:v>
                </c:pt>
                <c:pt idx="97">
                  <c:v>45463</c:v>
                </c:pt>
                <c:pt idx="98">
                  <c:v>45464</c:v>
                </c:pt>
                <c:pt idx="99">
                  <c:v>45467</c:v>
                </c:pt>
                <c:pt idx="100">
                  <c:v>45468</c:v>
                </c:pt>
                <c:pt idx="101">
                  <c:v>45469</c:v>
                </c:pt>
                <c:pt idx="102">
                  <c:v>45470</c:v>
                </c:pt>
                <c:pt idx="103">
                  <c:v>45471</c:v>
                </c:pt>
                <c:pt idx="104">
                  <c:v>45474</c:v>
                </c:pt>
                <c:pt idx="105">
                  <c:v>45475</c:v>
                </c:pt>
                <c:pt idx="106">
                  <c:v>45476</c:v>
                </c:pt>
                <c:pt idx="107">
                  <c:v>45477</c:v>
                </c:pt>
                <c:pt idx="108">
                  <c:v>45478</c:v>
                </c:pt>
                <c:pt idx="109">
                  <c:v>45481</c:v>
                </c:pt>
                <c:pt idx="110">
                  <c:v>45482</c:v>
                </c:pt>
                <c:pt idx="111">
                  <c:v>45483</c:v>
                </c:pt>
                <c:pt idx="112">
                  <c:v>45484</c:v>
                </c:pt>
                <c:pt idx="113">
                  <c:v>45485</c:v>
                </c:pt>
                <c:pt idx="114">
                  <c:v>45488</c:v>
                </c:pt>
                <c:pt idx="115">
                  <c:v>45489</c:v>
                </c:pt>
                <c:pt idx="116">
                  <c:v>45490</c:v>
                </c:pt>
                <c:pt idx="117">
                  <c:v>45491</c:v>
                </c:pt>
                <c:pt idx="118">
                  <c:v>45492</c:v>
                </c:pt>
                <c:pt idx="119">
                  <c:v>45495</c:v>
                </c:pt>
                <c:pt idx="120">
                  <c:v>45496</c:v>
                </c:pt>
                <c:pt idx="121">
                  <c:v>45497</c:v>
                </c:pt>
                <c:pt idx="122">
                  <c:v>45498</c:v>
                </c:pt>
                <c:pt idx="123">
                  <c:v>45499</c:v>
                </c:pt>
                <c:pt idx="124">
                  <c:v>45502</c:v>
                </c:pt>
                <c:pt idx="125">
                  <c:v>45503</c:v>
                </c:pt>
                <c:pt idx="126">
                  <c:v>45504</c:v>
                </c:pt>
                <c:pt idx="127">
                  <c:v>45505</c:v>
                </c:pt>
                <c:pt idx="128">
                  <c:v>45506</c:v>
                </c:pt>
                <c:pt idx="129">
                  <c:v>45509</c:v>
                </c:pt>
                <c:pt idx="130">
                  <c:v>45510</c:v>
                </c:pt>
                <c:pt idx="131">
                  <c:v>45511</c:v>
                </c:pt>
                <c:pt idx="132">
                  <c:v>45512</c:v>
                </c:pt>
                <c:pt idx="133">
                  <c:v>45513</c:v>
                </c:pt>
                <c:pt idx="134">
                  <c:v>45516</c:v>
                </c:pt>
                <c:pt idx="135">
                  <c:v>45517</c:v>
                </c:pt>
                <c:pt idx="136">
                  <c:v>45518</c:v>
                </c:pt>
                <c:pt idx="137">
                  <c:v>45520</c:v>
                </c:pt>
                <c:pt idx="138">
                  <c:v>45523</c:v>
                </c:pt>
                <c:pt idx="139">
                  <c:v>45524</c:v>
                </c:pt>
                <c:pt idx="140">
                  <c:v>45525</c:v>
                </c:pt>
                <c:pt idx="141">
                  <c:v>45526</c:v>
                </c:pt>
                <c:pt idx="142">
                  <c:v>45527</c:v>
                </c:pt>
                <c:pt idx="143">
                  <c:v>45530</c:v>
                </c:pt>
                <c:pt idx="144">
                  <c:v>45531</c:v>
                </c:pt>
                <c:pt idx="145">
                  <c:v>45532</c:v>
                </c:pt>
                <c:pt idx="146">
                  <c:v>45533</c:v>
                </c:pt>
                <c:pt idx="147">
                  <c:v>45534</c:v>
                </c:pt>
                <c:pt idx="148">
                  <c:v>45537</c:v>
                </c:pt>
                <c:pt idx="149">
                  <c:v>45538</c:v>
                </c:pt>
                <c:pt idx="150">
                  <c:v>45539</c:v>
                </c:pt>
                <c:pt idx="151">
                  <c:v>45540</c:v>
                </c:pt>
                <c:pt idx="152">
                  <c:v>45541</c:v>
                </c:pt>
                <c:pt idx="153">
                  <c:v>45544</c:v>
                </c:pt>
                <c:pt idx="154">
                  <c:v>45545</c:v>
                </c:pt>
                <c:pt idx="155">
                  <c:v>45546</c:v>
                </c:pt>
                <c:pt idx="156">
                  <c:v>45547</c:v>
                </c:pt>
                <c:pt idx="157">
                  <c:v>45548</c:v>
                </c:pt>
                <c:pt idx="158">
                  <c:v>45554</c:v>
                </c:pt>
                <c:pt idx="159">
                  <c:v>45555</c:v>
                </c:pt>
                <c:pt idx="160">
                  <c:v>45558</c:v>
                </c:pt>
                <c:pt idx="161">
                  <c:v>45559</c:v>
                </c:pt>
                <c:pt idx="162">
                  <c:v>45560</c:v>
                </c:pt>
                <c:pt idx="163">
                  <c:v>45561</c:v>
                </c:pt>
                <c:pt idx="164">
                  <c:v>45562</c:v>
                </c:pt>
                <c:pt idx="165">
                  <c:v>45565</c:v>
                </c:pt>
                <c:pt idx="166">
                  <c:v>45567</c:v>
                </c:pt>
                <c:pt idx="167">
                  <c:v>45569</c:v>
                </c:pt>
                <c:pt idx="168">
                  <c:v>45572</c:v>
                </c:pt>
                <c:pt idx="169">
                  <c:v>45573</c:v>
                </c:pt>
                <c:pt idx="170">
                  <c:v>45575</c:v>
                </c:pt>
                <c:pt idx="171">
                  <c:v>45576</c:v>
                </c:pt>
                <c:pt idx="172">
                  <c:v>45579</c:v>
                </c:pt>
                <c:pt idx="173">
                  <c:v>45580</c:v>
                </c:pt>
                <c:pt idx="174">
                  <c:v>45581</c:v>
                </c:pt>
                <c:pt idx="175">
                  <c:v>45582</c:v>
                </c:pt>
                <c:pt idx="176">
                  <c:v>45583</c:v>
                </c:pt>
                <c:pt idx="177">
                  <c:v>45586</c:v>
                </c:pt>
                <c:pt idx="178">
                  <c:v>45587</c:v>
                </c:pt>
                <c:pt idx="179">
                  <c:v>45588</c:v>
                </c:pt>
                <c:pt idx="180">
                  <c:v>45589</c:v>
                </c:pt>
                <c:pt idx="181">
                  <c:v>45590</c:v>
                </c:pt>
                <c:pt idx="182">
                  <c:v>45593</c:v>
                </c:pt>
                <c:pt idx="183">
                  <c:v>45594</c:v>
                </c:pt>
                <c:pt idx="184">
                  <c:v>45595</c:v>
                </c:pt>
                <c:pt idx="185">
                  <c:v>45596</c:v>
                </c:pt>
                <c:pt idx="186">
                  <c:v>45597</c:v>
                </c:pt>
                <c:pt idx="187">
                  <c:v>45600</c:v>
                </c:pt>
                <c:pt idx="188">
                  <c:v>45601</c:v>
                </c:pt>
                <c:pt idx="189">
                  <c:v>45602</c:v>
                </c:pt>
                <c:pt idx="190">
                  <c:v>45603</c:v>
                </c:pt>
                <c:pt idx="191">
                  <c:v>45604</c:v>
                </c:pt>
                <c:pt idx="192">
                  <c:v>45607</c:v>
                </c:pt>
                <c:pt idx="193">
                  <c:v>45608</c:v>
                </c:pt>
                <c:pt idx="194">
                  <c:v>45609</c:v>
                </c:pt>
                <c:pt idx="195">
                  <c:v>45610</c:v>
                </c:pt>
                <c:pt idx="196">
                  <c:v>45611</c:v>
                </c:pt>
                <c:pt idx="197">
                  <c:v>45614</c:v>
                </c:pt>
                <c:pt idx="198">
                  <c:v>45615</c:v>
                </c:pt>
                <c:pt idx="199">
                  <c:v>45616</c:v>
                </c:pt>
                <c:pt idx="200">
                  <c:v>45617</c:v>
                </c:pt>
                <c:pt idx="201">
                  <c:v>45618</c:v>
                </c:pt>
                <c:pt idx="202">
                  <c:v>45621</c:v>
                </c:pt>
                <c:pt idx="203">
                  <c:v>45622</c:v>
                </c:pt>
                <c:pt idx="204">
                  <c:v>45623</c:v>
                </c:pt>
                <c:pt idx="205">
                  <c:v>45624</c:v>
                </c:pt>
                <c:pt idx="206">
                  <c:v>45625</c:v>
                </c:pt>
                <c:pt idx="207">
                  <c:v>45628</c:v>
                </c:pt>
                <c:pt idx="208">
                  <c:v>45629</c:v>
                </c:pt>
                <c:pt idx="209">
                  <c:v>45630</c:v>
                </c:pt>
                <c:pt idx="210">
                  <c:v>45631</c:v>
                </c:pt>
                <c:pt idx="211">
                  <c:v>45632</c:v>
                </c:pt>
                <c:pt idx="212">
                  <c:v>45635</c:v>
                </c:pt>
                <c:pt idx="213">
                  <c:v>45636</c:v>
                </c:pt>
                <c:pt idx="214">
                  <c:v>45637</c:v>
                </c:pt>
                <c:pt idx="215">
                  <c:v>45638</c:v>
                </c:pt>
                <c:pt idx="216">
                  <c:v>45639</c:v>
                </c:pt>
                <c:pt idx="217">
                  <c:v>45642</c:v>
                </c:pt>
                <c:pt idx="218">
                  <c:v>45643</c:v>
                </c:pt>
                <c:pt idx="219">
                  <c:v>45644</c:v>
                </c:pt>
                <c:pt idx="220">
                  <c:v>45645</c:v>
                </c:pt>
                <c:pt idx="221">
                  <c:v>45646</c:v>
                </c:pt>
                <c:pt idx="222">
                  <c:v>45649</c:v>
                </c:pt>
                <c:pt idx="223">
                  <c:v>45650</c:v>
                </c:pt>
                <c:pt idx="224">
                  <c:v>45652</c:v>
                </c:pt>
                <c:pt idx="225">
                  <c:v>45653</c:v>
                </c:pt>
                <c:pt idx="226">
                  <c:v>45656</c:v>
                </c:pt>
                <c:pt idx="227">
                  <c:v>45659</c:v>
                </c:pt>
                <c:pt idx="228">
                  <c:v>45660</c:v>
                </c:pt>
                <c:pt idx="229">
                  <c:v>45663</c:v>
                </c:pt>
                <c:pt idx="230">
                  <c:v>45664</c:v>
                </c:pt>
                <c:pt idx="231">
                  <c:v>45665</c:v>
                </c:pt>
                <c:pt idx="232">
                  <c:v>45666</c:v>
                </c:pt>
                <c:pt idx="233">
                  <c:v>45667</c:v>
                </c:pt>
                <c:pt idx="234">
                  <c:v>45670</c:v>
                </c:pt>
                <c:pt idx="235">
                  <c:v>45671</c:v>
                </c:pt>
                <c:pt idx="236">
                  <c:v>45672</c:v>
                </c:pt>
                <c:pt idx="237">
                  <c:v>45673</c:v>
                </c:pt>
                <c:pt idx="238">
                  <c:v>45674</c:v>
                </c:pt>
                <c:pt idx="239">
                  <c:v>45677</c:v>
                </c:pt>
                <c:pt idx="240">
                  <c:v>45678</c:v>
                </c:pt>
                <c:pt idx="241">
                  <c:v>45679</c:v>
                </c:pt>
                <c:pt idx="242">
                  <c:v>45680</c:v>
                </c:pt>
                <c:pt idx="243">
                  <c:v>45681</c:v>
                </c:pt>
                <c:pt idx="244">
                  <c:v>45688</c:v>
                </c:pt>
                <c:pt idx="245">
                  <c:v>45691</c:v>
                </c:pt>
                <c:pt idx="246">
                  <c:v>45692</c:v>
                </c:pt>
                <c:pt idx="247">
                  <c:v>45693</c:v>
                </c:pt>
                <c:pt idx="248">
                  <c:v>45694</c:v>
                </c:pt>
                <c:pt idx="249">
                  <c:v>45695</c:v>
                </c:pt>
                <c:pt idx="250">
                  <c:v>45698</c:v>
                </c:pt>
                <c:pt idx="251">
                  <c:v>45699</c:v>
                </c:pt>
                <c:pt idx="252">
                  <c:v>45700</c:v>
                </c:pt>
                <c:pt idx="253">
                  <c:v>45701</c:v>
                </c:pt>
                <c:pt idx="254">
                  <c:v>45702</c:v>
                </c:pt>
                <c:pt idx="255">
                  <c:v>45705</c:v>
                </c:pt>
                <c:pt idx="256">
                  <c:v>45706</c:v>
                </c:pt>
                <c:pt idx="257">
                  <c:v>45707</c:v>
                </c:pt>
                <c:pt idx="258">
                  <c:v>45708</c:v>
                </c:pt>
                <c:pt idx="259">
                  <c:v>45709</c:v>
                </c:pt>
                <c:pt idx="260">
                  <c:v>45712</c:v>
                </c:pt>
                <c:pt idx="261">
                  <c:v>45713</c:v>
                </c:pt>
                <c:pt idx="262">
                  <c:v>45714</c:v>
                </c:pt>
                <c:pt idx="263">
                  <c:v>45715</c:v>
                </c:pt>
                <c:pt idx="264">
                  <c:v>45716</c:v>
                </c:pt>
                <c:pt idx="265">
                  <c:v>45720</c:v>
                </c:pt>
                <c:pt idx="266">
                  <c:v>45721</c:v>
                </c:pt>
                <c:pt idx="267">
                  <c:v>45722</c:v>
                </c:pt>
                <c:pt idx="268">
                  <c:v>45723</c:v>
                </c:pt>
                <c:pt idx="269">
                  <c:v>45726</c:v>
                </c:pt>
                <c:pt idx="270">
                  <c:v>45727</c:v>
                </c:pt>
                <c:pt idx="271">
                  <c:v>45728</c:v>
                </c:pt>
                <c:pt idx="272">
                  <c:v>45729</c:v>
                </c:pt>
                <c:pt idx="273">
                  <c:v>45730</c:v>
                </c:pt>
                <c:pt idx="274">
                  <c:v>45733</c:v>
                </c:pt>
                <c:pt idx="275">
                  <c:v>45734</c:v>
                </c:pt>
                <c:pt idx="276">
                  <c:v>45735</c:v>
                </c:pt>
                <c:pt idx="277">
                  <c:v>45736</c:v>
                </c:pt>
                <c:pt idx="278">
                  <c:v>45737</c:v>
                </c:pt>
                <c:pt idx="279">
                  <c:v>45740</c:v>
                </c:pt>
                <c:pt idx="280">
                  <c:v>45741</c:v>
                </c:pt>
                <c:pt idx="281">
                  <c:v>45742</c:v>
                </c:pt>
                <c:pt idx="282">
                  <c:v>45743</c:v>
                </c:pt>
                <c:pt idx="283">
                  <c:v>45744</c:v>
                </c:pt>
                <c:pt idx="284">
                  <c:v>45747</c:v>
                </c:pt>
                <c:pt idx="285">
                  <c:v>45748</c:v>
                </c:pt>
                <c:pt idx="286">
                  <c:v>45749</c:v>
                </c:pt>
                <c:pt idx="287">
                  <c:v>45750</c:v>
                </c:pt>
                <c:pt idx="288">
                  <c:v>45751</c:v>
                </c:pt>
                <c:pt idx="289">
                  <c:v>45754</c:v>
                </c:pt>
                <c:pt idx="290">
                  <c:v>45755</c:v>
                </c:pt>
                <c:pt idx="291">
                  <c:v>45756</c:v>
                </c:pt>
                <c:pt idx="292">
                  <c:v>45757</c:v>
                </c:pt>
                <c:pt idx="293">
                  <c:v>45758</c:v>
                </c:pt>
                <c:pt idx="294">
                  <c:v>45761</c:v>
                </c:pt>
                <c:pt idx="295">
                  <c:v>45762</c:v>
                </c:pt>
                <c:pt idx="296">
                  <c:v>45763</c:v>
                </c:pt>
                <c:pt idx="297">
                  <c:v>45764</c:v>
                </c:pt>
                <c:pt idx="298">
                  <c:v>45765</c:v>
                </c:pt>
                <c:pt idx="299">
                  <c:v>45768</c:v>
                </c:pt>
                <c:pt idx="300">
                  <c:v>45769</c:v>
                </c:pt>
                <c:pt idx="301">
                  <c:v>45770</c:v>
                </c:pt>
                <c:pt idx="302">
                  <c:v>45771</c:v>
                </c:pt>
                <c:pt idx="303">
                  <c:v>45772</c:v>
                </c:pt>
                <c:pt idx="304">
                  <c:v>45775</c:v>
                </c:pt>
                <c:pt idx="305">
                  <c:v>45776</c:v>
                </c:pt>
                <c:pt idx="306">
                  <c:v>45777</c:v>
                </c:pt>
                <c:pt idx="307">
                  <c:v>45779</c:v>
                </c:pt>
                <c:pt idx="308">
                  <c:v>45784</c:v>
                </c:pt>
                <c:pt idx="309">
                  <c:v>45785</c:v>
                </c:pt>
                <c:pt idx="310">
                  <c:v>45786</c:v>
                </c:pt>
                <c:pt idx="311">
                  <c:v>45789</c:v>
                </c:pt>
                <c:pt idx="312">
                  <c:v>45790</c:v>
                </c:pt>
                <c:pt idx="313">
                  <c:v>45791</c:v>
                </c:pt>
                <c:pt idx="314">
                  <c:v>45792</c:v>
                </c:pt>
                <c:pt idx="315">
                  <c:v>45793</c:v>
                </c:pt>
                <c:pt idx="316">
                  <c:v>45796</c:v>
                </c:pt>
                <c:pt idx="317">
                  <c:v>45797</c:v>
                </c:pt>
                <c:pt idx="318">
                  <c:v>45798</c:v>
                </c:pt>
                <c:pt idx="319">
                  <c:v>45799</c:v>
                </c:pt>
                <c:pt idx="320">
                  <c:v>45800</c:v>
                </c:pt>
                <c:pt idx="321">
                  <c:v>45803</c:v>
                </c:pt>
                <c:pt idx="322">
                  <c:v>45804</c:v>
                </c:pt>
                <c:pt idx="323">
                  <c:v>45805</c:v>
                </c:pt>
                <c:pt idx="324">
                  <c:v>45806</c:v>
                </c:pt>
                <c:pt idx="325">
                  <c:v>45807</c:v>
                </c:pt>
                <c:pt idx="326">
                  <c:v>45810</c:v>
                </c:pt>
                <c:pt idx="327">
                  <c:v>45812</c:v>
                </c:pt>
                <c:pt idx="328">
                  <c:v>45813</c:v>
                </c:pt>
                <c:pt idx="329">
                  <c:v>45817</c:v>
                </c:pt>
                <c:pt idx="330">
                  <c:v>45818</c:v>
                </c:pt>
                <c:pt idx="331">
                  <c:v>45819</c:v>
                </c:pt>
                <c:pt idx="332">
                  <c:v>45820</c:v>
                </c:pt>
                <c:pt idx="333">
                  <c:v>45821</c:v>
                </c:pt>
                <c:pt idx="334">
                  <c:v>45824</c:v>
                </c:pt>
                <c:pt idx="335">
                  <c:v>45825</c:v>
                </c:pt>
                <c:pt idx="336">
                  <c:v>45826</c:v>
                </c:pt>
                <c:pt idx="337">
                  <c:v>45827</c:v>
                </c:pt>
                <c:pt idx="338">
                  <c:v>45828</c:v>
                </c:pt>
                <c:pt idx="339">
                  <c:v>45831</c:v>
                </c:pt>
                <c:pt idx="340">
                  <c:v>45832</c:v>
                </c:pt>
                <c:pt idx="341">
                  <c:v>45833</c:v>
                </c:pt>
                <c:pt idx="342">
                  <c:v>45834</c:v>
                </c:pt>
                <c:pt idx="343">
                  <c:v>45835</c:v>
                </c:pt>
                <c:pt idx="344">
                  <c:v>45838</c:v>
                </c:pt>
                <c:pt idx="345">
                  <c:v>45839</c:v>
                </c:pt>
                <c:pt idx="346">
                  <c:v>45840</c:v>
                </c:pt>
                <c:pt idx="347">
                  <c:v>45841</c:v>
                </c:pt>
                <c:pt idx="348">
                  <c:v>45842</c:v>
                </c:pt>
                <c:pt idx="349">
                  <c:v>45845</c:v>
                </c:pt>
                <c:pt idx="350">
                  <c:v>45846</c:v>
                </c:pt>
                <c:pt idx="351">
                  <c:v>45847</c:v>
                </c:pt>
                <c:pt idx="352">
                  <c:v>45848</c:v>
                </c:pt>
                <c:pt idx="353">
                  <c:v>45849</c:v>
                </c:pt>
                <c:pt idx="354">
                  <c:v>45852</c:v>
                </c:pt>
                <c:pt idx="355">
                  <c:v>45853</c:v>
                </c:pt>
                <c:pt idx="356">
                  <c:v>45854</c:v>
                </c:pt>
                <c:pt idx="357">
                  <c:v>45855</c:v>
                </c:pt>
                <c:pt idx="358">
                  <c:v>45856</c:v>
                </c:pt>
                <c:pt idx="359">
                  <c:v>45859</c:v>
                </c:pt>
                <c:pt idx="360">
                  <c:v>45860</c:v>
                </c:pt>
                <c:pt idx="361">
                  <c:v>45861</c:v>
                </c:pt>
                <c:pt idx="362">
                  <c:v>45862</c:v>
                </c:pt>
                <c:pt idx="363">
                  <c:v>45863</c:v>
                </c:pt>
                <c:pt idx="364">
                  <c:v>45866</c:v>
                </c:pt>
                <c:pt idx="365">
                  <c:v>45867</c:v>
                </c:pt>
                <c:pt idx="366">
                  <c:v>45868</c:v>
                </c:pt>
                <c:pt idx="367">
                  <c:v>45869</c:v>
                </c:pt>
                <c:pt idx="368">
                  <c:v>45870</c:v>
                </c:pt>
                <c:pt idx="369">
                  <c:v>45873</c:v>
                </c:pt>
                <c:pt idx="370">
                  <c:v>45874</c:v>
                </c:pt>
                <c:pt idx="371">
                  <c:v>45875</c:v>
                </c:pt>
                <c:pt idx="372">
                  <c:v>45876</c:v>
                </c:pt>
                <c:pt idx="373">
                  <c:v>45877</c:v>
                </c:pt>
                <c:pt idx="374">
                  <c:v>45880</c:v>
                </c:pt>
                <c:pt idx="375">
                  <c:v>45881</c:v>
                </c:pt>
                <c:pt idx="376">
                  <c:v>45882</c:v>
                </c:pt>
                <c:pt idx="377">
                  <c:v>45883</c:v>
                </c:pt>
                <c:pt idx="378">
                  <c:v>45887</c:v>
                </c:pt>
                <c:pt idx="379">
                  <c:v>45888</c:v>
                </c:pt>
                <c:pt idx="380">
                  <c:v>45889</c:v>
                </c:pt>
                <c:pt idx="381">
                  <c:v>45890</c:v>
                </c:pt>
                <c:pt idx="382">
                  <c:v>45891</c:v>
                </c:pt>
                <c:pt idx="383">
                  <c:v>45894</c:v>
                </c:pt>
                <c:pt idx="384">
                  <c:v>45895</c:v>
                </c:pt>
                <c:pt idx="385">
                  <c:v>45896</c:v>
                </c:pt>
                <c:pt idx="386">
                  <c:v>45897</c:v>
                </c:pt>
                <c:pt idx="387">
                  <c:v>45898</c:v>
                </c:pt>
              </c:numCache>
            </c:numRef>
          </c:cat>
          <c:val>
            <c:numRef>
              <c:f>트러스톤!$W$2:$W$389</c:f>
              <c:numCache>
                <c:formatCode>#,##0_ </c:formatCode>
                <c:ptCount val="388"/>
                <c:pt idx="0">
                  <c:v>0</c:v>
                </c:pt>
                <c:pt idx="1">
                  <c:v>0.39781950818684741</c:v>
                </c:pt>
                <c:pt idx="2">
                  <c:v>1.196464717317669</c:v>
                </c:pt>
                <c:pt idx="3">
                  <c:v>1.3467743551716538</c:v>
                </c:pt>
                <c:pt idx="4">
                  <c:v>0.81568030142091796</c:v>
                </c:pt>
                <c:pt idx="5">
                  <c:v>1.0772190712868612</c:v>
                </c:pt>
                <c:pt idx="6">
                  <c:v>2.777722107541547</c:v>
                </c:pt>
                <c:pt idx="7">
                  <c:v>2.1784876846303369</c:v>
                </c:pt>
                <c:pt idx="8">
                  <c:v>1.3096979778343343</c:v>
                </c:pt>
                <c:pt idx="9">
                  <c:v>2.1945207126681021</c:v>
                </c:pt>
                <c:pt idx="10">
                  <c:v>2.8679078902539068</c:v>
                </c:pt>
                <c:pt idx="11">
                  <c:v>4.136521233741508</c:v>
                </c:pt>
                <c:pt idx="12">
                  <c:v>4.289837064352553</c:v>
                </c:pt>
                <c:pt idx="13">
                  <c:v>4.2878329358478462</c:v>
                </c:pt>
                <c:pt idx="14">
                  <c:v>5.4722728821371858</c:v>
                </c:pt>
                <c:pt idx="15">
                  <c:v>5.6766939896186086</c:v>
                </c:pt>
                <c:pt idx="16">
                  <c:v>4.7978836402990055</c:v>
                </c:pt>
                <c:pt idx="17">
                  <c:v>4.3609836262701096</c:v>
                </c:pt>
                <c:pt idx="18">
                  <c:v>5.2748662244223032</c:v>
                </c:pt>
                <c:pt idx="19">
                  <c:v>5.3650520071346852</c:v>
                </c:pt>
                <c:pt idx="20">
                  <c:v>4.5794336332845686</c:v>
                </c:pt>
                <c:pt idx="21">
                  <c:v>3.5453033248491694</c:v>
                </c:pt>
                <c:pt idx="22">
                  <c:v>5.4873038459225976</c:v>
                </c:pt>
                <c:pt idx="23">
                  <c:v>5.7378199090125648</c:v>
                </c:pt>
                <c:pt idx="24">
                  <c:v>7.7820309838266599</c:v>
                </c:pt>
                <c:pt idx="25">
                  <c:v>7.5245004709701968</c:v>
                </c:pt>
                <c:pt idx="26">
                  <c:v>8.579674128705129</c:v>
                </c:pt>
                <c:pt idx="27">
                  <c:v>8.3722468284666451</c:v>
                </c:pt>
                <c:pt idx="28">
                  <c:v>10.06773954345952</c:v>
                </c:pt>
                <c:pt idx="29">
                  <c:v>9.1468424955408079</c:v>
                </c:pt>
                <c:pt idx="30">
                  <c:v>9.2901376836282736</c:v>
                </c:pt>
                <c:pt idx="31">
                  <c:v>9.9023989418201452</c:v>
                </c:pt>
                <c:pt idx="32">
                  <c:v>10.626891396276328</c:v>
                </c:pt>
                <c:pt idx="33">
                  <c:v>9.766118203499218</c:v>
                </c:pt>
                <c:pt idx="34">
                  <c:v>11.317313666152273</c:v>
                </c:pt>
                <c:pt idx="35">
                  <c:v>10.793234062168079</c:v>
                </c:pt>
                <c:pt idx="36">
                  <c:v>10.949556085536205</c:v>
                </c:pt>
                <c:pt idx="37">
                  <c:v>12.633024029500772</c:v>
                </c:pt>
                <c:pt idx="38">
                  <c:v>12.996773353107404</c:v>
                </c:pt>
                <c:pt idx="39">
                  <c:v>13.479768322744846</c:v>
                </c:pt>
                <c:pt idx="40">
                  <c:v>13.805439204761804</c:v>
                </c:pt>
                <c:pt idx="41">
                  <c:v>14.854600476982593</c:v>
                </c:pt>
                <c:pt idx="42">
                  <c:v>14.961821351985094</c:v>
                </c:pt>
                <c:pt idx="43">
                  <c:v>15.492915405735808</c:v>
                </c:pt>
                <c:pt idx="44">
                  <c:v>17.19742669899993</c:v>
                </c:pt>
                <c:pt idx="45">
                  <c:v>16.935887929134008</c:v>
                </c:pt>
                <c:pt idx="46">
                  <c:v>15.529991783073127</c:v>
                </c:pt>
                <c:pt idx="47">
                  <c:v>18.116319618413932</c:v>
                </c:pt>
                <c:pt idx="48">
                  <c:v>15.945848447802469</c:v>
                </c:pt>
                <c:pt idx="49">
                  <c:v>14.617111249173288</c:v>
                </c:pt>
                <c:pt idx="50">
                  <c:v>15.574082610176943</c:v>
                </c:pt>
                <c:pt idx="51">
                  <c:v>16.923863158105679</c:v>
                </c:pt>
                <c:pt idx="52">
                  <c:v>17.77261157985448</c:v>
                </c:pt>
                <c:pt idx="53">
                  <c:v>18.197486822855069</c:v>
                </c:pt>
                <c:pt idx="54">
                  <c:v>14.673226847305433</c:v>
                </c:pt>
                <c:pt idx="55">
                  <c:v>15.473876184940959</c:v>
                </c:pt>
                <c:pt idx="56">
                  <c:v>19.045233180351516</c:v>
                </c:pt>
                <c:pt idx="57">
                  <c:v>17.728520752750644</c:v>
                </c:pt>
                <c:pt idx="58">
                  <c:v>17.382808585686526</c:v>
                </c:pt>
                <c:pt idx="59">
                  <c:v>18.289676734072181</c:v>
                </c:pt>
                <c:pt idx="60">
                  <c:v>21.476241056576551</c:v>
                </c:pt>
                <c:pt idx="61">
                  <c:v>19.683548109104731</c:v>
                </c:pt>
                <c:pt idx="62">
                  <c:v>21.571437160550722</c:v>
                </c:pt>
                <c:pt idx="63">
                  <c:v>23.031444776239042</c:v>
                </c:pt>
                <c:pt idx="64">
                  <c:v>21.845000701444974</c:v>
                </c:pt>
                <c:pt idx="65">
                  <c:v>23.05850051105276</c:v>
                </c:pt>
                <c:pt idx="66">
                  <c:v>22.687736737679607</c:v>
                </c:pt>
                <c:pt idx="67">
                  <c:v>24.920335891937384</c:v>
                </c:pt>
                <c:pt idx="68">
                  <c:v>25.056616630258333</c:v>
                </c:pt>
                <c:pt idx="69">
                  <c:v>25.413351504098426</c:v>
                </c:pt>
                <c:pt idx="70">
                  <c:v>26.314207266969959</c:v>
                </c:pt>
                <c:pt idx="71">
                  <c:v>25.787121470228659</c:v>
                </c:pt>
                <c:pt idx="72">
                  <c:v>25.406337054331928</c:v>
                </c:pt>
                <c:pt idx="73">
                  <c:v>26.589774936368915</c:v>
                </c:pt>
                <c:pt idx="74">
                  <c:v>26.535663466741475</c:v>
                </c:pt>
                <c:pt idx="75">
                  <c:v>28.44760206024408</c:v>
                </c:pt>
                <c:pt idx="76">
                  <c:v>28.791310098803535</c:v>
                </c:pt>
                <c:pt idx="77">
                  <c:v>27.386416016995007</c:v>
                </c:pt>
                <c:pt idx="78">
                  <c:v>27.950578191073582</c:v>
                </c:pt>
                <c:pt idx="79">
                  <c:v>28.777281199270476</c:v>
                </c:pt>
                <c:pt idx="80">
                  <c:v>29.630037878028737</c:v>
                </c:pt>
                <c:pt idx="81">
                  <c:v>30.319458083652307</c:v>
                </c:pt>
                <c:pt idx="82">
                  <c:v>28.486682566086131</c:v>
                </c:pt>
                <c:pt idx="83">
                  <c:v>27.143916467923912</c:v>
                </c:pt>
                <c:pt idx="84">
                  <c:v>28.065815580094977</c:v>
                </c:pt>
                <c:pt idx="85">
                  <c:v>29.647072970318856</c:v>
                </c:pt>
                <c:pt idx="86">
                  <c:v>27.140910275166831</c:v>
                </c:pt>
                <c:pt idx="87">
                  <c:v>25.507545543820264</c:v>
                </c:pt>
                <c:pt idx="88">
                  <c:v>26.539671723750914</c:v>
                </c:pt>
                <c:pt idx="89">
                  <c:v>28.189069483135242</c:v>
                </c:pt>
                <c:pt idx="90">
                  <c:v>27.426498587089409</c:v>
                </c:pt>
                <c:pt idx="91">
                  <c:v>28.236166502996163</c:v>
                </c:pt>
                <c:pt idx="92">
                  <c:v>28.56083532076077</c:v>
                </c:pt>
                <c:pt idx="93">
                  <c:v>29.145038779886544</c:v>
                </c:pt>
                <c:pt idx="94">
                  <c:v>30.415656251878875</c:v>
                </c:pt>
                <c:pt idx="95">
                  <c:v>30.604044331322513</c:v>
                </c:pt>
                <c:pt idx="96">
                  <c:v>31.539972343026633</c:v>
                </c:pt>
                <c:pt idx="97">
                  <c:v>30.920696635068225</c:v>
                </c:pt>
                <c:pt idx="98">
                  <c:v>33.007996472733822</c:v>
                </c:pt>
                <c:pt idx="99">
                  <c:v>30.688217728520751</c:v>
                </c:pt>
                <c:pt idx="100">
                  <c:v>30.014830550934924</c:v>
                </c:pt>
                <c:pt idx="101">
                  <c:v>31.085035172455267</c:v>
                </c:pt>
                <c:pt idx="102">
                  <c:v>33.125237990259926</c:v>
                </c:pt>
                <c:pt idx="103">
                  <c:v>34.099244443553722</c:v>
                </c:pt>
                <c:pt idx="104">
                  <c:v>30.821492274084594</c:v>
                </c:pt>
                <c:pt idx="105">
                  <c:v>29.759304166583167</c:v>
                </c:pt>
                <c:pt idx="106">
                  <c:v>30.596027817303639</c:v>
                </c:pt>
                <c:pt idx="107">
                  <c:v>31.405695733210393</c:v>
                </c:pt>
                <c:pt idx="108">
                  <c:v>31.038940216846701</c:v>
                </c:pt>
                <c:pt idx="109">
                  <c:v>33.129246247269364</c:v>
                </c:pt>
                <c:pt idx="110">
                  <c:v>33.689400164338544</c:v>
                </c:pt>
                <c:pt idx="111">
                  <c:v>34.327715093091761</c:v>
                </c:pt>
                <c:pt idx="112">
                  <c:v>34.660400424875235</c:v>
                </c:pt>
                <c:pt idx="113">
                  <c:v>32.476902418983087</c:v>
                </c:pt>
                <c:pt idx="114">
                  <c:v>34.089223801030123</c:v>
                </c:pt>
                <c:pt idx="115">
                  <c:v>33.608232959897364</c:v>
                </c:pt>
                <c:pt idx="116">
                  <c:v>31.5860672986352</c:v>
                </c:pt>
                <c:pt idx="117">
                  <c:v>29.638054392047607</c:v>
                </c:pt>
                <c:pt idx="118">
                  <c:v>30.479788364029893</c:v>
                </c:pt>
                <c:pt idx="119">
                  <c:v>27.814297452752655</c:v>
                </c:pt>
                <c:pt idx="120">
                  <c:v>31.577048720363933</c:v>
                </c:pt>
                <c:pt idx="121">
                  <c:v>31.850612261258181</c:v>
                </c:pt>
                <c:pt idx="122">
                  <c:v>25.385293705032353</c:v>
                </c:pt>
                <c:pt idx="123">
                  <c:v>25.372266869751691</c:v>
                </c:pt>
                <c:pt idx="124">
                  <c:v>27.087800869791767</c:v>
                </c:pt>
                <c:pt idx="125">
                  <c:v>24.998496903621458</c:v>
                </c:pt>
                <c:pt idx="126">
                  <c:v>24.372206745896552</c:v>
                </c:pt>
                <c:pt idx="127">
                  <c:v>26.02360863378561</c:v>
                </c:pt>
                <c:pt idx="128">
                  <c:v>17.849770527286204</c:v>
                </c:pt>
                <c:pt idx="129">
                  <c:v>6.7318676473535399</c:v>
                </c:pt>
                <c:pt idx="130">
                  <c:v>13.580976812233203</c:v>
                </c:pt>
                <c:pt idx="131">
                  <c:v>16.997013848527963</c:v>
                </c:pt>
                <c:pt idx="132">
                  <c:v>17.602260656953316</c:v>
                </c:pt>
                <c:pt idx="133">
                  <c:v>19.908010501633356</c:v>
                </c:pt>
                <c:pt idx="134">
                  <c:v>20.723690803054296</c:v>
                </c:pt>
                <c:pt idx="135">
                  <c:v>18.960057718900948</c:v>
                </c:pt>
                <c:pt idx="136">
                  <c:v>20.511253181554</c:v>
                </c:pt>
                <c:pt idx="137">
                  <c:v>23.192777120869003</c:v>
                </c:pt>
                <c:pt idx="138">
                  <c:v>21.694691063590987</c:v>
                </c:pt>
                <c:pt idx="139">
                  <c:v>23.782992965508942</c:v>
                </c:pt>
                <c:pt idx="140">
                  <c:v>23.204801891897308</c:v>
                </c:pt>
                <c:pt idx="141">
                  <c:v>21.690682806581552</c:v>
                </c:pt>
                <c:pt idx="142">
                  <c:v>21.162594945587919</c:v>
                </c:pt>
                <c:pt idx="143">
                  <c:v>19.597370583401808</c:v>
                </c:pt>
                <c:pt idx="144">
                  <c:v>19.171493276148865</c:v>
                </c:pt>
                <c:pt idx="145">
                  <c:v>18.830791430346494</c:v>
                </c:pt>
                <c:pt idx="146">
                  <c:v>16.381746397579011</c:v>
                </c:pt>
                <c:pt idx="147">
                  <c:v>17.854780848547989</c:v>
                </c:pt>
                <c:pt idx="148">
                  <c:v>16.79960719081306</c:v>
                </c:pt>
                <c:pt idx="149">
                  <c:v>15.515962883540091</c:v>
                </c:pt>
                <c:pt idx="150">
                  <c:v>10.956570535302724</c:v>
                </c:pt>
                <c:pt idx="151">
                  <c:v>8.955448223340067</c:v>
                </c:pt>
                <c:pt idx="152">
                  <c:v>7.094614906707819</c:v>
                </c:pt>
                <c:pt idx="153">
                  <c:v>8.5115337595446761</c:v>
                </c:pt>
                <c:pt idx="154">
                  <c:v>8.7500250516062916</c:v>
                </c:pt>
                <c:pt idx="155">
                  <c:v>10.308234964025885</c:v>
                </c:pt>
                <c:pt idx="156">
                  <c:v>13.363528869471097</c:v>
                </c:pt>
                <c:pt idx="157">
                  <c:v>13.778383469948086</c:v>
                </c:pt>
                <c:pt idx="158">
                  <c:v>15.697336513217209</c:v>
                </c:pt>
                <c:pt idx="159">
                  <c:v>17.082189309978556</c:v>
                </c:pt>
                <c:pt idx="160">
                  <c:v>19.566306591578652</c:v>
                </c:pt>
                <c:pt idx="161">
                  <c:v>19.98817564182216</c:v>
                </c:pt>
                <c:pt idx="162">
                  <c:v>18.07122672705772</c:v>
                </c:pt>
                <c:pt idx="163">
                  <c:v>22.069463093973596</c:v>
                </c:pt>
                <c:pt idx="164">
                  <c:v>20.575385293705018</c:v>
                </c:pt>
                <c:pt idx="165">
                  <c:v>19.028198088061398</c:v>
                </c:pt>
                <c:pt idx="166">
                  <c:v>18.602320780808455</c:v>
                </c:pt>
                <c:pt idx="167">
                  <c:v>20.25973505421166</c:v>
                </c:pt>
                <c:pt idx="168">
                  <c:v>23.28196083932901</c:v>
                </c:pt>
                <c:pt idx="169">
                  <c:v>21.999318596308392</c:v>
                </c:pt>
                <c:pt idx="170">
                  <c:v>22.47129085916988</c:v>
                </c:pt>
                <c:pt idx="171">
                  <c:v>21.783874782051015</c:v>
                </c:pt>
                <c:pt idx="172">
                  <c:v>23.535483095176058</c:v>
                </c:pt>
                <c:pt idx="173">
                  <c:v>25.184880854560387</c:v>
                </c:pt>
                <c:pt idx="174">
                  <c:v>23.148686293765163</c:v>
                </c:pt>
                <c:pt idx="175">
                  <c:v>25.035573280958758</c:v>
                </c:pt>
                <c:pt idx="176">
                  <c:v>22.327995671082412</c:v>
                </c:pt>
                <c:pt idx="177">
                  <c:v>23.089564502875916</c:v>
                </c:pt>
                <c:pt idx="178">
                  <c:v>21.828967673407206</c:v>
                </c:pt>
                <c:pt idx="179">
                  <c:v>21.754814918732567</c:v>
                </c:pt>
                <c:pt idx="180">
                  <c:v>21.621540373168724</c:v>
                </c:pt>
                <c:pt idx="181">
                  <c:v>21.769845882517981</c:v>
                </c:pt>
                <c:pt idx="182">
                  <c:v>20.526284145339389</c:v>
                </c:pt>
                <c:pt idx="183">
                  <c:v>20.244704090426268</c:v>
                </c:pt>
                <c:pt idx="184">
                  <c:v>19.98116119205562</c:v>
                </c:pt>
                <c:pt idx="185">
                  <c:v>18.88891115698339</c:v>
                </c:pt>
                <c:pt idx="186">
                  <c:v>16.927871415115114</c:v>
                </c:pt>
                <c:pt idx="187">
                  <c:v>21.120508246988791</c:v>
                </c:pt>
                <c:pt idx="188">
                  <c:v>20.21764835561255</c:v>
                </c:pt>
                <c:pt idx="189">
                  <c:v>20.73070525282079</c:v>
                </c:pt>
                <c:pt idx="190">
                  <c:v>22.029380523879173</c:v>
                </c:pt>
                <c:pt idx="191">
                  <c:v>22.807984447962792</c:v>
                </c:pt>
                <c:pt idx="192">
                  <c:v>20.802853878990703</c:v>
                </c:pt>
                <c:pt idx="193">
                  <c:v>16.676353287772795</c:v>
                </c:pt>
                <c:pt idx="194">
                  <c:v>13.468745615968892</c:v>
                </c:pt>
                <c:pt idx="195">
                  <c:v>13.472753872978348</c:v>
                </c:pt>
                <c:pt idx="196">
                  <c:v>13.37655570475178</c:v>
                </c:pt>
                <c:pt idx="197">
                  <c:v>12.553860953564344</c:v>
                </c:pt>
                <c:pt idx="198">
                  <c:v>13.143074733951931</c:v>
                </c:pt>
                <c:pt idx="199">
                  <c:v>13.534881856624636</c:v>
                </c:pt>
                <c:pt idx="200">
                  <c:v>11.315309537647543</c:v>
                </c:pt>
                <c:pt idx="201">
                  <c:v>13.633084153355913</c:v>
                </c:pt>
                <c:pt idx="202">
                  <c:v>15.509950498025926</c:v>
                </c:pt>
                <c:pt idx="203">
                  <c:v>13.116018999138213</c:v>
                </c:pt>
                <c:pt idx="204">
                  <c:v>12.888550413852528</c:v>
                </c:pt>
                <c:pt idx="205">
                  <c:v>11.59488546405596</c:v>
                </c:pt>
                <c:pt idx="206">
                  <c:v>9.1107681824558426</c:v>
                </c:pt>
                <c:pt idx="207">
                  <c:v>7.9734252560273999</c:v>
                </c:pt>
                <c:pt idx="208">
                  <c:v>12.840451329739256</c:v>
                </c:pt>
                <c:pt idx="209">
                  <c:v>11.620939134617302</c:v>
                </c:pt>
                <c:pt idx="210">
                  <c:v>9.8392688939214814</c:v>
                </c:pt>
                <c:pt idx="211">
                  <c:v>8.4263582980940619</c:v>
                </c:pt>
                <c:pt idx="212">
                  <c:v>3.8880092991562476</c:v>
                </c:pt>
                <c:pt idx="213">
                  <c:v>8.6277732128184006</c:v>
                </c:pt>
                <c:pt idx="214">
                  <c:v>11.53075335190492</c:v>
                </c:pt>
                <c:pt idx="215">
                  <c:v>12.539832054031287</c:v>
                </c:pt>
                <c:pt idx="216">
                  <c:v>14.296450688418116</c:v>
                </c:pt>
                <c:pt idx="217">
                  <c:v>14.893680982824598</c:v>
                </c:pt>
                <c:pt idx="218">
                  <c:v>14.604084413892625</c:v>
                </c:pt>
                <c:pt idx="219">
                  <c:v>14.2222979337435</c:v>
                </c:pt>
                <c:pt idx="220">
                  <c:v>13.590997454756781</c:v>
                </c:pt>
                <c:pt idx="221">
                  <c:v>11.951620337896074</c:v>
                </c:pt>
                <c:pt idx="222">
                  <c:v>14.859610798244383</c:v>
                </c:pt>
                <c:pt idx="223">
                  <c:v>15.404733751528155</c:v>
                </c:pt>
                <c:pt idx="224">
                  <c:v>16.018999138224732</c:v>
                </c:pt>
                <c:pt idx="225">
                  <c:v>15.049000941940371</c:v>
                </c:pt>
                <c:pt idx="226">
                  <c:v>16.156281940798035</c:v>
                </c:pt>
                <c:pt idx="227">
                  <c:v>18.034150349720424</c:v>
                </c:pt>
                <c:pt idx="228">
                  <c:v>19.928051786680555</c:v>
                </c:pt>
                <c:pt idx="229">
                  <c:v>20.73671763833498</c:v>
                </c:pt>
                <c:pt idx="230">
                  <c:v>21.162594945587919</c:v>
                </c:pt>
                <c:pt idx="231">
                  <c:v>21.427139908210901</c:v>
                </c:pt>
                <c:pt idx="232">
                  <c:v>22.989358077639931</c:v>
                </c:pt>
                <c:pt idx="233">
                  <c:v>23.10058720965187</c:v>
                </c:pt>
                <c:pt idx="234">
                  <c:v>23.059502575305114</c:v>
                </c:pt>
                <c:pt idx="235">
                  <c:v>24.478425556646698</c:v>
                </c:pt>
                <c:pt idx="236">
                  <c:v>26.017596248271424</c:v>
                </c:pt>
                <c:pt idx="237">
                  <c:v>27.925526584764594</c:v>
                </c:pt>
                <c:pt idx="238">
                  <c:v>29.022786941098655</c:v>
                </c:pt>
                <c:pt idx="239">
                  <c:v>27.516684369801791</c:v>
                </c:pt>
                <c:pt idx="240">
                  <c:v>28.903541295067846</c:v>
                </c:pt>
                <c:pt idx="241">
                  <c:v>30.172154638555405</c:v>
                </c:pt>
                <c:pt idx="242">
                  <c:v>28.72617592240012</c:v>
                </c:pt>
                <c:pt idx="243">
                  <c:v>32.357656772952261</c:v>
                </c:pt>
                <c:pt idx="244">
                  <c:v>30.119045233180341</c:v>
                </c:pt>
                <c:pt idx="245">
                  <c:v>27.020662564883647</c:v>
                </c:pt>
                <c:pt idx="246">
                  <c:v>29.496763332464869</c:v>
                </c:pt>
                <c:pt idx="247">
                  <c:v>30.195202116359688</c:v>
                </c:pt>
                <c:pt idx="248">
                  <c:v>32.803575365252399</c:v>
                </c:pt>
                <c:pt idx="249">
                  <c:v>33.092169869932064</c:v>
                </c:pt>
                <c:pt idx="250">
                  <c:v>32.21035332785538</c:v>
                </c:pt>
                <c:pt idx="251">
                  <c:v>32.648255406136627</c:v>
                </c:pt>
                <c:pt idx="252">
                  <c:v>35.357837144517703</c:v>
                </c:pt>
                <c:pt idx="253">
                  <c:v>37.117461971661612</c:v>
                </c:pt>
                <c:pt idx="254">
                  <c:v>36.799807603663545</c:v>
                </c:pt>
                <c:pt idx="255">
                  <c:v>38.087460167945949</c:v>
                </c:pt>
                <c:pt idx="256">
                  <c:v>41.188849028999726</c:v>
                </c:pt>
                <c:pt idx="257">
                  <c:v>41.870252720604427</c:v>
                </c:pt>
                <c:pt idx="258">
                  <c:v>38.337976231035917</c:v>
                </c:pt>
                <c:pt idx="259">
                  <c:v>38.977293224041532</c:v>
                </c:pt>
                <c:pt idx="260">
                  <c:v>37.852977132893749</c:v>
                </c:pt>
                <c:pt idx="261">
                  <c:v>38.068420947151104</c:v>
                </c:pt>
                <c:pt idx="262">
                  <c:v>38.242780127061728</c:v>
                </c:pt>
                <c:pt idx="263">
                  <c:v>36.762731226326231</c:v>
                </c:pt>
                <c:pt idx="264">
                  <c:v>32.237409062669101</c:v>
                </c:pt>
                <c:pt idx="265">
                  <c:v>32.970920095396508</c:v>
                </c:pt>
                <c:pt idx="266">
                  <c:v>35.160430486802795</c:v>
                </c:pt>
                <c:pt idx="267">
                  <c:v>34.238531374631734</c:v>
                </c:pt>
                <c:pt idx="268">
                  <c:v>33.318636390965395</c:v>
                </c:pt>
                <c:pt idx="269">
                  <c:v>32.982944866424816</c:v>
                </c:pt>
                <c:pt idx="270">
                  <c:v>31.00887828927592</c:v>
                </c:pt>
                <c:pt idx="271">
                  <c:v>31.609114776439462</c:v>
                </c:pt>
                <c:pt idx="272">
                  <c:v>32.007936348878665</c:v>
                </c:pt>
                <c:pt idx="273">
                  <c:v>32.95689119586347</c:v>
                </c:pt>
                <c:pt idx="274">
                  <c:v>34.454977253141465</c:v>
                </c:pt>
                <c:pt idx="275">
                  <c:v>35.655450227468592</c:v>
                </c:pt>
                <c:pt idx="276">
                  <c:v>34.845782311561813</c:v>
                </c:pt>
                <c:pt idx="277">
                  <c:v>32.451850812674095</c:v>
                </c:pt>
                <c:pt idx="278">
                  <c:v>32.220373970378979</c:v>
                </c:pt>
                <c:pt idx="279">
                  <c:v>31.938793915465858</c:v>
                </c:pt>
                <c:pt idx="280">
                  <c:v>29.947692246026804</c:v>
                </c:pt>
                <c:pt idx="281">
                  <c:v>30.211235144397453</c:v>
                </c:pt>
                <c:pt idx="282">
                  <c:v>27.22307954386034</c:v>
                </c:pt>
                <c:pt idx="283">
                  <c:v>25.611760226065684</c:v>
                </c:pt>
                <c:pt idx="284">
                  <c:v>22.948273443293175</c:v>
                </c:pt>
                <c:pt idx="285">
                  <c:v>26.344269194540736</c:v>
                </c:pt>
                <c:pt idx="286">
                  <c:v>25.43740104615506</c:v>
                </c:pt>
                <c:pt idx="287">
                  <c:v>25.809166883780588</c:v>
                </c:pt>
                <c:pt idx="288">
                  <c:v>25.08066617231497</c:v>
                </c:pt>
                <c:pt idx="289">
                  <c:v>16.007976431448778</c:v>
                </c:pt>
                <c:pt idx="290">
                  <c:v>18.940016433853746</c:v>
                </c:pt>
                <c:pt idx="291">
                  <c:v>16.175321161592858</c:v>
                </c:pt>
                <c:pt idx="292">
                  <c:v>25.004509289135623</c:v>
                </c:pt>
                <c:pt idx="293">
                  <c:v>27.982644247149135</c:v>
                </c:pt>
                <c:pt idx="294">
                  <c:v>30.084975048600128</c:v>
                </c:pt>
                <c:pt idx="295">
                  <c:v>30.662164057959384</c:v>
                </c:pt>
                <c:pt idx="296">
                  <c:v>29.737258753031238</c:v>
                </c:pt>
                <c:pt idx="297">
                  <c:v>32.634226506603589</c:v>
                </c:pt>
                <c:pt idx="298">
                  <c:v>33.167324688859054</c:v>
                </c:pt>
                <c:pt idx="299">
                  <c:v>33.004990279976745</c:v>
                </c:pt>
                <c:pt idx="300">
                  <c:v>33.554121490269949</c:v>
                </c:pt>
                <c:pt idx="301">
                  <c:v>35.221556406196775</c:v>
                </c:pt>
                <c:pt idx="302">
                  <c:v>37.393029641060572</c:v>
                </c:pt>
                <c:pt idx="303">
                  <c:v>38.718760646932672</c:v>
                </c:pt>
                <c:pt idx="304">
                  <c:v>39.151652403952156</c:v>
                </c:pt>
                <c:pt idx="305">
                  <c:v>41.619736657514458</c:v>
                </c:pt>
                <c:pt idx="306">
                  <c:v>40.540513457722895</c:v>
                </c:pt>
                <c:pt idx="307">
                  <c:v>43.204000240495397</c:v>
                </c:pt>
                <c:pt idx="308">
                  <c:v>45.094895484698469</c:v>
                </c:pt>
                <c:pt idx="309">
                  <c:v>47.576006573541484</c:v>
                </c:pt>
                <c:pt idx="310">
                  <c:v>47.926729061867434</c:v>
                </c:pt>
                <c:pt idx="311">
                  <c:v>45.336392969517192</c:v>
                </c:pt>
                <c:pt idx="312">
                  <c:v>46.744293244082805</c:v>
                </c:pt>
                <c:pt idx="313">
                  <c:v>49.892779124997475</c:v>
                </c:pt>
                <c:pt idx="314">
                  <c:v>49.218389883159297</c:v>
                </c:pt>
                <c:pt idx="315">
                  <c:v>52.095316351684453</c:v>
                </c:pt>
                <c:pt idx="316">
                  <c:v>50.612261258191872</c:v>
                </c:pt>
                <c:pt idx="317">
                  <c:v>52.575305128564828</c:v>
                </c:pt>
                <c:pt idx="318">
                  <c:v>54.636551295669065</c:v>
                </c:pt>
                <c:pt idx="319">
                  <c:v>52.077279195141998</c:v>
                </c:pt>
                <c:pt idx="320">
                  <c:v>54.424113674168773</c:v>
                </c:pt>
                <c:pt idx="321">
                  <c:v>56.123614646171106</c:v>
                </c:pt>
                <c:pt idx="322">
                  <c:v>57.357155740826094</c:v>
                </c:pt>
                <c:pt idx="323">
                  <c:v>54.874040523478349</c:v>
                </c:pt>
                <c:pt idx="324">
                  <c:v>57.398240375172847</c:v>
                </c:pt>
                <c:pt idx="325">
                  <c:v>55.647634126300161</c:v>
                </c:pt>
                <c:pt idx="326">
                  <c:v>57.559572719802766</c:v>
                </c:pt>
                <c:pt idx="327">
                  <c:v>60.628895524781036</c:v>
                </c:pt>
                <c:pt idx="328">
                  <c:v>61.57183798625168</c:v>
                </c:pt>
                <c:pt idx="329">
                  <c:v>61.402489127602863</c:v>
                </c:pt>
                <c:pt idx="330">
                  <c:v>63.881596087941148</c:v>
                </c:pt>
                <c:pt idx="331">
                  <c:v>65.889732849670324</c:v>
                </c:pt>
                <c:pt idx="332">
                  <c:v>66.806621640579607</c:v>
                </c:pt>
                <c:pt idx="333">
                  <c:v>67.349740465358622</c:v>
                </c:pt>
                <c:pt idx="334">
                  <c:v>72.715794536745676</c:v>
                </c:pt>
                <c:pt idx="335">
                  <c:v>72.28089865122152</c:v>
                </c:pt>
                <c:pt idx="336">
                  <c:v>72.878128945627992</c:v>
                </c:pt>
                <c:pt idx="337">
                  <c:v>74.379221195663064</c:v>
                </c:pt>
                <c:pt idx="338">
                  <c:v>75.415355632603152</c:v>
                </c:pt>
                <c:pt idx="339">
                  <c:v>77.711084834759589</c:v>
                </c:pt>
                <c:pt idx="340">
                  <c:v>79.436639477323297</c:v>
                </c:pt>
                <c:pt idx="341">
                  <c:v>79.891576647894652</c:v>
                </c:pt>
                <c:pt idx="342">
                  <c:v>79.878549812613969</c:v>
                </c:pt>
                <c:pt idx="343">
                  <c:v>80.424674830150096</c:v>
                </c:pt>
                <c:pt idx="344">
                  <c:v>83.563140068541173</c:v>
                </c:pt>
                <c:pt idx="345">
                  <c:v>82.977934545163023</c:v>
                </c:pt>
                <c:pt idx="346">
                  <c:v>79.875543619856899</c:v>
                </c:pt>
                <c:pt idx="347">
                  <c:v>76.898410726095733</c:v>
                </c:pt>
                <c:pt idx="348">
                  <c:v>71.38304908110706</c:v>
                </c:pt>
                <c:pt idx="349">
                  <c:v>74.16077118864861</c:v>
                </c:pt>
                <c:pt idx="350">
                  <c:v>78.734192436419022</c:v>
                </c:pt>
                <c:pt idx="351">
                  <c:v>81.985890935326751</c:v>
                </c:pt>
                <c:pt idx="352">
                  <c:v>83.956951319718613</c:v>
                </c:pt>
                <c:pt idx="353">
                  <c:v>80.541916347676207</c:v>
                </c:pt>
                <c:pt idx="354">
                  <c:v>81.398681283443878</c:v>
                </c:pt>
                <c:pt idx="355">
                  <c:v>85.374872236807818</c:v>
                </c:pt>
                <c:pt idx="356">
                  <c:v>85.009118784696454</c:v>
                </c:pt>
                <c:pt idx="357">
                  <c:v>84.009058660841319</c:v>
                </c:pt>
                <c:pt idx="358">
                  <c:v>83.784596268312711</c:v>
                </c:pt>
                <c:pt idx="359">
                  <c:v>85.746638074433321</c:v>
                </c:pt>
                <c:pt idx="360">
                  <c:v>83.88279856504397</c:v>
                </c:pt>
                <c:pt idx="361">
                  <c:v>82.553059302162438</c:v>
                </c:pt>
                <c:pt idx="362">
                  <c:v>83.487985249614184</c:v>
                </c:pt>
                <c:pt idx="363">
                  <c:v>84.517105236787771</c:v>
                </c:pt>
                <c:pt idx="364">
                  <c:v>82.900775597731325</c:v>
                </c:pt>
                <c:pt idx="365">
                  <c:v>85.815780507846156</c:v>
                </c:pt>
                <c:pt idx="366">
                  <c:v>84.221496282341619</c:v>
                </c:pt>
                <c:pt idx="367">
                  <c:v>87.176583762550862</c:v>
                </c:pt>
                <c:pt idx="368">
                  <c:v>80.507846163095962</c:v>
                </c:pt>
                <c:pt idx="369">
                  <c:v>83.283564142132775</c:v>
                </c:pt>
                <c:pt idx="370">
                  <c:v>87.91109685953063</c:v>
                </c:pt>
                <c:pt idx="371">
                  <c:v>89.798985910976597</c:v>
                </c:pt>
                <c:pt idx="372">
                  <c:v>90.639717818706515</c:v>
                </c:pt>
                <c:pt idx="373">
                  <c:v>89.106559512595936</c:v>
                </c:pt>
                <c:pt idx="374">
                  <c:v>90.90025452432009</c:v>
                </c:pt>
                <c:pt idx="375">
                  <c:v>87.180592019560294</c:v>
                </c:pt>
                <c:pt idx="376">
                  <c:v>88.876084734553146</c:v>
                </c:pt>
                <c:pt idx="377">
                  <c:v>88.974287031284433</c:v>
                </c:pt>
                <c:pt idx="378">
                  <c:v>86.819848888710723</c:v>
                </c:pt>
                <c:pt idx="379">
                  <c:v>82.971922159648884</c:v>
                </c:pt>
                <c:pt idx="380">
                  <c:v>79.936669539250843</c:v>
                </c:pt>
                <c:pt idx="381">
                  <c:v>83.647313465739416</c:v>
                </c:pt>
                <c:pt idx="382">
                  <c:v>86.671543379361466</c:v>
                </c:pt>
                <c:pt idx="383">
                  <c:v>90.603503725326746</c:v>
                </c:pt>
                <c:pt idx="384">
                  <c:v>91.131786008159963</c:v>
                </c:pt>
                <c:pt idx="385">
                  <c:v>91.807294504256859</c:v>
                </c:pt>
                <c:pt idx="386">
                  <c:v>92.878705440304216</c:v>
                </c:pt>
                <c:pt idx="387">
                  <c:v>93.896916941089259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8D-4E15-ACAF-97E1FC11D9D3}"/>
            </c:ext>
          </c:extLst>
        </c:ser>
        <c:ser>
          <c:idx val="1"/>
          <c:order val="1"/>
          <c:tx>
            <c:strRef>
              <c:f>트러스톤!$X$1</c:f>
              <c:strCache>
                <c:ptCount val="1"/>
                <c:pt idx="0">
                  <c:v>KOSPI</c:v>
                </c:pt>
              </c:strCache>
            </c:strRef>
          </c:tx>
          <c:spPr>
            <a:ln w="19050" cap="rnd">
              <a:solidFill>
                <a:srgbClr val="0A78F5"/>
              </a:solidFill>
              <a:round/>
            </a:ln>
            <a:effectLst/>
          </c:spPr>
          <c:marker>
            <c:symbol val="none"/>
          </c:marker>
          <c:cat>
            <c:numRef>
              <c:f>트러스톤!$V$2:$V$389</c:f>
              <c:numCache>
                <c:formatCode>m/d/yyyy</c:formatCode>
                <c:ptCount val="388"/>
                <c:pt idx="0">
                  <c:v>45316</c:v>
                </c:pt>
                <c:pt idx="1">
                  <c:v>45317</c:v>
                </c:pt>
                <c:pt idx="2">
                  <c:v>45320</c:v>
                </c:pt>
                <c:pt idx="3">
                  <c:v>45321</c:v>
                </c:pt>
                <c:pt idx="4">
                  <c:v>45322</c:v>
                </c:pt>
                <c:pt idx="5">
                  <c:v>45323</c:v>
                </c:pt>
                <c:pt idx="6">
                  <c:v>45324</c:v>
                </c:pt>
                <c:pt idx="7">
                  <c:v>45327</c:v>
                </c:pt>
                <c:pt idx="8">
                  <c:v>45328</c:v>
                </c:pt>
                <c:pt idx="9">
                  <c:v>45329</c:v>
                </c:pt>
                <c:pt idx="10">
                  <c:v>45330</c:v>
                </c:pt>
                <c:pt idx="11">
                  <c:v>45335</c:v>
                </c:pt>
                <c:pt idx="12">
                  <c:v>45336</c:v>
                </c:pt>
                <c:pt idx="13">
                  <c:v>45337</c:v>
                </c:pt>
                <c:pt idx="14">
                  <c:v>45338</c:v>
                </c:pt>
                <c:pt idx="15">
                  <c:v>45341</c:v>
                </c:pt>
                <c:pt idx="16">
                  <c:v>45342</c:v>
                </c:pt>
                <c:pt idx="17">
                  <c:v>45343</c:v>
                </c:pt>
                <c:pt idx="18">
                  <c:v>45344</c:v>
                </c:pt>
                <c:pt idx="19">
                  <c:v>45345</c:v>
                </c:pt>
                <c:pt idx="20">
                  <c:v>45348</c:v>
                </c:pt>
                <c:pt idx="21">
                  <c:v>45349</c:v>
                </c:pt>
                <c:pt idx="22">
                  <c:v>45350</c:v>
                </c:pt>
                <c:pt idx="23">
                  <c:v>45351</c:v>
                </c:pt>
                <c:pt idx="24">
                  <c:v>45355</c:v>
                </c:pt>
                <c:pt idx="25">
                  <c:v>45356</c:v>
                </c:pt>
                <c:pt idx="26">
                  <c:v>45357</c:v>
                </c:pt>
                <c:pt idx="27">
                  <c:v>45358</c:v>
                </c:pt>
                <c:pt idx="28">
                  <c:v>45359</c:v>
                </c:pt>
                <c:pt idx="29">
                  <c:v>45362</c:v>
                </c:pt>
                <c:pt idx="30">
                  <c:v>45363</c:v>
                </c:pt>
                <c:pt idx="31">
                  <c:v>45364</c:v>
                </c:pt>
                <c:pt idx="32">
                  <c:v>45365</c:v>
                </c:pt>
                <c:pt idx="33">
                  <c:v>45366</c:v>
                </c:pt>
                <c:pt idx="34">
                  <c:v>45369</c:v>
                </c:pt>
                <c:pt idx="35">
                  <c:v>45370</c:v>
                </c:pt>
                <c:pt idx="36">
                  <c:v>45371</c:v>
                </c:pt>
                <c:pt idx="37">
                  <c:v>45372</c:v>
                </c:pt>
                <c:pt idx="38">
                  <c:v>45373</c:v>
                </c:pt>
                <c:pt idx="39">
                  <c:v>45376</c:v>
                </c:pt>
                <c:pt idx="40">
                  <c:v>45377</c:v>
                </c:pt>
                <c:pt idx="41">
                  <c:v>45378</c:v>
                </c:pt>
                <c:pt idx="42">
                  <c:v>45379</c:v>
                </c:pt>
                <c:pt idx="43">
                  <c:v>45380</c:v>
                </c:pt>
                <c:pt idx="44">
                  <c:v>45383</c:v>
                </c:pt>
                <c:pt idx="45">
                  <c:v>45384</c:v>
                </c:pt>
                <c:pt idx="46">
                  <c:v>45385</c:v>
                </c:pt>
                <c:pt idx="47">
                  <c:v>45386</c:v>
                </c:pt>
                <c:pt idx="48">
                  <c:v>45387</c:v>
                </c:pt>
                <c:pt idx="49">
                  <c:v>45390</c:v>
                </c:pt>
                <c:pt idx="50">
                  <c:v>45391</c:v>
                </c:pt>
                <c:pt idx="51">
                  <c:v>45393</c:v>
                </c:pt>
                <c:pt idx="52">
                  <c:v>45394</c:v>
                </c:pt>
                <c:pt idx="53">
                  <c:v>45397</c:v>
                </c:pt>
                <c:pt idx="54">
                  <c:v>45398</c:v>
                </c:pt>
                <c:pt idx="55">
                  <c:v>45399</c:v>
                </c:pt>
                <c:pt idx="56">
                  <c:v>45400</c:v>
                </c:pt>
                <c:pt idx="57">
                  <c:v>45401</c:v>
                </c:pt>
                <c:pt idx="58">
                  <c:v>45404</c:v>
                </c:pt>
                <c:pt idx="59">
                  <c:v>45405</c:v>
                </c:pt>
                <c:pt idx="60">
                  <c:v>45406</c:v>
                </c:pt>
                <c:pt idx="61">
                  <c:v>45407</c:v>
                </c:pt>
                <c:pt idx="62">
                  <c:v>45408</c:v>
                </c:pt>
                <c:pt idx="63">
                  <c:v>45411</c:v>
                </c:pt>
                <c:pt idx="64">
                  <c:v>45412</c:v>
                </c:pt>
                <c:pt idx="65">
                  <c:v>45414</c:v>
                </c:pt>
                <c:pt idx="66">
                  <c:v>45415</c:v>
                </c:pt>
                <c:pt idx="67">
                  <c:v>45419</c:v>
                </c:pt>
                <c:pt idx="68">
                  <c:v>45420</c:v>
                </c:pt>
                <c:pt idx="69">
                  <c:v>45421</c:v>
                </c:pt>
                <c:pt idx="70">
                  <c:v>45422</c:v>
                </c:pt>
                <c:pt idx="71">
                  <c:v>45425</c:v>
                </c:pt>
                <c:pt idx="72">
                  <c:v>45426</c:v>
                </c:pt>
                <c:pt idx="73">
                  <c:v>45428</c:v>
                </c:pt>
                <c:pt idx="74">
                  <c:v>45429</c:v>
                </c:pt>
                <c:pt idx="75">
                  <c:v>45432</c:v>
                </c:pt>
                <c:pt idx="76">
                  <c:v>45433</c:v>
                </c:pt>
                <c:pt idx="77">
                  <c:v>45434</c:v>
                </c:pt>
                <c:pt idx="78">
                  <c:v>45435</c:v>
                </c:pt>
                <c:pt idx="79">
                  <c:v>45436</c:v>
                </c:pt>
                <c:pt idx="80">
                  <c:v>45439</c:v>
                </c:pt>
                <c:pt idx="81">
                  <c:v>45440</c:v>
                </c:pt>
                <c:pt idx="82">
                  <c:v>45441</c:v>
                </c:pt>
                <c:pt idx="83">
                  <c:v>45442</c:v>
                </c:pt>
                <c:pt idx="84">
                  <c:v>45443</c:v>
                </c:pt>
                <c:pt idx="85">
                  <c:v>45446</c:v>
                </c:pt>
                <c:pt idx="86">
                  <c:v>45447</c:v>
                </c:pt>
                <c:pt idx="87">
                  <c:v>45448</c:v>
                </c:pt>
                <c:pt idx="88">
                  <c:v>45450</c:v>
                </c:pt>
                <c:pt idx="89">
                  <c:v>45453</c:v>
                </c:pt>
                <c:pt idx="90">
                  <c:v>45454</c:v>
                </c:pt>
                <c:pt idx="91">
                  <c:v>45455</c:v>
                </c:pt>
                <c:pt idx="92">
                  <c:v>45456</c:v>
                </c:pt>
                <c:pt idx="93">
                  <c:v>45457</c:v>
                </c:pt>
                <c:pt idx="94">
                  <c:v>45460</c:v>
                </c:pt>
                <c:pt idx="95">
                  <c:v>45461</c:v>
                </c:pt>
                <c:pt idx="96">
                  <c:v>45462</c:v>
                </c:pt>
                <c:pt idx="97">
                  <c:v>45463</c:v>
                </c:pt>
                <c:pt idx="98">
                  <c:v>45464</c:v>
                </c:pt>
                <c:pt idx="99">
                  <c:v>45467</c:v>
                </c:pt>
                <c:pt idx="100">
                  <c:v>45468</c:v>
                </c:pt>
                <c:pt idx="101">
                  <c:v>45469</c:v>
                </c:pt>
                <c:pt idx="102">
                  <c:v>45470</c:v>
                </c:pt>
                <c:pt idx="103">
                  <c:v>45471</c:v>
                </c:pt>
                <c:pt idx="104">
                  <c:v>45474</c:v>
                </c:pt>
                <c:pt idx="105">
                  <c:v>45475</c:v>
                </c:pt>
                <c:pt idx="106">
                  <c:v>45476</c:v>
                </c:pt>
                <c:pt idx="107">
                  <c:v>45477</c:v>
                </c:pt>
                <c:pt idx="108">
                  <c:v>45478</c:v>
                </c:pt>
                <c:pt idx="109">
                  <c:v>45481</c:v>
                </c:pt>
                <c:pt idx="110">
                  <c:v>45482</c:v>
                </c:pt>
                <c:pt idx="111">
                  <c:v>45483</c:v>
                </c:pt>
                <c:pt idx="112">
                  <c:v>45484</c:v>
                </c:pt>
                <c:pt idx="113">
                  <c:v>45485</c:v>
                </c:pt>
                <c:pt idx="114">
                  <c:v>45488</c:v>
                </c:pt>
                <c:pt idx="115">
                  <c:v>45489</c:v>
                </c:pt>
                <c:pt idx="116">
                  <c:v>45490</c:v>
                </c:pt>
                <c:pt idx="117">
                  <c:v>45491</c:v>
                </c:pt>
                <c:pt idx="118">
                  <c:v>45492</c:v>
                </c:pt>
                <c:pt idx="119">
                  <c:v>45495</c:v>
                </c:pt>
                <c:pt idx="120">
                  <c:v>45496</c:v>
                </c:pt>
                <c:pt idx="121">
                  <c:v>45497</c:v>
                </c:pt>
                <c:pt idx="122">
                  <c:v>45498</c:v>
                </c:pt>
                <c:pt idx="123">
                  <c:v>45499</c:v>
                </c:pt>
                <c:pt idx="124">
                  <c:v>45502</c:v>
                </c:pt>
                <c:pt idx="125">
                  <c:v>45503</c:v>
                </c:pt>
                <c:pt idx="126">
                  <c:v>45504</c:v>
                </c:pt>
                <c:pt idx="127">
                  <c:v>45505</c:v>
                </c:pt>
                <c:pt idx="128">
                  <c:v>45506</c:v>
                </c:pt>
                <c:pt idx="129">
                  <c:v>45509</c:v>
                </c:pt>
                <c:pt idx="130">
                  <c:v>45510</c:v>
                </c:pt>
                <c:pt idx="131">
                  <c:v>45511</c:v>
                </c:pt>
                <c:pt idx="132">
                  <c:v>45512</c:v>
                </c:pt>
                <c:pt idx="133">
                  <c:v>45513</c:v>
                </c:pt>
                <c:pt idx="134">
                  <c:v>45516</c:v>
                </c:pt>
                <c:pt idx="135">
                  <c:v>45517</c:v>
                </c:pt>
                <c:pt idx="136">
                  <c:v>45518</c:v>
                </c:pt>
                <c:pt idx="137">
                  <c:v>45520</c:v>
                </c:pt>
                <c:pt idx="138">
                  <c:v>45523</c:v>
                </c:pt>
                <c:pt idx="139">
                  <c:v>45524</c:v>
                </c:pt>
                <c:pt idx="140">
                  <c:v>45525</c:v>
                </c:pt>
                <c:pt idx="141">
                  <c:v>45526</c:v>
                </c:pt>
                <c:pt idx="142">
                  <c:v>45527</c:v>
                </c:pt>
                <c:pt idx="143">
                  <c:v>45530</c:v>
                </c:pt>
                <c:pt idx="144">
                  <c:v>45531</c:v>
                </c:pt>
                <c:pt idx="145">
                  <c:v>45532</c:v>
                </c:pt>
                <c:pt idx="146">
                  <c:v>45533</c:v>
                </c:pt>
                <c:pt idx="147">
                  <c:v>45534</c:v>
                </c:pt>
                <c:pt idx="148">
                  <c:v>45537</c:v>
                </c:pt>
                <c:pt idx="149">
                  <c:v>45538</c:v>
                </c:pt>
                <c:pt idx="150">
                  <c:v>45539</c:v>
                </c:pt>
                <c:pt idx="151">
                  <c:v>45540</c:v>
                </c:pt>
                <c:pt idx="152">
                  <c:v>45541</c:v>
                </c:pt>
                <c:pt idx="153">
                  <c:v>45544</c:v>
                </c:pt>
                <c:pt idx="154">
                  <c:v>45545</c:v>
                </c:pt>
                <c:pt idx="155">
                  <c:v>45546</c:v>
                </c:pt>
                <c:pt idx="156">
                  <c:v>45547</c:v>
                </c:pt>
                <c:pt idx="157">
                  <c:v>45548</c:v>
                </c:pt>
                <c:pt idx="158">
                  <c:v>45554</c:v>
                </c:pt>
                <c:pt idx="159">
                  <c:v>45555</c:v>
                </c:pt>
                <c:pt idx="160">
                  <c:v>45558</c:v>
                </c:pt>
                <c:pt idx="161">
                  <c:v>45559</c:v>
                </c:pt>
                <c:pt idx="162">
                  <c:v>45560</c:v>
                </c:pt>
                <c:pt idx="163">
                  <c:v>45561</c:v>
                </c:pt>
                <c:pt idx="164">
                  <c:v>45562</c:v>
                </c:pt>
                <c:pt idx="165">
                  <c:v>45565</c:v>
                </c:pt>
                <c:pt idx="166">
                  <c:v>45567</c:v>
                </c:pt>
                <c:pt idx="167">
                  <c:v>45569</c:v>
                </c:pt>
                <c:pt idx="168">
                  <c:v>45572</c:v>
                </c:pt>
                <c:pt idx="169">
                  <c:v>45573</c:v>
                </c:pt>
                <c:pt idx="170">
                  <c:v>45575</c:v>
                </c:pt>
                <c:pt idx="171">
                  <c:v>45576</c:v>
                </c:pt>
                <c:pt idx="172">
                  <c:v>45579</c:v>
                </c:pt>
                <c:pt idx="173">
                  <c:v>45580</c:v>
                </c:pt>
                <c:pt idx="174">
                  <c:v>45581</c:v>
                </c:pt>
                <c:pt idx="175">
                  <c:v>45582</c:v>
                </c:pt>
                <c:pt idx="176">
                  <c:v>45583</c:v>
                </c:pt>
                <c:pt idx="177">
                  <c:v>45586</c:v>
                </c:pt>
                <c:pt idx="178">
                  <c:v>45587</c:v>
                </c:pt>
                <c:pt idx="179">
                  <c:v>45588</c:v>
                </c:pt>
                <c:pt idx="180">
                  <c:v>45589</c:v>
                </c:pt>
                <c:pt idx="181">
                  <c:v>45590</c:v>
                </c:pt>
                <c:pt idx="182">
                  <c:v>45593</c:v>
                </c:pt>
                <c:pt idx="183">
                  <c:v>45594</c:v>
                </c:pt>
                <c:pt idx="184">
                  <c:v>45595</c:v>
                </c:pt>
                <c:pt idx="185">
                  <c:v>45596</c:v>
                </c:pt>
                <c:pt idx="186">
                  <c:v>45597</c:v>
                </c:pt>
                <c:pt idx="187">
                  <c:v>45600</c:v>
                </c:pt>
                <c:pt idx="188">
                  <c:v>45601</c:v>
                </c:pt>
                <c:pt idx="189">
                  <c:v>45602</c:v>
                </c:pt>
                <c:pt idx="190">
                  <c:v>45603</c:v>
                </c:pt>
                <c:pt idx="191">
                  <c:v>45604</c:v>
                </c:pt>
                <c:pt idx="192">
                  <c:v>45607</c:v>
                </c:pt>
                <c:pt idx="193">
                  <c:v>45608</c:v>
                </c:pt>
                <c:pt idx="194">
                  <c:v>45609</c:v>
                </c:pt>
                <c:pt idx="195">
                  <c:v>45610</c:v>
                </c:pt>
                <c:pt idx="196">
                  <c:v>45611</c:v>
                </c:pt>
                <c:pt idx="197">
                  <c:v>45614</c:v>
                </c:pt>
                <c:pt idx="198">
                  <c:v>45615</c:v>
                </c:pt>
                <c:pt idx="199">
                  <c:v>45616</c:v>
                </c:pt>
                <c:pt idx="200">
                  <c:v>45617</c:v>
                </c:pt>
                <c:pt idx="201">
                  <c:v>45618</c:v>
                </c:pt>
                <c:pt idx="202">
                  <c:v>45621</c:v>
                </c:pt>
                <c:pt idx="203">
                  <c:v>45622</c:v>
                </c:pt>
                <c:pt idx="204">
                  <c:v>45623</c:v>
                </c:pt>
                <c:pt idx="205">
                  <c:v>45624</c:v>
                </c:pt>
                <c:pt idx="206">
                  <c:v>45625</c:v>
                </c:pt>
                <c:pt idx="207">
                  <c:v>45628</c:v>
                </c:pt>
                <c:pt idx="208">
                  <c:v>45629</c:v>
                </c:pt>
                <c:pt idx="209">
                  <c:v>45630</c:v>
                </c:pt>
                <c:pt idx="210">
                  <c:v>45631</c:v>
                </c:pt>
                <c:pt idx="211">
                  <c:v>45632</c:v>
                </c:pt>
                <c:pt idx="212">
                  <c:v>45635</c:v>
                </c:pt>
                <c:pt idx="213">
                  <c:v>45636</c:v>
                </c:pt>
                <c:pt idx="214">
                  <c:v>45637</c:v>
                </c:pt>
                <c:pt idx="215">
                  <c:v>45638</c:v>
                </c:pt>
                <c:pt idx="216">
                  <c:v>45639</c:v>
                </c:pt>
                <c:pt idx="217">
                  <c:v>45642</c:v>
                </c:pt>
                <c:pt idx="218">
                  <c:v>45643</c:v>
                </c:pt>
                <c:pt idx="219">
                  <c:v>45644</c:v>
                </c:pt>
                <c:pt idx="220">
                  <c:v>45645</c:v>
                </c:pt>
                <c:pt idx="221">
                  <c:v>45646</c:v>
                </c:pt>
                <c:pt idx="222">
                  <c:v>45649</c:v>
                </c:pt>
                <c:pt idx="223">
                  <c:v>45650</c:v>
                </c:pt>
                <c:pt idx="224">
                  <c:v>45652</c:v>
                </c:pt>
                <c:pt idx="225">
                  <c:v>45653</c:v>
                </c:pt>
                <c:pt idx="226">
                  <c:v>45656</c:v>
                </c:pt>
                <c:pt idx="227">
                  <c:v>45659</c:v>
                </c:pt>
                <c:pt idx="228">
                  <c:v>45660</c:v>
                </c:pt>
                <c:pt idx="229">
                  <c:v>45663</c:v>
                </c:pt>
                <c:pt idx="230">
                  <c:v>45664</c:v>
                </c:pt>
                <c:pt idx="231">
                  <c:v>45665</c:v>
                </c:pt>
                <c:pt idx="232">
                  <c:v>45666</c:v>
                </c:pt>
                <c:pt idx="233">
                  <c:v>45667</c:v>
                </c:pt>
                <c:pt idx="234">
                  <c:v>45670</c:v>
                </c:pt>
                <c:pt idx="235">
                  <c:v>45671</c:v>
                </c:pt>
                <c:pt idx="236">
                  <c:v>45672</c:v>
                </c:pt>
                <c:pt idx="237">
                  <c:v>45673</c:v>
                </c:pt>
                <c:pt idx="238">
                  <c:v>45674</c:v>
                </c:pt>
                <c:pt idx="239">
                  <c:v>45677</c:v>
                </c:pt>
                <c:pt idx="240">
                  <c:v>45678</c:v>
                </c:pt>
                <c:pt idx="241">
                  <c:v>45679</c:v>
                </c:pt>
                <c:pt idx="242">
                  <c:v>45680</c:v>
                </c:pt>
                <c:pt idx="243">
                  <c:v>45681</c:v>
                </c:pt>
                <c:pt idx="244">
                  <c:v>45688</c:v>
                </c:pt>
                <c:pt idx="245">
                  <c:v>45691</c:v>
                </c:pt>
                <c:pt idx="246">
                  <c:v>45692</c:v>
                </c:pt>
                <c:pt idx="247">
                  <c:v>45693</c:v>
                </c:pt>
                <c:pt idx="248">
                  <c:v>45694</c:v>
                </c:pt>
                <c:pt idx="249">
                  <c:v>45695</c:v>
                </c:pt>
                <c:pt idx="250">
                  <c:v>45698</c:v>
                </c:pt>
                <c:pt idx="251">
                  <c:v>45699</c:v>
                </c:pt>
                <c:pt idx="252">
                  <c:v>45700</c:v>
                </c:pt>
                <c:pt idx="253">
                  <c:v>45701</c:v>
                </c:pt>
                <c:pt idx="254">
                  <c:v>45702</c:v>
                </c:pt>
                <c:pt idx="255">
                  <c:v>45705</c:v>
                </c:pt>
                <c:pt idx="256">
                  <c:v>45706</c:v>
                </c:pt>
                <c:pt idx="257">
                  <c:v>45707</c:v>
                </c:pt>
                <c:pt idx="258">
                  <c:v>45708</c:v>
                </c:pt>
                <c:pt idx="259">
                  <c:v>45709</c:v>
                </c:pt>
                <c:pt idx="260">
                  <c:v>45712</c:v>
                </c:pt>
                <c:pt idx="261">
                  <c:v>45713</c:v>
                </c:pt>
                <c:pt idx="262">
                  <c:v>45714</c:v>
                </c:pt>
                <c:pt idx="263">
                  <c:v>45715</c:v>
                </c:pt>
                <c:pt idx="264">
                  <c:v>45716</c:v>
                </c:pt>
                <c:pt idx="265">
                  <c:v>45720</c:v>
                </c:pt>
                <c:pt idx="266">
                  <c:v>45721</c:v>
                </c:pt>
                <c:pt idx="267">
                  <c:v>45722</c:v>
                </c:pt>
                <c:pt idx="268">
                  <c:v>45723</c:v>
                </c:pt>
                <c:pt idx="269">
                  <c:v>45726</c:v>
                </c:pt>
                <c:pt idx="270">
                  <c:v>45727</c:v>
                </c:pt>
                <c:pt idx="271">
                  <c:v>45728</c:v>
                </c:pt>
                <c:pt idx="272">
                  <c:v>45729</c:v>
                </c:pt>
                <c:pt idx="273">
                  <c:v>45730</c:v>
                </c:pt>
                <c:pt idx="274">
                  <c:v>45733</c:v>
                </c:pt>
                <c:pt idx="275">
                  <c:v>45734</c:v>
                </c:pt>
                <c:pt idx="276">
                  <c:v>45735</c:v>
                </c:pt>
                <c:pt idx="277">
                  <c:v>45736</c:v>
                </c:pt>
                <c:pt idx="278">
                  <c:v>45737</c:v>
                </c:pt>
                <c:pt idx="279">
                  <c:v>45740</c:v>
                </c:pt>
                <c:pt idx="280">
                  <c:v>45741</c:v>
                </c:pt>
                <c:pt idx="281">
                  <c:v>45742</c:v>
                </c:pt>
                <c:pt idx="282">
                  <c:v>45743</c:v>
                </c:pt>
                <c:pt idx="283">
                  <c:v>45744</c:v>
                </c:pt>
                <c:pt idx="284">
                  <c:v>45747</c:v>
                </c:pt>
                <c:pt idx="285">
                  <c:v>45748</c:v>
                </c:pt>
                <c:pt idx="286">
                  <c:v>45749</c:v>
                </c:pt>
                <c:pt idx="287">
                  <c:v>45750</c:v>
                </c:pt>
                <c:pt idx="288">
                  <c:v>45751</c:v>
                </c:pt>
                <c:pt idx="289">
                  <c:v>45754</c:v>
                </c:pt>
                <c:pt idx="290">
                  <c:v>45755</c:v>
                </c:pt>
                <c:pt idx="291">
                  <c:v>45756</c:v>
                </c:pt>
                <c:pt idx="292">
                  <c:v>45757</c:v>
                </c:pt>
                <c:pt idx="293">
                  <c:v>45758</c:v>
                </c:pt>
                <c:pt idx="294">
                  <c:v>45761</c:v>
                </c:pt>
                <c:pt idx="295">
                  <c:v>45762</c:v>
                </c:pt>
                <c:pt idx="296">
                  <c:v>45763</c:v>
                </c:pt>
                <c:pt idx="297">
                  <c:v>45764</c:v>
                </c:pt>
                <c:pt idx="298">
                  <c:v>45765</c:v>
                </c:pt>
                <c:pt idx="299">
                  <c:v>45768</c:v>
                </c:pt>
                <c:pt idx="300">
                  <c:v>45769</c:v>
                </c:pt>
                <c:pt idx="301">
                  <c:v>45770</c:v>
                </c:pt>
                <c:pt idx="302">
                  <c:v>45771</c:v>
                </c:pt>
                <c:pt idx="303">
                  <c:v>45772</c:v>
                </c:pt>
                <c:pt idx="304">
                  <c:v>45775</c:v>
                </c:pt>
                <c:pt idx="305">
                  <c:v>45776</c:v>
                </c:pt>
                <c:pt idx="306">
                  <c:v>45777</c:v>
                </c:pt>
                <c:pt idx="307">
                  <c:v>45779</c:v>
                </c:pt>
                <c:pt idx="308">
                  <c:v>45784</c:v>
                </c:pt>
                <c:pt idx="309">
                  <c:v>45785</c:v>
                </c:pt>
                <c:pt idx="310">
                  <c:v>45786</c:v>
                </c:pt>
                <c:pt idx="311">
                  <c:v>45789</c:v>
                </c:pt>
                <c:pt idx="312">
                  <c:v>45790</c:v>
                </c:pt>
                <c:pt idx="313">
                  <c:v>45791</c:v>
                </c:pt>
                <c:pt idx="314">
                  <c:v>45792</c:v>
                </c:pt>
                <c:pt idx="315">
                  <c:v>45793</c:v>
                </c:pt>
                <c:pt idx="316">
                  <c:v>45796</c:v>
                </c:pt>
                <c:pt idx="317">
                  <c:v>45797</c:v>
                </c:pt>
                <c:pt idx="318">
                  <c:v>45798</c:v>
                </c:pt>
                <c:pt idx="319">
                  <c:v>45799</c:v>
                </c:pt>
                <c:pt idx="320">
                  <c:v>45800</c:v>
                </c:pt>
                <c:pt idx="321">
                  <c:v>45803</c:v>
                </c:pt>
                <c:pt idx="322">
                  <c:v>45804</c:v>
                </c:pt>
                <c:pt idx="323">
                  <c:v>45805</c:v>
                </c:pt>
                <c:pt idx="324">
                  <c:v>45806</c:v>
                </c:pt>
                <c:pt idx="325">
                  <c:v>45807</c:v>
                </c:pt>
                <c:pt idx="326">
                  <c:v>45810</c:v>
                </c:pt>
                <c:pt idx="327">
                  <c:v>45812</c:v>
                </c:pt>
                <c:pt idx="328">
                  <c:v>45813</c:v>
                </c:pt>
                <c:pt idx="329">
                  <c:v>45817</c:v>
                </c:pt>
                <c:pt idx="330">
                  <c:v>45818</c:v>
                </c:pt>
                <c:pt idx="331">
                  <c:v>45819</c:v>
                </c:pt>
                <c:pt idx="332">
                  <c:v>45820</c:v>
                </c:pt>
                <c:pt idx="333">
                  <c:v>45821</c:v>
                </c:pt>
                <c:pt idx="334">
                  <c:v>45824</c:v>
                </c:pt>
                <c:pt idx="335">
                  <c:v>45825</c:v>
                </c:pt>
                <c:pt idx="336">
                  <c:v>45826</c:v>
                </c:pt>
                <c:pt idx="337">
                  <c:v>45827</c:v>
                </c:pt>
                <c:pt idx="338">
                  <c:v>45828</c:v>
                </c:pt>
                <c:pt idx="339">
                  <c:v>45831</c:v>
                </c:pt>
                <c:pt idx="340">
                  <c:v>45832</c:v>
                </c:pt>
                <c:pt idx="341">
                  <c:v>45833</c:v>
                </c:pt>
                <c:pt idx="342">
                  <c:v>45834</c:v>
                </c:pt>
                <c:pt idx="343">
                  <c:v>45835</c:v>
                </c:pt>
                <c:pt idx="344">
                  <c:v>45838</c:v>
                </c:pt>
                <c:pt idx="345">
                  <c:v>45839</c:v>
                </c:pt>
                <c:pt idx="346">
                  <c:v>45840</c:v>
                </c:pt>
                <c:pt idx="347">
                  <c:v>45841</c:v>
                </c:pt>
                <c:pt idx="348">
                  <c:v>45842</c:v>
                </c:pt>
                <c:pt idx="349">
                  <c:v>45845</c:v>
                </c:pt>
                <c:pt idx="350">
                  <c:v>45846</c:v>
                </c:pt>
                <c:pt idx="351">
                  <c:v>45847</c:v>
                </c:pt>
                <c:pt idx="352">
                  <c:v>45848</c:v>
                </c:pt>
                <c:pt idx="353">
                  <c:v>45849</c:v>
                </c:pt>
                <c:pt idx="354">
                  <c:v>45852</c:v>
                </c:pt>
                <c:pt idx="355">
                  <c:v>45853</c:v>
                </c:pt>
                <c:pt idx="356">
                  <c:v>45854</c:v>
                </c:pt>
                <c:pt idx="357">
                  <c:v>45855</c:v>
                </c:pt>
                <c:pt idx="358">
                  <c:v>45856</c:v>
                </c:pt>
                <c:pt idx="359">
                  <c:v>45859</c:v>
                </c:pt>
                <c:pt idx="360">
                  <c:v>45860</c:v>
                </c:pt>
                <c:pt idx="361">
                  <c:v>45861</c:v>
                </c:pt>
                <c:pt idx="362">
                  <c:v>45862</c:v>
                </c:pt>
                <c:pt idx="363">
                  <c:v>45863</c:v>
                </c:pt>
                <c:pt idx="364">
                  <c:v>45866</c:v>
                </c:pt>
                <c:pt idx="365">
                  <c:v>45867</c:v>
                </c:pt>
                <c:pt idx="366">
                  <c:v>45868</c:v>
                </c:pt>
                <c:pt idx="367">
                  <c:v>45869</c:v>
                </c:pt>
                <c:pt idx="368">
                  <c:v>45870</c:v>
                </c:pt>
                <c:pt idx="369">
                  <c:v>45873</c:v>
                </c:pt>
                <c:pt idx="370">
                  <c:v>45874</c:v>
                </c:pt>
                <c:pt idx="371">
                  <c:v>45875</c:v>
                </c:pt>
                <c:pt idx="372">
                  <c:v>45876</c:v>
                </c:pt>
                <c:pt idx="373">
                  <c:v>45877</c:v>
                </c:pt>
                <c:pt idx="374">
                  <c:v>45880</c:v>
                </c:pt>
                <c:pt idx="375">
                  <c:v>45881</c:v>
                </c:pt>
                <c:pt idx="376">
                  <c:v>45882</c:v>
                </c:pt>
                <c:pt idx="377">
                  <c:v>45883</c:v>
                </c:pt>
                <c:pt idx="378">
                  <c:v>45887</c:v>
                </c:pt>
                <c:pt idx="379">
                  <c:v>45888</c:v>
                </c:pt>
                <c:pt idx="380">
                  <c:v>45889</c:v>
                </c:pt>
                <c:pt idx="381">
                  <c:v>45890</c:v>
                </c:pt>
                <c:pt idx="382">
                  <c:v>45891</c:v>
                </c:pt>
                <c:pt idx="383">
                  <c:v>45894</c:v>
                </c:pt>
                <c:pt idx="384">
                  <c:v>45895</c:v>
                </c:pt>
                <c:pt idx="385">
                  <c:v>45896</c:v>
                </c:pt>
                <c:pt idx="386">
                  <c:v>45897</c:v>
                </c:pt>
                <c:pt idx="387">
                  <c:v>45898</c:v>
                </c:pt>
              </c:numCache>
            </c:numRef>
          </c:cat>
          <c:val>
            <c:numRef>
              <c:f>트러스톤!$X$2:$X$389</c:f>
              <c:numCache>
                <c:formatCode>#,##0_ </c:formatCode>
                <c:ptCount val="388"/>
                <c:pt idx="0">
                  <c:v>0</c:v>
                </c:pt>
                <c:pt idx="1">
                  <c:v>0.33274771893747612</c:v>
                </c:pt>
                <c:pt idx="2">
                  <c:v>1.2269566132597109</c:v>
                </c:pt>
                <c:pt idx="3">
                  <c:v>1.1524729389476684</c:v>
                </c:pt>
                <c:pt idx="4">
                  <c:v>1.082846895569034</c:v>
                </c:pt>
                <c:pt idx="5">
                  <c:v>2.9194361909696598</c:v>
                </c:pt>
                <c:pt idx="6">
                  <c:v>5.8684229701174706</c:v>
                </c:pt>
                <c:pt idx="7">
                  <c:v>4.8968967834386978</c:v>
                </c:pt>
                <c:pt idx="8">
                  <c:v>4.2852400884088704</c:v>
                </c:pt>
                <c:pt idx="9">
                  <c:v>5.6364710930479012</c:v>
                </c:pt>
                <c:pt idx="10">
                  <c:v>6.0712290615866582</c:v>
                </c:pt>
                <c:pt idx="11">
                  <c:v>7.2581102196458636</c:v>
                </c:pt>
                <c:pt idx="12">
                  <c:v>6.0752770873644835</c:v>
                </c:pt>
                <c:pt idx="13">
                  <c:v>5.8072977808722781</c:v>
                </c:pt>
                <c:pt idx="14">
                  <c:v>7.2224875928009968</c:v>
                </c:pt>
                <c:pt idx="15">
                  <c:v>8.497615712816863</c:v>
                </c:pt>
                <c:pt idx="16">
                  <c:v>7.5880243205388664</c:v>
                </c:pt>
                <c:pt idx="17">
                  <c:v>7.4066727656921572</c:v>
                </c:pt>
                <c:pt idx="18">
                  <c:v>7.8503363909421253</c:v>
                </c:pt>
                <c:pt idx="19">
                  <c:v>7.989183675121625</c:v>
                </c:pt>
                <c:pt idx="20">
                  <c:v>7.1544807597334614</c:v>
                </c:pt>
                <c:pt idx="21">
                  <c:v>6.2627006808779306</c:v>
                </c:pt>
                <c:pt idx="22">
                  <c:v>7.3653829027583217</c:v>
                </c:pt>
                <c:pt idx="23">
                  <c:v>6.9634139430199804</c:v>
                </c:pt>
                <c:pt idx="24">
                  <c:v>8.255138968724939</c:v>
                </c:pt>
                <c:pt idx="25">
                  <c:v>7.2483949577790918</c:v>
                </c:pt>
                <c:pt idx="26">
                  <c:v>6.9281961187528607</c:v>
                </c:pt>
                <c:pt idx="27">
                  <c:v>7.1763400989337311</c:v>
                </c:pt>
                <c:pt idx="28">
                  <c:v>8.5012589360168977</c:v>
                </c:pt>
                <c:pt idx="29">
                  <c:v>7.6710088489843509</c:v>
                </c:pt>
                <c:pt idx="30">
                  <c:v>8.5603601123731785</c:v>
                </c:pt>
                <c:pt idx="31">
                  <c:v>9.0364079438457914</c:v>
                </c:pt>
                <c:pt idx="32">
                  <c:v>10.056105637280698</c:v>
                </c:pt>
                <c:pt idx="33">
                  <c:v>7.9543706534323189</c:v>
                </c:pt>
                <c:pt idx="34">
                  <c:v>8.7234955512196741</c:v>
                </c:pt>
                <c:pt idx="35">
                  <c:v>7.5224463029380573</c:v>
                </c:pt>
                <c:pt idx="36">
                  <c:v>8.8975606596662704</c:v>
                </c:pt>
                <c:pt idx="37">
                  <c:v>11.517442943076661</c:v>
                </c:pt>
                <c:pt idx="38">
                  <c:v>11.262417319073471</c:v>
                </c:pt>
                <c:pt idx="39">
                  <c:v>10.817539286090172</c:v>
                </c:pt>
                <c:pt idx="40">
                  <c:v>11.607713917922236</c:v>
                </c:pt>
                <c:pt idx="41">
                  <c:v>11.527563007521223</c:v>
                </c:pt>
                <c:pt idx="42">
                  <c:v>11.151501412761</c:v>
                </c:pt>
                <c:pt idx="43">
                  <c:v>11.184290421561393</c:v>
                </c:pt>
                <c:pt idx="44">
                  <c:v>11.234081138628692</c:v>
                </c:pt>
                <c:pt idx="45">
                  <c:v>11.448626504853564</c:v>
                </c:pt>
                <c:pt idx="46">
                  <c:v>9.5788433980747545</c:v>
                </c:pt>
                <c:pt idx="47">
                  <c:v>10.996866828047946</c:v>
                </c:pt>
                <c:pt idx="48">
                  <c:v>9.8719204643895164</c:v>
                </c:pt>
                <c:pt idx="49">
                  <c:v>10.011172551146807</c:v>
                </c:pt>
                <c:pt idx="50">
                  <c:v>9.5055741314960649</c:v>
                </c:pt>
                <c:pt idx="51">
                  <c:v>9.5784385954969622</c:v>
                </c:pt>
                <c:pt idx="52">
                  <c:v>8.560764914950969</c:v>
                </c:pt>
                <c:pt idx="53">
                  <c:v>8.0996947788563478</c:v>
                </c:pt>
                <c:pt idx="54">
                  <c:v>5.638495105936836</c:v>
                </c:pt>
                <c:pt idx="55">
                  <c:v>4.6082725454795526</c:v>
                </c:pt>
                <c:pt idx="56">
                  <c:v>6.6533351684383346</c:v>
                </c:pt>
                <c:pt idx="57">
                  <c:v>4.9191609252167812</c:v>
                </c:pt>
                <c:pt idx="58">
                  <c:v>6.4404090125245839</c:v>
                </c:pt>
                <c:pt idx="59">
                  <c:v>6.1805257575880068</c:v>
                </c:pt>
                <c:pt idx="60">
                  <c:v>8.3150497502368026</c:v>
                </c:pt>
                <c:pt idx="61">
                  <c:v>6.407215201146399</c:v>
                </c:pt>
                <c:pt idx="62">
                  <c:v>7.5289231441825644</c:v>
                </c:pt>
                <c:pt idx="63">
                  <c:v>8.7882639636649209</c:v>
                </c:pt>
                <c:pt idx="64">
                  <c:v>8.9752827546005776</c:v>
                </c:pt>
                <c:pt idx="65">
                  <c:v>8.6348437866852201</c:v>
                </c:pt>
                <c:pt idx="66">
                  <c:v>8.3506723770816915</c:v>
                </c:pt>
                <c:pt idx="67">
                  <c:v>10.687597658621883</c:v>
                </c:pt>
                <c:pt idx="68">
                  <c:v>11.120331614271727</c:v>
                </c:pt>
                <c:pt idx="69">
                  <c:v>9.7881263307884723</c:v>
                </c:pt>
                <c:pt idx="70">
                  <c:v>10.415165523774061</c:v>
                </c:pt>
                <c:pt idx="71">
                  <c:v>10.398163815507178</c:v>
                </c:pt>
                <c:pt idx="72">
                  <c:v>10.524867022353202</c:v>
                </c:pt>
                <c:pt idx="73">
                  <c:v>11.442149663609058</c:v>
                </c:pt>
                <c:pt idx="74">
                  <c:v>10.293319947861423</c:v>
                </c:pt>
                <c:pt idx="75">
                  <c:v>11.002534064136915</c:v>
                </c:pt>
                <c:pt idx="76">
                  <c:v>10.275508634438978</c:v>
                </c:pt>
                <c:pt idx="77">
                  <c:v>10.246362848838618</c:v>
                </c:pt>
                <c:pt idx="78">
                  <c:v>10.179570423504458</c:v>
                </c:pt>
                <c:pt idx="79">
                  <c:v>8.7947408049094289</c:v>
                </c:pt>
                <c:pt idx="80">
                  <c:v>10.227337127682823</c:v>
                </c:pt>
                <c:pt idx="81">
                  <c:v>10.221669891593855</c:v>
                </c:pt>
                <c:pt idx="82">
                  <c:v>8.3777941497931394</c:v>
                </c:pt>
                <c:pt idx="83">
                  <c:v>6.6832905591942771</c:v>
                </c:pt>
                <c:pt idx="84">
                  <c:v>6.7270092375948165</c:v>
                </c:pt>
                <c:pt idx="85">
                  <c:v>8.5891010953957689</c:v>
                </c:pt>
                <c:pt idx="86">
                  <c:v>7.762494231563255</c:v>
                </c:pt>
                <c:pt idx="87">
                  <c:v>8.8716532946881763</c:v>
                </c:pt>
                <c:pt idx="88">
                  <c:v>10.214383445193786</c:v>
                </c:pt>
                <c:pt idx="89">
                  <c:v>9.3440579029607118</c:v>
                </c:pt>
                <c:pt idx="90">
                  <c:v>9.5120509727405924</c:v>
                </c:pt>
                <c:pt idx="91">
                  <c:v>10.437024862974331</c:v>
                </c:pt>
                <c:pt idx="92">
                  <c:v>11.518657350809992</c:v>
                </c:pt>
                <c:pt idx="93">
                  <c:v>11.661552660767338</c:v>
                </c:pt>
                <c:pt idx="94">
                  <c:v>11.081875369382344</c:v>
                </c:pt>
                <c:pt idx="95">
                  <c:v>11.884194078547882</c:v>
                </c:pt>
                <c:pt idx="96">
                  <c:v>13.236639490920265</c:v>
                </c:pt>
                <c:pt idx="97">
                  <c:v>13.653586146036577</c:v>
                </c:pt>
                <c:pt idx="98">
                  <c:v>12.707562521758131</c:v>
                </c:pt>
                <c:pt idx="99">
                  <c:v>11.916983087348299</c:v>
                </c:pt>
                <c:pt idx="100">
                  <c:v>12.308022377486495</c:v>
                </c:pt>
                <c:pt idx="101">
                  <c:v>13.022903729850954</c:v>
                </c:pt>
                <c:pt idx="102">
                  <c:v>12.699466470202481</c:v>
                </c:pt>
                <c:pt idx="103">
                  <c:v>13.256474817231645</c:v>
                </c:pt>
                <c:pt idx="104">
                  <c:v>13.519191690212672</c:v>
                </c:pt>
                <c:pt idx="105">
                  <c:v>12.569929645311984</c:v>
                </c:pt>
                <c:pt idx="106">
                  <c:v>13.102245035096383</c:v>
                </c:pt>
                <c:pt idx="107">
                  <c:v>14.354299408178628</c:v>
                </c:pt>
                <c:pt idx="108">
                  <c:v>15.863808220730746</c:v>
                </c:pt>
                <c:pt idx="109">
                  <c:v>15.682861468461828</c:v>
                </c:pt>
                <c:pt idx="110">
                  <c:v>16.072281548288903</c:v>
                </c:pt>
                <c:pt idx="111">
                  <c:v>16.096974505533645</c:v>
                </c:pt>
                <c:pt idx="112">
                  <c:v>17.0425933272343</c:v>
                </c:pt>
                <c:pt idx="113">
                  <c:v>15.652096472550326</c:v>
                </c:pt>
                <c:pt idx="114">
                  <c:v>15.810779083041204</c:v>
                </c:pt>
                <c:pt idx="115">
                  <c:v>16.02006201575492</c:v>
                </c:pt>
                <c:pt idx="116">
                  <c:v>15.097112138410097</c:v>
                </c:pt>
                <c:pt idx="117">
                  <c:v>14.330416056089446</c:v>
                </c:pt>
                <c:pt idx="118">
                  <c:v>13.160941408874894</c:v>
                </c:pt>
                <c:pt idx="119">
                  <c:v>11.86759717285879</c:v>
                </c:pt>
                <c:pt idx="120">
                  <c:v>12.303974351708668</c:v>
                </c:pt>
                <c:pt idx="121">
                  <c:v>11.673291935523045</c:v>
                </c:pt>
                <c:pt idx="122">
                  <c:v>9.7278107466988395</c:v>
                </c:pt>
                <c:pt idx="123">
                  <c:v>10.588016224487307</c:v>
                </c:pt>
                <c:pt idx="124">
                  <c:v>11.949367293570923</c:v>
                </c:pt>
                <c:pt idx="125">
                  <c:v>10.842637045912706</c:v>
                </c:pt>
                <c:pt idx="126">
                  <c:v>12.158245423706848</c:v>
                </c:pt>
                <c:pt idx="127">
                  <c:v>12.441202425577025</c:v>
                </c:pt>
                <c:pt idx="128">
                  <c:v>8.3328610636592479</c:v>
                </c:pt>
                <c:pt idx="129">
                  <c:v>-1.165426621436727</c:v>
                </c:pt>
                <c:pt idx="130">
                  <c:v>2.0972821554927634</c:v>
                </c:pt>
                <c:pt idx="131">
                  <c:v>3.9698988803160473</c:v>
                </c:pt>
                <c:pt idx="132">
                  <c:v>3.4970894694657417</c:v>
                </c:pt>
                <c:pt idx="133">
                  <c:v>4.7803136410372593</c:v>
                </c:pt>
                <c:pt idx="134">
                  <c:v>5.9894589408745258</c:v>
                </c:pt>
                <c:pt idx="135">
                  <c:v>6.1189957657650229</c:v>
                </c:pt>
                <c:pt idx="136">
                  <c:v>7.0500416946654987</c:v>
                </c:pt>
                <c:pt idx="137">
                  <c:v>9.1845656873142936</c:v>
                </c:pt>
                <c:pt idx="138">
                  <c:v>8.2587821919249969</c:v>
                </c:pt>
                <c:pt idx="139">
                  <c:v>9.1602775326473207</c:v>
                </c:pt>
                <c:pt idx="140">
                  <c:v>9.3424386926495906</c:v>
                </c:pt>
                <c:pt idx="141">
                  <c:v>9.6071795785195526</c:v>
                </c:pt>
                <c:pt idx="142">
                  <c:v>9.3651076370054209</c:v>
                </c:pt>
                <c:pt idx="143">
                  <c:v>9.2161402883813572</c:v>
                </c:pt>
                <c:pt idx="144">
                  <c:v>8.8615332302436123</c:v>
                </c:pt>
                <c:pt idx="145">
                  <c:v>8.8850117797550041</c:v>
                </c:pt>
                <c:pt idx="146">
                  <c:v>7.7697806779633671</c:v>
                </c:pt>
                <c:pt idx="147">
                  <c:v>8.2567581790360833</c:v>
                </c:pt>
                <c:pt idx="148">
                  <c:v>8.5275711035727841</c:v>
                </c:pt>
                <c:pt idx="149">
                  <c:v>7.8649092837423273</c:v>
                </c:pt>
                <c:pt idx="150">
                  <c:v>4.4714492741889877</c:v>
                </c:pt>
                <c:pt idx="151">
                  <c:v>4.2569039079640714</c:v>
                </c:pt>
                <c:pt idx="152">
                  <c:v>2.9931102601261417</c:v>
                </c:pt>
                <c:pt idx="153">
                  <c:v>2.6551001076774661</c:v>
                </c:pt>
                <c:pt idx="154">
                  <c:v>2.1490968854489534</c:v>
                </c:pt>
                <c:pt idx="155">
                  <c:v>1.7418654921994348</c:v>
                </c:pt>
                <c:pt idx="156">
                  <c:v>4.1188662289401545</c:v>
                </c:pt>
                <c:pt idx="157">
                  <c:v>4.2532606847640375</c:v>
                </c:pt>
                <c:pt idx="158">
                  <c:v>4.4714492741889877</c:v>
                </c:pt>
                <c:pt idx="159">
                  <c:v>4.9802861144619737</c:v>
                </c:pt>
                <c:pt idx="160">
                  <c:v>5.3300355416663336</c:v>
                </c:pt>
                <c:pt idx="161">
                  <c:v>6.5310847899479274</c:v>
                </c:pt>
                <c:pt idx="162">
                  <c:v>5.0997028749079076</c:v>
                </c:pt>
                <c:pt idx="163">
                  <c:v>8.1458422727235913</c:v>
                </c:pt>
                <c:pt idx="164">
                  <c:v>7.2637774557348322</c:v>
                </c:pt>
                <c:pt idx="165">
                  <c:v>4.9762380886841484</c:v>
                </c:pt>
                <c:pt idx="166">
                  <c:v>3.6978715480460167</c:v>
                </c:pt>
                <c:pt idx="167">
                  <c:v>4.0225232154278201</c:v>
                </c:pt>
                <c:pt idx="168">
                  <c:v>5.6688552992705477</c:v>
                </c:pt>
                <c:pt idx="169">
                  <c:v>5.0203615696624793</c:v>
                </c:pt>
                <c:pt idx="170">
                  <c:v>5.2146668069982249</c:v>
                </c:pt>
                <c:pt idx="171">
                  <c:v>5.12358622699709</c:v>
                </c:pt>
                <c:pt idx="172">
                  <c:v>6.1914554271881528</c:v>
                </c:pt>
                <c:pt idx="173">
                  <c:v>6.6027348462154967</c:v>
                </c:pt>
                <c:pt idx="174">
                  <c:v>5.668045694114987</c:v>
                </c:pt>
                <c:pt idx="175">
                  <c:v>5.6251366208700082</c:v>
                </c:pt>
                <c:pt idx="176">
                  <c:v>4.9985022304622095</c:v>
                </c:pt>
                <c:pt idx="177">
                  <c:v>5.4478330918011242</c:v>
                </c:pt>
                <c:pt idx="178">
                  <c:v>4.0625986706283257</c:v>
                </c:pt>
                <c:pt idx="179">
                  <c:v>5.23328772557623</c:v>
                </c:pt>
                <c:pt idx="180">
                  <c:v>4.4807597334779903</c:v>
                </c:pt>
                <c:pt idx="181">
                  <c:v>4.5714355109013338</c:v>
                </c:pt>
                <c:pt idx="182">
                  <c:v>5.7518398277160099</c:v>
                </c:pt>
                <c:pt idx="183">
                  <c:v>5.9692188119853995</c:v>
                </c:pt>
                <c:pt idx="184">
                  <c:v>4.9972878227288575</c:v>
                </c:pt>
                <c:pt idx="185">
                  <c:v>3.4736109199543286</c:v>
                </c:pt>
                <c:pt idx="186">
                  <c:v>2.9153881651918345</c:v>
                </c:pt>
                <c:pt idx="187">
                  <c:v>4.802172980237529</c:v>
                </c:pt>
                <c:pt idx="188">
                  <c:v>4.3127666636981088</c:v>
                </c:pt>
                <c:pt idx="189">
                  <c:v>3.7715456172024986</c:v>
                </c:pt>
                <c:pt idx="190">
                  <c:v>3.8168835059141593</c:v>
                </c:pt>
                <c:pt idx="191">
                  <c:v>3.676012208845747</c:v>
                </c:pt>
                <c:pt idx="192">
                  <c:v>2.4822494069642209</c:v>
                </c:pt>
                <c:pt idx="193">
                  <c:v>0.49507355262838892</c:v>
                </c:pt>
                <c:pt idx="194">
                  <c:v>-2.1559785292712852</c:v>
                </c:pt>
                <c:pt idx="195">
                  <c:v>-2.0839236704259356</c:v>
                </c:pt>
                <c:pt idx="196">
                  <c:v>-2.1648841859824963</c:v>
                </c:pt>
                <c:pt idx="197">
                  <c:v>-5.1409927378420761E-2</c:v>
                </c:pt>
                <c:pt idx="198">
                  <c:v>6.5173215023017761E-2</c:v>
                </c:pt>
                <c:pt idx="199">
                  <c:v>0.48373908045045155</c:v>
                </c:pt>
                <c:pt idx="200">
                  <c:v>0.41654185253852116</c:v>
                </c:pt>
                <c:pt idx="201">
                  <c:v>1.2508399653488933</c:v>
                </c:pt>
                <c:pt idx="202">
                  <c:v>2.5907364978100089</c:v>
                </c:pt>
                <c:pt idx="203">
                  <c:v>2.0248224940696335</c:v>
                </c:pt>
                <c:pt idx="204">
                  <c:v>1.324514034505353</c:v>
                </c:pt>
                <c:pt idx="205">
                  <c:v>1.389687249528393</c:v>
                </c:pt>
                <c:pt idx="206">
                  <c:v>-0.58413011974061124</c:v>
                </c:pt>
                <c:pt idx="207">
                  <c:v>-0.6420168883635502</c:v>
                </c:pt>
                <c:pt idx="208">
                  <c:v>1.2046924714816498</c:v>
                </c:pt>
                <c:pt idx="209">
                  <c:v>-0.2566448343143124</c:v>
                </c:pt>
                <c:pt idx="210">
                  <c:v>-1.1532825441032513</c:v>
                </c:pt>
                <c:pt idx="211">
                  <c:v>-1.7074572730879312</c:v>
                </c:pt>
                <c:pt idx="212">
                  <c:v>-4.4431130937441887</c:v>
                </c:pt>
                <c:pt idx="213">
                  <c:v>-2.1252135333597821</c:v>
                </c:pt>
                <c:pt idx="214">
                  <c:v>-1.1265655739695735</c:v>
                </c:pt>
                <c:pt idx="215">
                  <c:v>0.47685743662815305</c:v>
                </c:pt>
                <c:pt idx="216">
                  <c:v>0.97638381761213644</c:v>
                </c:pt>
                <c:pt idx="217">
                  <c:v>0.75414720240936095</c:v>
                </c:pt>
                <c:pt idx="218">
                  <c:v>-0.5476978877401617</c:v>
                </c:pt>
                <c:pt idx="219">
                  <c:v>0.57036683209596983</c:v>
                </c:pt>
                <c:pt idx="220">
                  <c:v>-1.3929256701506798</c:v>
                </c:pt>
                <c:pt idx="221">
                  <c:v>-2.679388262344462</c:v>
                </c:pt>
                <c:pt idx="222">
                  <c:v>-1.1468057028587109</c:v>
                </c:pt>
                <c:pt idx="223">
                  <c:v>-1.207121286948365</c:v>
                </c:pt>
                <c:pt idx="224">
                  <c:v>-1.6463320838427165</c:v>
                </c:pt>
                <c:pt idx="225">
                  <c:v>-2.6542905025219277</c:v>
                </c:pt>
                <c:pt idx="226">
                  <c:v>-2.8680262635912612</c:v>
                </c:pt>
                <c:pt idx="227">
                  <c:v>-2.8902904053693002</c:v>
                </c:pt>
                <c:pt idx="228">
                  <c:v>-1.1504489260587669</c:v>
                </c:pt>
                <c:pt idx="229">
                  <c:v>0.74078871734253315</c:v>
                </c:pt>
                <c:pt idx="230">
                  <c:v>0.88085040925540703</c:v>
                </c:pt>
                <c:pt idx="231">
                  <c:v>2.0527538719366634</c:v>
                </c:pt>
                <c:pt idx="232">
                  <c:v>2.0871620910482003</c:v>
                </c:pt>
                <c:pt idx="233">
                  <c:v>1.8394229134451212</c:v>
                </c:pt>
                <c:pt idx="234">
                  <c:v>0.77803055449856551</c:v>
                </c:pt>
                <c:pt idx="235">
                  <c:v>1.0953957754803012</c:v>
                </c:pt>
                <c:pt idx="236">
                  <c:v>1.0715124233910966</c:v>
                </c:pt>
                <c:pt idx="237">
                  <c:v>2.3134467320287788</c:v>
                </c:pt>
                <c:pt idx="238">
                  <c:v>2.1539545163823615</c:v>
                </c:pt>
                <c:pt idx="239">
                  <c:v>2.0122736141583664</c:v>
                </c:pt>
                <c:pt idx="240">
                  <c:v>1.9305034934462562</c:v>
                </c:pt>
                <c:pt idx="241">
                  <c:v>3.1056453767497549</c:v>
                </c:pt>
                <c:pt idx="242">
                  <c:v>1.8276836386893924</c:v>
                </c:pt>
                <c:pt idx="243">
                  <c:v>2.6903179319445858</c:v>
                </c:pt>
                <c:pt idx="244">
                  <c:v>1.9037865233125784</c:v>
                </c:pt>
                <c:pt idx="245">
                  <c:v>-0.66347142498605072</c:v>
                </c:pt>
                <c:pt idx="246">
                  <c:v>0.4594509257835</c:v>
                </c:pt>
                <c:pt idx="247">
                  <c:v>1.5758964353084881</c:v>
                </c:pt>
                <c:pt idx="248">
                  <c:v>2.6882939190556732</c:v>
                </c:pt>
                <c:pt idx="249">
                  <c:v>2.0879716962037609</c:v>
                </c:pt>
                <c:pt idx="250">
                  <c:v>2.0616595286478745</c:v>
                </c:pt>
                <c:pt idx="251">
                  <c:v>2.7813985119457207</c:v>
                </c:pt>
                <c:pt idx="252">
                  <c:v>3.1594841195948575</c:v>
                </c:pt>
                <c:pt idx="253">
                  <c:v>4.5673874851235086</c:v>
                </c:pt>
                <c:pt idx="254">
                  <c:v>4.8863719164163655</c:v>
                </c:pt>
                <c:pt idx="255">
                  <c:v>5.6704745095816689</c:v>
                </c:pt>
                <c:pt idx="256">
                  <c:v>6.3339459345677085</c:v>
                </c:pt>
                <c:pt idx="257">
                  <c:v>8.1438182598346778</c:v>
                </c:pt>
                <c:pt idx="258">
                  <c:v>7.4370329590258688</c:v>
                </c:pt>
                <c:pt idx="259">
                  <c:v>7.4580826930705779</c:v>
                </c:pt>
                <c:pt idx="260">
                  <c:v>7.0812114931547709</c:v>
                </c:pt>
                <c:pt idx="261">
                  <c:v>6.4748172316361208</c:v>
                </c:pt>
                <c:pt idx="262">
                  <c:v>6.9120040156415818</c:v>
                </c:pt>
                <c:pt idx="263">
                  <c:v>6.1291158302096083</c:v>
                </c:pt>
                <c:pt idx="264">
                  <c:v>2.5275872956759038</c:v>
                </c:pt>
                <c:pt idx="265">
                  <c:v>2.3713335006517289</c:v>
                </c:pt>
                <c:pt idx="266">
                  <c:v>3.5537618303553398</c:v>
                </c:pt>
                <c:pt idx="267">
                  <c:v>4.2836208780977492</c:v>
                </c:pt>
                <c:pt idx="268">
                  <c:v>3.7703312094691466</c:v>
                </c:pt>
                <c:pt idx="269">
                  <c:v>4.0500497907170585</c:v>
                </c:pt>
                <c:pt idx="270">
                  <c:v>2.7227021381672101</c:v>
                </c:pt>
                <c:pt idx="271">
                  <c:v>4.2293773326748552</c:v>
                </c:pt>
                <c:pt idx="272">
                  <c:v>4.1816106284964683</c:v>
                </c:pt>
                <c:pt idx="273">
                  <c:v>3.8869143518705851</c:v>
                </c:pt>
                <c:pt idx="274">
                  <c:v>5.6814041791818148</c:v>
                </c:pt>
                <c:pt idx="275">
                  <c:v>5.748196604515976</c:v>
                </c:pt>
                <c:pt idx="276">
                  <c:v>6.407215201146399</c:v>
                </c:pt>
                <c:pt idx="277">
                  <c:v>6.7504877871062074</c:v>
                </c:pt>
                <c:pt idx="278">
                  <c:v>6.9945837415092749</c:v>
                </c:pt>
                <c:pt idx="279">
                  <c:v>6.5468720904814814</c:v>
                </c:pt>
                <c:pt idx="280">
                  <c:v>5.8886630990065969</c:v>
                </c:pt>
                <c:pt idx="281">
                  <c:v>7.0273727503096683</c:v>
                </c:pt>
                <c:pt idx="282">
                  <c:v>5.5381040666466985</c:v>
                </c:pt>
                <c:pt idx="283">
                  <c:v>3.5476897916885797</c:v>
                </c:pt>
                <c:pt idx="284">
                  <c:v>0.43637717884985605</c:v>
                </c:pt>
                <c:pt idx="285">
                  <c:v>2.0665171595812604</c:v>
                </c:pt>
                <c:pt idx="286">
                  <c:v>1.4378587562845491</c:v>
                </c:pt>
                <c:pt idx="287">
                  <c:v>0.66225701725266539</c:v>
                </c:pt>
                <c:pt idx="288">
                  <c:v>-0.19916286826914265</c:v>
                </c:pt>
                <c:pt idx="289">
                  <c:v>-5.7538638406049447</c:v>
                </c:pt>
                <c:pt idx="290">
                  <c:v>-5.5097678862018995</c:v>
                </c:pt>
                <c:pt idx="291">
                  <c:v>-7.1504327339556584</c:v>
                </c:pt>
                <c:pt idx="292">
                  <c:v>-1.0233409166349627</c:v>
                </c:pt>
                <c:pt idx="293">
                  <c:v>-1.5228672976189683</c:v>
                </c:pt>
                <c:pt idx="294">
                  <c:v>-0.58493972489618296</c:v>
                </c:pt>
                <c:pt idx="295">
                  <c:v>0.28619542249244123</c:v>
                </c:pt>
                <c:pt idx="296">
                  <c:v>-0.92740270570044192</c:v>
                </c:pt>
                <c:pt idx="297">
                  <c:v>2.8336180444732406E-3</c:v>
                </c:pt>
                <c:pt idx="298">
                  <c:v>0.52948177173992583</c:v>
                </c:pt>
                <c:pt idx="299">
                  <c:v>0.73188306063132202</c:v>
                </c:pt>
                <c:pt idx="300">
                  <c:v>0.65982820178598356</c:v>
                </c:pt>
                <c:pt idx="301">
                  <c:v>2.2353198345167025</c:v>
                </c:pt>
                <c:pt idx="302">
                  <c:v>2.1045686018928533</c:v>
                </c:pt>
                <c:pt idx="303">
                  <c:v>3.0748803808382741</c:v>
                </c:pt>
                <c:pt idx="304">
                  <c:v>3.178509840750654</c:v>
                </c:pt>
                <c:pt idx="305">
                  <c:v>3.8488629095590143</c:v>
                </c:pt>
                <c:pt idx="306">
                  <c:v>3.4922318385323559</c:v>
                </c:pt>
                <c:pt idx="307">
                  <c:v>3.6209590582672702</c:v>
                </c:pt>
                <c:pt idx="308">
                  <c:v>4.1880874697409975</c:v>
                </c:pt>
                <c:pt idx="309">
                  <c:v>4.4180153339216321</c:v>
                </c:pt>
                <c:pt idx="310">
                  <c:v>4.3285539642316406</c:v>
                </c:pt>
                <c:pt idx="311">
                  <c:v>5.5453905130467884</c:v>
                </c:pt>
                <c:pt idx="312">
                  <c:v>5.5895139940251193</c:v>
                </c:pt>
                <c:pt idx="313">
                  <c:v>6.8909542815968727</c:v>
                </c:pt>
                <c:pt idx="314">
                  <c:v>6.1133285296760764</c:v>
                </c:pt>
                <c:pt idx="315">
                  <c:v>6.3363747500343903</c:v>
                </c:pt>
                <c:pt idx="316">
                  <c:v>5.3871127051337009</c:v>
                </c:pt>
                <c:pt idx="317">
                  <c:v>5.3215346875328917</c:v>
                </c:pt>
                <c:pt idx="318">
                  <c:v>6.284155217500409</c:v>
                </c:pt>
                <c:pt idx="319">
                  <c:v>4.9924301917954494</c:v>
                </c:pt>
                <c:pt idx="320">
                  <c:v>4.9284713845057837</c:v>
                </c:pt>
                <c:pt idx="321">
                  <c:v>7.0459936688876734</c:v>
                </c:pt>
                <c:pt idx="322">
                  <c:v>6.7553454180396155</c:v>
                </c:pt>
                <c:pt idx="323">
                  <c:v>8.0883603066784318</c:v>
                </c:pt>
                <c:pt idx="324">
                  <c:v>10.132208521903863</c:v>
                </c:pt>
                <c:pt idx="325">
                  <c:v>9.2023770007367389</c:v>
                </c:pt>
                <c:pt idx="326">
                  <c:v>9.2550013358484904</c:v>
                </c:pt>
                <c:pt idx="327">
                  <c:v>12.164317462373608</c:v>
                </c:pt>
                <c:pt idx="328">
                  <c:v>13.832508885416583</c:v>
                </c:pt>
                <c:pt idx="329">
                  <c:v>15.602305755483048</c:v>
                </c:pt>
                <c:pt idx="330">
                  <c:v>16.253228300557797</c:v>
                </c:pt>
                <c:pt idx="331">
                  <c:v>17.677728571775543</c:v>
                </c:pt>
                <c:pt idx="332">
                  <c:v>18.203567120315434</c:v>
                </c:pt>
                <c:pt idx="333">
                  <c:v>17.174963770169271</c:v>
                </c:pt>
                <c:pt idx="334">
                  <c:v>19.281556384951038</c:v>
                </c:pt>
                <c:pt idx="335">
                  <c:v>19.428904523264002</c:v>
                </c:pt>
                <c:pt idx="336">
                  <c:v>20.315017366030585</c:v>
                </c:pt>
                <c:pt idx="337">
                  <c:v>20.539682796700042</c:v>
                </c:pt>
                <c:pt idx="338">
                  <c:v>22.324862164722269</c:v>
                </c:pt>
                <c:pt idx="339">
                  <c:v>22.026522664896309</c:v>
                </c:pt>
                <c:pt idx="340">
                  <c:v>25.636147250985687</c:v>
                </c:pt>
                <c:pt idx="341">
                  <c:v>25.822761239343571</c:v>
                </c:pt>
                <c:pt idx="342">
                  <c:v>24.661382643684671</c:v>
                </c:pt>
                <c:pt idx="343">
                  <c:v>23.705238954961661</c:v>
                </c:pt>
                <c:pt idx="344">
                  <c:v>24.343207817547373</c:v>
                </c:pt>
                <c:pt idx="345">
                  <c:v>25.069828444667543</c:v>
                </c:pt>
                <c:pt idx="346">
                  <c:v>24.479221483682402</c:v>
                </c:pt>
                <c:pt idx="347">
                  <c:v>26.147412906725375</c:v>
                </c:pt>
                <c:pt idx="348">
                  <c:v>23.638041727049707</c:v>
                </c:pt>
                <c:pt idx="349">
                  <c:v>23.848134264918986</c:v>
                </c:pt>
                <c:pt idx="350">
                  <c:v>26.093978966458042</c:v>
                </c:pt>
                <c:pt idx="351">
                  <c:v>26.854603010111955</c:v>
                </c:pt>
                <c:pt idx="352">
                  <c:v>28.857970967559112</c:v>
                </c:pt>
                <c:pt idx="353">
                  <c:v>28.555988244533136</c:v>
                </c:pt>
                <c:pt idx="354">
                  <c:v>29.618999813790815</c:v>
                </c:pt>
                <c:pt idx="355">
                  <c:v>30.155363229353039</c:v>
                </c:pt>
                <c:pt idx="356">
                  <c:v>28.985483779560695</c:v>
                </c:pt>
                <c:pt idx="357">
                  <c:v>29.224722103030352</c:v>
                </c:pt>
                <c:pt idx="358">
                  <c:v>29.053895415206</c:v>
                </c:pt>
                <c:pt idx="359">
                  <c:v>29.974416477084119</c:v>
                </c:pt>
                <c:pt idx="360">
                  <c:v>28.319988341685765</c:v>
                </c:pt>
                <c:pt idx="361">
                  <c:v>28.879830306759381</c:v>
                </c:pt>
                <c:pt idx="362">
                  <c:v>29.150238428718289</c:v>
                </c:pt>
                <c:pt idx="363">
                  <c:v>29.376927872276681</c:v>
                </c:pt>
                <c:pt idx="364">
                  <c:v>29.922196944550137</c:v>
                </c:pt>
                <c:pt idx="365">
                  <c:v>30.774306370782977</c:v>
                </c:pt>
                <c:pt idx="366">
                  <c:v>31.74178453168388</c:v>
                </c:pt>
                <c:pt idx="367">
                  <c:v>31.376247803946011</c:v>
                </c:pt>
                <c:pt idx="368">
                  <c:v>26.274520916149193</c:v>
                </c:pt>
                <c:pt idx="369">
                  <c:v>27.421731421585683</c:v>
                </c:pt>
                <c:pt idx="370">
                  <c:v>29.455864374944341</c:v>
                </c:pt>
                <c:pt idx="371">
                  <c:v>29.461531611033287</c:v>
                </c:pt>
                <c:pt idx="372">
                  <c:v>30.657318425803727</c:v>
                </c:pt>
                <c:pt idx="373">
                  <c:v>29.942032270861496</c:v>
                </c:pt>
                <c:pt idx="374">
                  <c:v>29.810876235659855</c:v>
                </c:pt>
                <c:pt idx="375">
                  <c:v>29.12837908951802</c:v>
                </c:pt>
                <c:pt idx="376">
                  <c:v>30.523328772557612</c:v>
                </c:pt>
                <c:pt idx="377">
                  <c:v>30.575548305091594</c:v>
                </c:pt>
                <c:pt idx="378">
                  <c:v>28.61711343377835</c:v>
                </c:pt>
                <c:pt idx="379">
                  <c:v>27.575961203720944</c:v>
                </c:pt>
                <c:pt idx="380">
                  <c:v>26.706850069221243</c:v>
                </c:pt>
                <c:pt idx="381">
                  <c:v>27.178445072338199</c:v>
                </c:pt>
                <c:pt idx="382">
                  <c:v>28.271007229774025</c:v>
                </c:pt>
                <c:pt idx="383">
                  <c:v>29.935960232194759</c:v>
                </c:pt>
                <c:pt idx="384">
                  <c:v>28.701312369957165</c:v>
                </c:pt>
                <c:pt idx="385">
                  <c:v>29.017058380627759</c:v>
                </c:pt>
                <c:pt idx="386" formatCode="0">
                  <c:v>29.387857541876826</c:v>
                </c:pt>
                <c:pt idx="387" formatCode="0">
                  <c:v>28.970506084182745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8D-4E15-ACAF-97E1FC11D9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5497760"/>
        <c:axId val="1785493600"/>
      </c:lineChart>
      <c:dateAx>
        <c:axId val="1785497760"/>
        <c:scaling>
          <c:orientation val="minMax"/>
          <c:max val="45958"/>
        </c:scaling>
        <c:delete val="0"/>
        <c:axPos val="b"/>
        <c:numFmt formatCode="\'yy\.mm" sourceLinked="0"/>
        <c:majorTickMark val="out"/>
        <c:minorTickMark val="none"/>
        <c:tickLblPos val="low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85493600"/>
        <c:crosses val="autoZero"/>
        <c:auto val="1"/>
        <c:lblOffset val="100"/>
        <c:baseTimeUnit val="days"/>
        <c:majorUnit val="6"/>
        <c:majorTimeUnit val="months"/>
      </c:dateAx>
      <c:valAx>
        <c:axId val="1785493600"/>
        <c:scaling>
          <c:orientation val="minMax"/>
        </c:scaling>
        <c:delete val="0"/>
        <c:axPos val="l"/>
        <c:numFmt formatCode="#,##0_ " sourceLinked="1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854977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4">
    <c:autoUpdate val="0"/>
  </c:externalData>
  <c:userShapes r:id="rId5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22338145231846E-2"/>
          <c:y val="0.12186880971473112"/>
          <c:w val="0.89721062992125988"/>
          <c:h val="0.7527912347037477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EC3B67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A78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DC3-4C6D-9E9D-501BEF1AF2AE}"/>
              </c:ext>
            </c:extLst>
          </c:dPt>
          <c:dPt>
            <c:idx val="9"/>
            <c:invertIfNegative val="0"/>
            <c:bubble3D val="0"/>
            <c:spPr>
              <a:solidFill>
                <a:srgbClr val="0A148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DC3-4C6D-9E9D-501BEF1AF2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Sheet3!$H$612:$I$612</c:f>
              <c:strCache>
                <c:ptCount val="2"/>
                <c:pt idx="0">
                  <c:v>Russell 2000</c:v>
                </c:pt>
                <c:pt idx="1">
                  <c:v> S&amp;P 500</c:v>
                </c:pt>
              </c:strCache>
            </c:strRef>
          </c:cat>
          <c:val>
            <c:numRef>
              <c:f>Sheet3!$H$613:$I$613</c:f>
              <c:numCache>
                <c:formatCode>0_);[Red]\(0\)</c:formatCode>
                <c:ptCount val="2"/>
                <c:pt idx="0">
                  <c:v>35.082608720345767</c:v>
                </c:pt>
                <c:pt idx="1">
                  <c:v>30.489667393839159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C3-4C6D-9E9D-501BEF1AF2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0320031"/>
        <c:axId val="340325023"/>
      </c:barChart>
      <c:catAx>
        <c:axId val="3403200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340325023"/>
        <c:crosses val="autoZero"/>
        <c:auto val="1"/>
        <c:lblAlgn val="ctr"/>
        <c:lblOffset val="100"/>
        <c:noMultiLvlLbl val="0"/>
      </c:catAx>
      <c:valAx>
        <c:axId val="340325023"/>
        <c:scaling>
          <c:orientation val="minMax"/>
          <c:max val="40"/>
          <c:min val="2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_);[Red]\(0\)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340320031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4">
    <c:autoUpdate val="0"/>
  </c:externalData>
  <c:userShapes r:id="rId5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2899676375404519E-2"/>
          <c:y val="9.5340501792114701E-2"/>
          <c:w val="0.89442071197410999"/>
          <c:h val="0.72126181807919154"/>
        </c:manualLayout>
      </c:layout>
      <c:lineChart>
        <c:grouping val="standard"/>
        <c:varyColors val="0"/>
        <c:ser>
          <c:idx val="2"/>
          <c:order val="0"/>
          <c:tx>
            <c:strRef>
              <c:f>루미스!$L$15</c:f>
              <c:strCache>
                <c:ptCount val="1"/>
                <c:pt idx="0">
                  <c:v>루미스세일즈(원)</c:v>
                </c:pt>
              </c:strCache>
            </c:strRef>
          </c:tx>
          <c:spPr>
            <a:ln w="19050" cap="rnd">
              <a:solidFill>
                <a:srgbClr val="00B5CD"/>
              </a:solidFill>
              <a:round/>
            </a:ln>
            <a:effectLst/>
          </c:spPr>
          <c:marker>
            <c:symbol val="none"/>
          </c:marker>
          <c:val>
            <c:numRef>
              <c:f>루미스!$L$16:$L$2110</c:f>
              <c:numCache>
                <c:formatCode>#,##0.00</c:formatCode>
                <c:ptCount val="2095"/>
                <c:pt idx="0">
                  <c:v>0</c:v>
                </c:pt>
                <c:pt idx="1">
                  <c:v>-0.51447553715082961</c:v>
                </c:pt>
                <c:pt idx="2">
                  <c:v>-0.69759227568212623</c:v>
                </c:pt>
                <c:pt idx="3">
                  <c:v>-1.249247382134925</c:v>
                </c:pt>
                <c:pt idx="4">
                  <c:v>-0.58624232292545742</c:v>
                </c:pt>
                <c:pt idx="5">
                  <c:v>-0.32655853005387314</c:v>
                </c:pt>
                <c:pt idx="6">
                  <c:v>0.44212343724375103</c:v>
                </c:pt>
                <c:pt idx="7">
                  <c:v>0.75533403435956359</c:v>
                </c:pt>
                <c:pt idx="8">
                  <c:v>0.96694067853388788</c:v>
                </c:pt>
                <c:pt idx="9">
                  <c:v>0.67585079954864113</c:v>
                </c:pt>
                <c:pt idx="10">
                  <c:v>0.46759499219774625</c:v>
                </c:pt>
                <c:pt idx="11">
                  <c:v>1.8156825362818125</c:v>
                </c:pt>
                <c:pt idx="12">
                  <c:v>1.9488726719931293</c:v>
                </c:pt>
                <c:pt idx="13">
                  <c:v>0.63366315784698202</c:v>
                </c:pt>
                <c:pt idx="14">
                  <c:v>1.1173646788792553</c:v>
                </c:pt>
                <c:pt idx="15">
                  <c:v>1.651829213163424</c:v>
                </c:pt>
                <c:pt idx="16">
                  <c:v>0.12240684842470273</c:v>
                </c:pt>
                <c:pt idx="17">
                  <c:v>0.31897022671518016</c:v>
                </c:pt>
                <c:pt idx="18">
                  <c:v>-1.1971059367840979</c:v>
                </c:pt>
                <c:pt idx="19">
                  <c:v>-2.1453927578181862</c:v>
                </c:pt>
                <c:pt idx="20">
                  <c:v>-1.0004438516724576</c:v>
                </c:pt>
                <c:pt idx="21">
                  <c:v>-1.7221933230584767</c:v>
                </c:pt>
                <c:pt idx="22">
                  <c:v>-1.2344344321671059</c:v>
                </c:pt>
                <c:pt idx="23">
                  <c:v>-1.8302946092100854</c:v>
                </c:pt>
                <c:pt idx="24">
                  <c:v>-1.7922007030384748</c:v>
                </c:pt>
                <c:pt idx="25">
                  <c:v>-1.699869996189733</c:v>
                </c:pt>
                <c:pt idx="26">
                  <c:v>-1.6662906283120407</c:v>
                </c:pt>
                <c:pt idx="27">
                  <c:v>-1.6631597172129204</c:v>
                </c:pt>
                <c:pt idx="28">
                  <c:v>-1.9614984866079652</c:v>
                </c:pt>
                <c:pt idx="29">
                  <c:v>-0.41899660221682211</c:v>
                </c:pt>
                <c:pt idx="30">
                  <c:v>-0.67713918331951106</c:v>
                </c:pt>
                <c:pt idx="31">
                  <c:v>-0.21678788643568225</c:v>
                </c:pt>
                <c:pt idx="32">
                  <c:v>0.40008125822591012</c:v>
                </c:pt>
                <c:pt idx="33">
                  <c:v>0.72866414396276014</c:v>
                </c:pt>
                <c:pt idx="34">
                  <c:v>0.96152392526065</c:v>
                </c:pt>
                <c:pt idx="35">
                  <c:v>0.67207569656409305</c:v>
                </c:pt>
                <c:pt idx="36">
                  <c:v>-0.83021960934300409</c:v>
                </c:pt>
                <c:pt idx="37">
                  <c:v>0.37754146903006358</c:v>
                </c:pt>
                <c:pt idx="38">
                  <c:v>0.1279569424914655</c:v>
                </c:pt>
                <c:pt idx="39">
                  <c:v>0.86351497864754378</c:v>
                </c:pt>
                <c:pt idx="40">
                  <c:v>0.6994209494214374</c:v>
                </c:pt>
                <c:pt idx="41">
                  <c:v>1.1410612427510785</c:v>
                </c:pt>
                <c:pt idx="42">
                  <c:v>0.71572835529552492</c:v>
                </c:pt>
                <c:pt idx="43">
                  <c:v>1.3624260086308766</c:v>
                </c:pt>
                <c:pt idx="44">
                  <c:v>1.6512300454420341</c:v>
                </c:pt>
                <c:pt idx="45">
                  <c:v>1.1920666938093092</c:v>
                </c:pt>
                <c:pt idx="46">
                  <c:v>2.5110218720635373</c:v>
                </c:pt>
                <c:pt idx="47">
                  <c:v>3.4959514358283883</c:v>
                </c:pt>
                <c:pt idx="48">
                  <c:v>3.7105487235138668</c:v>
                </c:pt>
                <c:pt idx="49">
                  <c:v>4.2448522098266608</c:v>
                </c:pt>
                <c:pt idx="50">
                  <c:v>4.3985456571604971</c:v>
                </c:pt>
                <c:pt idx="51">
                  <c:v>4.7115501821409396</c:v>
                </c:pt>
                <c:pt idx="52">
                  <c:v>4.2501165736216393</c:v>
                </c:pt>
                <c:pt idx="53">
                  <c:v>3.9181101197194295</c:v>
                </c:pt>
                <c:pt idx="54">
                  <c:v>4.2542899672880452</c:v>
                </c:pt>
                <c:pt idx="55">
                  <c:v>3.9043361889216754</c:v>
                </c:pt>
                <c:pt idx="56">
                  <c:v>2.1543681517488977</c:v>
                </c:pt>
                <c:pt idx="57">
                  <c:v>4.4395453536110381</c:v>
                </c:pt>
                <c:pt idx="58">
                  <c:v>4.6530239639900941</c:v>
                </c:pt>
                <c:pt idx="59">
                  <c:v>4.6680152789154334</c:v>
                </c:pt>
                <c:pt idx="60">
                  <c:v>5.2272604204055142</c:v>
                </c:pt>
                <c:pt idx="61">
                  <c:v>6.103273067970278</c:v>
                </c:pt>
                <c:pt idx="62">
                  <c:v>5.900293746304655</c:v>
                </c:pt>
                <c:pt idx="63">
                  <c:v>6.0423726910158422</c:v>
                </c:pt>
                <c:pt idx="64">
                  <c:v>6.0992087713167109</c:v>
                </c:pt>
                <c:pt idx="65">
                  <c:v>6.515365387802035</c:v>
                </c:pt>
                <c:pt idx="66">
                  <c:v>6.407911756933089</c:v>
                </c:pt>
                <c:pt idx="67">
                  <c:v>7.9632420646772459</c:v>
                </c:pt>
                <c:pt idx="68">
                  <c:v>8.0881858515755169</c:v>
                </c:pt>
                <c:pt idx="69">
                  <c:v>7.4602130553832495</c:v>
                </c:pt>
                <c:pt idx="70">
                  <c:v>8.0674279802563547</c:v>
                </c:pt>
                <c:pt idx="71">
                  <c:v>7.3581276902262829</c:v>
                </c:pt>
                <c:pt idx="72">
                  <c:v>7.0336645154986996</c:v>
                </c:pt>
                <c:pt idx="73">
                  <c:v>7.2374161747473806</c:v>
                </c:pt>
                <c:pt idx="74">
                  <c:v>8.133843817305177</c:v>
                </c:pt>
                <c:pt idx="75">
                  <c:v>8.0395839981973722</c:v>
                </c:pt>
                <c:pt idx="76">
                  <c:v>7.6556733416548468</c:v>
                </c:pt>
                <c:pt idx="77">
                  <c:v>8.6475764557494017</c:v>
                </c:pt>
                <c:pt idx="78">
                  <c:v>9.6026013161013282</c:v>
                </c:pt>
                <c:pt idx="79">
                  <c:v>9.6078085338419612</c:v>
                </c:pt>
                <c:pt idx="80">
                  <c:v>10.831857969404311</c:v>
                </c:pt>
                <c:pt idx="81">
                  <c:v>11.836068265568244</c:v>
                </c:pt>
                <c:pt idx="82">
                  <c:v>11.766621955940067</c:v>
                </c:pt>
                <c:pt idx="83">
                  <c:v>10.915587329223555</c:v>
                </c:pt>
                <c:pt idx="84">
                  <c:v>9.4956533412284898</c:v>
                </c:pt>
                <c:pt idx="85">
                  <c:v>11.146225341196143</c:v>
                </c:pt>
                <c:pt idx="86">
                  <c:v>8.5433091503353182</c:v>
                </c:pt>
                <c:pt idx="87">
                  <c:v>8.9660323679754157</c:v>
                </c:pt>
                <c:pt idx="88">
                  <c:v>8.6547959072827041</c:v>
                </c:pt>
                <c:pt idx="89">
                  <c:v>9.0784715591620397</c:v>
                </c:pt>
                <c:pt idx="90">
                  <c:v>9.8824109102969828</c:v>
                </c:pt>
                <c:pt idx="91">
                  <c:v>9.992011847450712</c:v>
                </c:pt>
                <c:pt idx="92">
                  <c:v>10.211321087072406</c:v>
                </c:pt>
                <c:pt idx="93">
                  <c:v>10.225249139047079</c:v>
                </c:pt>
                <c:pt idx="94">
                  <c:v>10.499238494191758</c:v>
                </c:pt>
                <c:pt idx="95">
                  <c:v>11.078044903256838</c:v>
                </c:pt>
                <c:pt idx="96">
                  <c:v>11.203161860016792</c:v>
                </c:pt>
                <c:pt idx="97">
                  <c:v>11.067729174596778</c:v>
                </c:pt>
                <c:pt idx="98">
                  <c:v>10.180325413530937</c:v>
                </c:pt>
                <c:pt idx="99">
                  <c:v>10.642638724947531</c:v>
                </c:pt>
                <c:pt idx="100">
                  <c:v>10.811579778601981</c:v>
                </c:pt>
                <c:pt idx="101">
                  <c:v>11.032414644705057</c:v>
                </c:pt>
                <c:pt idx="102">
                  <c:v>10.667214991716676</c:v>
                </c:pt>
                <c:pt idx="103">
                  <c:v>10.465181177495836</c:v>
                </c:pt>
                <c:pt idx="104">
                  <c:v>10.658873399479731</c:v>
                </c:pt>
                <c:pt idx="105">
                  <c:v>11.297234655673975</c:v>
                </c:pt>
                <c:pt idx="106">
                  <c:v>10.089085676810768</c:v>
                </c:pt>
                <c:pt idx="107">
                  <c:v>10.742460760012392</c:v>
                </c:pt>
                <c:pt idx="108">
                  <c:v>10.247839147502773</c:v>
                </c:pt>
                <c:pt idx="109">
                  <c:v>10.163775569850486</c:v>
                </c:pt>
                <c:pt idx="110">
                  <c:v>10.38267786029725</c:v>
                </c:pt>
                <c:pt idx="111">
                  <c:v>10.532357230237423</c:v>
                </c:pt>
                <c:pt idx="112">
                  <c:v>10.322750697965461</c:v>
                </c:pt>
                <c:pt idx="113">
                  <c:v>10.992803770545152</c:v>
                </c:pt>
                <c:pt idx="114">
                  <c:v>9.9904256115177787</c:v>
                </c:pt>
                <c:pt idx="115">
                  <c:v>11.007895523990257</c:v>
                </c:pt>
                <c:pt idx="116">
                  <c:v>10.738441487522877</c:v>
                </c:pt>
                <c:pt idx="117">
                  <c:v>12.467358996310267</c:v>
                </c:pt>
                <c:pt idx="118">
                  <c:v>12.021311530000929</c:v>
                </c:pt>
                <c:pt idx="119">
                  <c:v>12.597771487440284</c:v>
                </c:pt>
                <c:pt idx="120">
                  <c:v>10.721891643842454</c:v>
                </c:pt>
                <c:pt idx="121">
                  <c:v>11.316484217497958</c:v>
                </c:pt>
                <c:pt idx="122">
                  <c:v>11.276481979450665</c:v>
                </c:pt>
                <c:pt idx="123">
                  <c:v>12.414646090415886</c:v>
                </c:pt>
                <c:pt idx="124">
                  <c:v>11.384524387849297</c:v>
                </c:pt>
                <c:pt idx="125">
                  <c:v>11.006437433754954</c:v>
                </c:pt>
                <c:pt idx="126">
                  <c:v>11.193530152310345</c:v>
                </c:pt>
                <c:pt idx="127">
                  <c:v>10.147473359072265</c:v>
                </c:pt>
                <c:pt idx="128">
                  <c:v>10.817567992418759</c:v>
                </c:pt>
                <c:pt idx="129">
                  <c:v>11.387520226456303</c:v>
                </c:pt>
                <c:pt idx="130">
                  <c:v>12.672508136342657</c:v>
                </c:pt>
                <c:pt idx="131">
                  <c:v>12.362258743861503</c:v>
                </c:pt>
                <c:pt idx="132">
                  <c:v>13.249477213175325</c:v>
                </c:pt>
                <c:pt idx="133">
                  <c:v>12.630252958394948</c:v>
                </c:pt>
                <c:pt idx="134">
                  <c:v>13.030978408506286</c:v>
                </c:pt>
                <c:pt idx="135">
                  <c:v>12.644558520668056</c:v>
                </c:pt>
                <c:pt idx="136">
                  <c:v>12.372960641313099</c:v>
                </c:pt>
                <c:pt idx="137">
                  <c:v>13.875067192070944</c:v>
                </c:pt>
                <c:pt idx="138">
                  <c:v>14.288013239320804</c:v>
                </c:pt>
                <c:pt idx="139">
                  <c:v>14.200659434296668</c:v>
                </c:pt>
                <c:pt idx="140">
                  <c:v>13.994656566846203</c:v>
                </c:pt>
                <c:pt idx="141">
                  <c:v>14.10182100404613</c:v>
                </c:pt>
                <c:pt idx="142">
                  <c:v>13.716862669840452</c:v>
                </c:pt>
                <c:pt idx="143">
                  <c:v>14.259997819098771</c:v>
                </c:pt>
                <c:pt idx="144">
                  <c:v>14.367229792544762</c:v>
                </c:pt>
                <c:pt idx="145">
                  <c:v>14.541435209994177</c:v>
                </c:pt>
                <c:pt idx="146">
                  <c:v>14.893858390588051</c:v>
                </c:pt>
                <c:pt idx="147">
                  <c:v>13.123532504476572</c:v>
                </c:pt>
                <c:pt idx="148">
                  <c:v>13.725678747498421</c:v>
                </c:pt>
                <c:pt idx="149">
                  <c:v>14.714109805866357</c:v>
                </c:pt>
                <c:pt idx="150">
                  <c:v>15.611328834692031</c:v>
                </c:pt>
                <c:pt idx="151">
                  <c:v>17.725467895874829</c:v>
                </c:pt>
                <c:pt idx="152">
                  <c:v>16.867497816198167</c:v>
                </c:pt>
                <c:pt idx="153">
                  <c:v>17.023515203075704</c:v>
                </c:pt>
                <c:pt idx="154">
                  <c:v>16.685807997327089</c:v>
                </c:pt>
                <c:pt idx="155">
                  <c:v>16.389512632299812</c:v>
                </c:pt>
                <c:pt idx="156">
                  <c:v>16.208579565724278</c:v>
                </c:pt>
                <c:pt idx="157">
                  <c:v>16.520922581833105</c:v>
                </c:pt>
                <c:pt idx="158">
                  <c:v>16.574684897089213</c:v>
                </c:pt>
                <c:pt idx="159">
                  <c:v>16.577188933289051</c:v>
                </c:pt>
                <c:pt idx="160">
                  <c:v>16.534705171123946</c:v>
                </c:pt>
                <c:pt idx="161">
                  <c:v>15.805524980973388</c:v>
                </c:pt>
                <c:pt idx="162">
                  <c:v>15.741045182978127</c:v>
                </c:pt>
                <c:pt idx="163">
                  <c:v>15.206194479902408</c:v>
                </c:pt>
                <c:pt idx="164">
                  <c:v>17.070653771122664</c:v>
                </c:pt>
                <c:pt idx="165">
                  <c:v>17.622856094338374</c:v>
                </c:pt>
                <c:pt idx="166">
                  <c:v>17.151811558496036</c:v>
                </c:pt>
                <c:pt idx="167">
                  <c:v>16.662355602960233</c:v>
                </c:pt>
                <c:pt idx="168">
                  <c:v>16.398915755788863</c:v>
                </c:pt>
                <c:pt idx="169">
                  <c:v>16.901546474401002</c:v>
                </c:pt>
                <c:pt idx="170">
                  <c:v>16.826782118320764</c:v>
                </c:pt>
                <c:pt idx="171">
                  <c:v>17.728472392974922</c:v>
                </c:pt>
                <c:pt idx="172">
                  <c:v>17.707414937795036</c:v>
                </c:pt>
                <c:pt idx="173">
                  <c:v>18.257629270998706</c:v>
                </c:pt>
                <c:pt idx="174">
                  <c:v>17.776966881038831</c:v>
                </c:pt>
                <c:pt idx="175">
                  <c:v>18.088128878691023</c:v>
                </c:pt>
                <c:pt idx="176">
                  <c:v>18.575371723394611</c:v>
                </c:pt>
                <c:pt idx="177">
                  <c:v>18.097485246317419</c:v>
                </c:pt>
                <c:pt idx="178">
                  <c:v>16.982718115363298</c:v>
                </c:pt>
                <c:pt idx="179">
                  <c:v>17.293218604143902</c:v>
                </c:pt>
                <c:pt idx="180">
                  <c:v>16.449481355398433</c:v>
                </c:pt>
                <c:pt idx="181">
                  <c:v>16.80773862863218</c:v>
                </c:pt>
                <c:pt idx="182">
                  <c:v>17.426062400131855</c:v>
                </c:pt>
                <c:pt idx="183">
                  <c:v>17.031799649258289</c:v>
                </c:pt>
                <c:pt idx="184">
                  <c:v>17.418520852655845</c:v>
                </c:pt>
                <c:pt idx="185">
                  <c:v>17.073957852083453</c:v>
                </c:pt>
                <c:pt idx="186">
                  <c:v>17.310253323437024</c:v>
                </c:pt>
                <c:pt idx="187">
                  <c:v>17.906110037082755</c:v>
                </c:pt>
                <c:pt idx="188">
                  <c:v>15.400768136482242</c:v>
                </c:pt>
                <c:pt idx="189">
                  <c:v>16.126748147589012</c:v>
                </c:pt>
                <c:pt idx="190">
                  <c:v>16.348374399959937</c:v>
                </c:pt>
                <c:pt idx="191">
                  <c:v>15.579711481347118</c:v>
                </c:pt>
                <c:pt idx="192">
                  <c:v>14.842404429588086</c:v>
                </c:pt>
                <c:pt idx="193">
                  <c:v>16.171916042610107</c:v>
                </c:pt>
                <c:pt idx="194">
                  <c:v>17.538761346110988</c:v>
                </c:pt>
                <c:pt idx="195">
                  <c:v>17.625723787247736</c:v>
                </c:pt>
                <c:pt idx="196">
                  <c:v>17.876075456273583</c:v>
                </c:pt>
                <c:pt idx="197">
                  <c:v>17.341915700945961</c:v>
                </c:pt>
                <c:pt idx="198">
                  <c:v>17.768807117156626</c:v>
                </c:pt>
                <c:pt idx="199">
                  <c:v>17.62511942443048</c:v>
                </c:pt>
                <c:pt idx="200">
                  <c:v>17.954680719885815</c:v>
                </c:pt>
                <c:pt idx="201">
                  <c:v>18.362033380603521</c:v>
                </c:pt>
                <c:pt idx="202">
                  <c:v>17.566728278771748</c:v>
                </c:pt>
                <c:pt idx="203">
                  <c:v>16.903425367400217</c:v>
                </c:pt>
                <c:pt idx="204">
                  <c:v>16.809118792429743</c:v>
                </c:pt>
                <c:pt idx="205">
                  <c:v>16.667000018650398</c:v>
                </c:pt>
                <c:pt idx="206">
                  <c:v>16.183940957804936</c:v>
                </c:pt>
                <c:pt idx="207">
                  <c:v>16.359628709270297</c:v>
                </c:pt>
                <c:pt idx="208">
                  <c:v>14.352451476549263</c:v>
                </c:pt>
                <c:pt idx="209">
                  <c:v>14.331459825916838</c:v>
                </c:pt>
                <c:pt idx="210">
                  <c:v>15.129835229396122</c:v>
                </c:pt>
                <c:pt idx="211">
                  <c:v>16.646825729765084</c:v>
                </c:pt>
                <c:pt idx="212">
                  <c:v>18.318351282995593</c:v>
                </c:pt>
                <c:pt idx="213">
                  <c:v>17.964651840521157</c:v>
                </c:pt>
                <c:pt idx="214">
                  <c:v>18.750403161084208</c:v>
                </c:pt>
                <c:pt idx="215">
                  <c:v>19.303571772128066</c:v>
                </c:pt>
                <c:pt idx="216">
                  <c:v>19.242576151749716</c:v>
                </c:pt>
                <c:pt idx="217">
                  <c:v>20.68010592938974</c:v>
                </c:pt>
                <c:pt idx="218">
                  <c:v>19.947829462112423</c:v>
                </c:pt>
                <c:pt idx="219">
                  <c:v>19.588086391465481</c:v>
                </c:pt>
                <c:pt idx="220">
                  <c:v>19.25326939070824</c:v>
                </c:pt>
                <c:pt idx="221">
                  <c:v>20.326200414779933</c:v>
                </c:pt>
                <c:pt idx="222">
                  <c:v>21.385374825039989</c:v>
                </c:pt>
                <c:pt idx="223">
                  <c:v>21.147008242140771</c:v>
                </c:pt>
                <c:pt idx="224">
                  <c:v>22.718058909927933</c:v>
                </c:pt>
                <c:pt idx="225">
                  <c:v>23.95426486977999</c:v>
                </c:pt>
                <c:pt idx="226">
                  <c:v>23.96578759237596</c:v>
                </c:pt>
                <c:pt idx="227">
                  <c:v>25.262182201050948</c:v>
                </c:pt>
                <c:pt idx="228">
                  <c:v>25.627927339103593</c:v>
                </c:pt>
                <c:pt idx="229">
                  <c:v>24.613879263097814</c:v>
                </c:pt>
                <c:pt idx="230">
                  <c:v>24.349741541383892</c:v>
                </c:pt>
                <c:pt idx="231">
                  <c:v>24.380293900079494</c:v>
                </c:pt>
                <c:pt idx="232">
                  <c:v>21.169122033476896</c:v>
                </c:pt>
                <c:pt idx="233">
                  <c:v>21.812706092699315</c:v>
                </c:pt>
                <c:pt idx="234">
                  <c:v>18.461121175454863</c:v>
                </c:pt>
                <c:pt idx="235">
                  <c:v>21.06795793198404</c:v>
                </c:pt>
                <c:pt idx="236">
                  <c:v>18.91590852468299</c:v>
                </c:pt>
                <c:pt idx="237">
                  <c:v>16.219037293670937</c:v>
                </c:pt>
                <c:pt idx="238">
                  <c:v>16.746898861129367</c:v>
                </c:pt>
                <c:pt idx="239">
                  <c:v>17.586467911304268</c:v>
                </c:pt>
                <c:pt idx="240">
                  <c:v>20.505152418137882</c:v>
                </c:pt>
                <c:pt idx="241">
                  <c:v>21.338244915486101</c:v>
                </c:pt>
                <c:pt idx="242">
                  <c:v>20.001155389317105</c:v>
                </c:pt>
                <c:pt idx="243">
                  <c:v>19.567498226610752</c:v>
                </c:pt>
                <c:pt idx="244">
                  <c:v>20.195661509650861</c:v>
                </c:pt>
                <c:pt idx="245">
                  <c:v>23.329189205373552</c:v>
                </c:pt>
                <c:pt idx="246">
                  <c:v>22.828084113242781</c:v>
                </c:pt>
                <c:pt idx="247">
                  <c:v>23.703315764731343</c:v>
                </c:pt>
                <c:pt idx="248">
                  <c:v>20.560052459385219</c:v>
                </c:pt>
                <c:pt idx="249">
                  <c:v>19.75239688301869</c:v>
                </c:pt>
                <c:pt idx="250">
                  <c:v>19.677584039377166</c:v>
                </c:pt>
                <c:pt idx="251">
                  <c:v>21.052507716925263</c:v>
                </c:pt>
                <c:pt idx="252">
                  <c:v>21.065601090166624</c:v>
                </c:pt>
                <c:pt idx="253">
                  <c:v>21.171418265842718</c:v>
                </c:pt>
                <c:pt idx="254">
                  <c:v>23.667410725611333</c:v>
                </c:pt>
                <c:pt idx="255">
                  <c:v>23.775354427188816</c:v>
                </c:pt>
                <c:pt idx="256">
                  <c:v>23.375018609266249</c:v>
                </c:pt>
                <c:pt idx="257">
                  <c:v>22.08428145997226</c:v>
                </c:pt>
                <c:pt idx="258">
                  <c:v>22.129833792086259</c:v>
                </c:pt>
                <c:pt idx="259">
                  <c:v>22.522858378448845</c:v>
                </c:pt>
                <c:pt idx="260">
                  <c:v>22.963111581186467</c:v>
                </c:pt>
                <c:pt idx="261">
                  <c:v>20.981658731417511</c:v>
                </c:pt>
                <c:pt idx="262">
                  <c:v>20.950682106560791</c:v>
                </c:pt>
                <c:pt idx="263">
                  <c:v>20.735700381782408</c:v>
                </c:pt>
                <c:pt idx="264">
                  <c:v>14.628827112387881</c:v>
                </c:pt>
                <c:pt idx="265">
                  <c:v>15.87246205930586</c:v>
                </c:pt>
                <c:pt idx="266">
                  <c:v>19.498843303250453</c:v>
                </c:pt>
                <c:pt idx="267">
                  <c:v>15.617902362641274</c:v>
                </c:pt>
                <c:pt idx="268">
                  <c:v>14.527765181113423</c:v>
                </c:pt>
                <c:pt idx="269">
                  <c:v>15.379024928650125</c:v>
                </c:pt>
                <c:pt idx="270">
                  <c:v>15.149382643382168</c:v>
                </c:pt>
                <c:pt idx="271">
                  <c:v>11.436960221964966</c:v>
                </c:pt>
                <c:pt idx="272">
                  <c:v>12.340659267014573</c:v>
                </c:pt>
                <c:pt idx="273">
                  <c:v>13.13369757535699</c:v>
                </c:pt>
                <c:pt idx="274">
                  <c:v>11.376574159499725</c:v>
                </c:pt>
                <c:pt idx="275">
                  <c:v>12.064808335856853</c:v>
                </c:pt>
                <c:pt idx="276">
                  <c:v>12.839518346039398</c:v>
                </c:pt>
                <c:pt idx="277">
                  <c:v>15.315561637742874</c:v>
                </c:pt>
                <c:pt idx="278">
                  <c:v>14.658555182541903</c:v>
                </c:pt>
                <c:pt idx="279">
                  <c:v>15.074316971742618</c:v>
                </c:pt>
                <c:pt idx="280">
                  <c:v>15.224754825676911</c:v>
                </c:pt>
                <c:pt idx="281">
                  <c:v>16.20108477411091</c:v>
                </c:pt>
                <c:pt idx="282">
                  <c:v>17.497896722152547</c:v>
                </c:pt>
                <c:pt idx="283">
                  <c:v>17.723772562929014</c:v>
                </c:pt>
                <c:pt idx="284">
                  <c:v>15.861867527168499</c:v>
                </c:pt>
                <c:pt idx="285">
                  <c:v>16.275854325287014</c:v>
                </c:pt>
                <c:pt idx="286">
                  <c:v>16.147135435404181</c:v>
                </c:pt>
                <c:pt idx="287">
                  <c:v>14.894189145023844</c:v>
                </c:pt>
                <c:pt idx="288">
                  <c:v>14.865863750749412</c:v>
                </c:pt>
                <c:pt idx="289">
                  <c:v>17.652338263288797</c:v>
                </c:pt>
                <c:pt idx="290">
                  <c:v>16.489468008158184</c:v>
                </c:pt>
                <c:pt idx="291">
                  <c:v>16.133938160245819</c:v>
                </c:pt>
                <c:pt idx="292">
                  <c:v>15.5067480918283</c:v>
                </c:pt>
                <c:pt idx="293">
                  <c:v>18.076263279768938</c:v>
                </c:pt>
                <c:pt idx="294">
                  <c:v>18.076263279768938</c:v>
                </c:pt>
                <c:pt idx="295">
                  <c:v>18.816439756135964</c:v>
                </c:pt>
                <c:pt idx="296">
                  <c:v>19.777040686033871</c:v>
                </c:pt>
                <c:pt idx="297">
                  <c:v>20.446477273905998</c:v>
                </c:pt>
                <c:pt idx="298">
                  <c:v>19.695995459070616</c:v>
                </c:pt>
                <c:pt idx="299">
                  <c:v>19.496034488094054</c:v>
                </c:pt>
                <c:pt idx="300">
                  <c:v>19.206148139647425</c:v>
                </c:pt>
                <c:pt idx="301">
                  <c:v>20.698470593220549</c:v>
                </c:pt>
                <c:pt idx="302">
                  <c:v>20.784307430256405</c:v>
                </c:pt>
                <c:pt idx="303">
                  <c:v>21.750652404466123</c:v>
                </c:pt>
                <c:pt idx="304">
                  <c:v>21.414247436077332</c:v>
                </c:pt>
                <c:pt idx="305">
                  <c:v>21.67936703090696</c:v>
                </c:pt>
                <c:pt idx="306">
                  <c:v>21.642757190449899</c:v>
                </c:pt>
                <c:pt idx="307">
                  <c:v>21.541880550927445</c:v>
                </c:pt>
                <c:pt idx="308">
                  <c:v>20.922173152232986</c:v>
                </c:pt>
                <c:pt idx="309">
                  <c:v>20.169961370479442</c:v>
                </c:pt>
                <c:pt idx="310">
                  <c:v>22.271860785838939</c:v>
                </c:pt>
                <c:pt idx="311">
                  <c:v>22.942916511917758</c:v>
                </c:pt>
                <c:pt idx="312">
                  <c:v>22.897229107311617</c:v>
                </c:pt>
                <c:pt idx="313">
                  <c:v>23.637762313593697</c:v>
                </c:pt>
                <c:pt idx="314">
                  <c:v>24.707070624159073</c:v>
                </c:pt>
                <c:pt idx="315">
                  <c:v>24.045625825403334</c:v>
                </c:pt>
                <c:pt idx="316">
                  <c:v>24.669591470996409</c:v>
                </c:pt>
                <c:pt idx="317">
                  <c:v>25.551957720786064</c:v>
                </c:pt>
                <c:pt idx="318">
                  <c:v>25.13030469289113</c:v>
                </c:pt>
                <c:pt idx="319">
                  <c:v>26.46170039400819</c:v>
                </c:pt>
                <c:pt idx="320">
                  <c:v>27.530970607204026</c:v>
                </c:pt>
                <c:pt idx="321">
                  <c:v>29.255015116083825</c:v>
                </c:pt>
                <c:pt idx="322">
                  <c:v>28.655274202440637</c:v>
                </c:pt>
                <c:pt idx="323">
                  <c:v>28.980648250640655</c:v>
                </c:pt>
                <c:pt idx="324">
                  <c:v>28.470046523295537</c:v>
                </c:pt>
                <c:pt idx="325">
                  <c:v>28.458463191247972</c:v>
                </c:pt>
                <c:pt idx="326">
                  <c:v>26.608333706081467</c:v>
                </c:pt>
                <c:pt idx="327">
                  <c:v>26.690760828540888</c:v>
                </c:pt>
                <c:pt idx="328">
                  <c:v>25.360064733665013</c:v>
                </c:pt>
                <c:pt idx="329">
                  <c:v>26.275894327525066</c:v>
                </c:pt>
                <c:pt idx="330">
                  <c:v>25.765967962640474</c:v>
                </c:pt>
                <c:pt idx="331">
                  <c:v>26.488462064431701</c:v>
                </c:pt>
                <c:pt idx="332">
                  <c:v>26.086174622168045</c:v>
                </c:pt>
                <c:pt idx="333">
                  <c:v>25.433033318279683</c:v>
                </c:pt>
                <c:pt idx="334">
                  <c:v>28.349771395868061</c:v>
                </c:pt>
                <c:pt idx="335">
                  <c:v>28.280913863769598</c:v>
                </c:pt>
                <c:pt idx="336">
                  <c:v>28.80534666796683</c:v>
                </c:pt>
                <c:pt idx="337">
                  <c:v>29.17702460548054</c:v>
                </c:pt>
                <c:pt idx="338">
                  <c:v>29.345744001712035</c:v>
                </c:pt>
                <c:pt idx="339">
                  <c:v>31.970607740841757</c:v>
                </c:pt>
                <c:pt idx="340">
                  <c:v>31.469057602166458</c:v>
                </c:pt>
                <c:pt idx="341">
                  <c:v>31.74417429311066</c:v>
                </c:pt>
                <c:pt idx="342">
                  <c:v>32.289127725916586</c:v>
                </c:pt>
                <c:pt idx="343">
                  <c:v>32.766513742093508</c:v>
                </c:pt>
                <c:pt idx="344">
                  <c:v>31.806624540327107</c:v>
                </c:pt>
                <c:pt idx="345">
                  <c:v>32.214183273180168</c:v>
                </c:pt>
                <c:pt idx="346">
                  <c:v>31.610668988251092</c:v>
                </c:pt>
                <c:pt idx="347">
                  <c:v>32.927083764634517</c:v>
                </c:pt>
                <c:pt idx="348">
                  <c:v>34.072789423075761</c:v>
                </c:pt>
                <c:pt idx="349">
                  <c:v>30.243037493578214</c:v>
                </c:pt>
                <c:pt idx="350">
                  <c:v>30.308523408469824</c:v>
                </c:pt>
                <c:pt idx="351">
                  <c:v>28.031649701475061</c:v>
                </c:pt>
                <c:pt idx="352">
                  <c:v>28.929705140732636</c:v>
                </c:pt>
                <c:pt idx="353">
                  <c:v>28.421079281509236</c:v>
                </c:pt>
                <c:pt idx="354">
                  <c:v>30.545054390835276</c:v>
                </c:pt>
                <c:pt idx="355">
                  <c:v>31.18509712638641</c:v>
                </c:pt>
                <c:pt idx="356">
                  <c:v>31.272194640015272</c:v>
                </c:pt>
                <c:pt idx="357">
                  <c:v>31.935054236540935</c:v>
                </c:pt>
                <c:pt idx="358">
                  <c:v>30.692408089533103</c:v>
                </c:pt>
                <c:pt idx="359">
                  <c:v>29.993241699808351</c:v>
                </c:pt>
                <c:pt idx="360">
                  <c:v>30.976602344626428</c:v>
                </c:pt>
                <c:pt idx="361">
                  <c:v>32.40882966110189</c:v>
                </c:pt>
                <c:pt idx="362">
                  <c:v>30.818941575761585</c:v>
                </c:pt>
                <c:pt idx="363">
                  <c:v>31.597213689998824</c:v>
                </c:pt>
                <c:pt idx="364">
                  <c:v>31.003646281924432</c:v>
                </c:pt>
                <c:pt idx="365">
                  <c:v>31.111633275967364</c:v>
                </c:pt>
                <c:pt idx="366">
                  <c:v>31.205319902832997</c:v>
                </c:pt>
                <c:pt idx="367">
                  <c:v>31.513035820237832</c:v>
                </c:pt>
                <c:pt idx="368">
                  <c:v>32.690211637641596</c:v>
                </c:pt>
                <c:pt idx="369">
                  <c:v>32.824542962741361</c:v>
                </c:pt>
                <c:pt idx="370">
                  <c:v>32.899328099205007</c:v>
                </c:pt>
                <c:pt idx="371">
                  <c:v>32.466851954955274</c:v>
                </c:pt>
                <c:pt idx="372">
                  <c:v>33.571800354752327</c:v>
                </c:pt>
                <c:pt idx="373">
                  <c:v>32.789169555096663</c:v>
                </c:pt>
                <c:pt idx="374">
                  <c:v>33.328086286524524</c:v>
                </c:pt>
                <c:pt idx="375">
                  <c:v>33.359696713074982</c:v>
                </c:pt>
                <c:pt idx="376">
                  <c:v>32.856768142300751</c:v>
                </c:pt>
                <c:pt idx="377">
                  <c:v>32.057289646802559</c:v>
                </c:pt>
                <c:pt idx="378">
                  <c:v>31.337566262798191</c:v>
                </c:pt>
                <c:pt idx="379">
                  <c:v>31.570150704016015</c:v>
                </c:pt>
                <c:pt idx="380">
                  <c:v>32.369589370445993</c:v>
                </c:pt>
                <c:pt idx="381">
                  <c:v>32.162755287659451</c:v>
                </c:pt>
                <c:pt idx="382">
                  <c:v>32.445162429780254</c:v>
                </c:pt>
                <c:pt idx="383">
                  <c:v>32.429343362916114</c:v>
                </c:pt>
                <c:pt idx="384">
                  <c:v>32.198866398914902</c:v>
                </c:pt>
                <c:pt idx="385">
                  <c:v>31.45813577899051</c:v>
                </c:pt>
                <c:pt idx="386">
                  <c:v>31.961705078252947</c:v>
                </c:pt>
                <c:pt idx="387">
                  <c:v>31.878969713439744</c:v>
                </c:pt>
                <c:pt idx="388">
                  <c:v>32.917349886709673</c:v>
                </c:pt>
                <c:pt idx="389">
                  <c:v>32.829112915390994</c:v>
                </c:pt>
                <c:pt idx="390">
                  <c:v>31.767250908877685</c:v>
                </c:pt>
                <c:pt idx="391">
                  <c:v>31.47381284656808</c:v>
                </c:pt>
                <c:pt idx="392">
                  <c:v>30.485847615128051</c:v>
                </c:pt>
                <c:pt idx="393">
                  <c:v>31.351139316556385</c:v>
                </c:pt>
                <c:pt idx="394">
                  <c:v>29.97159546709878</c:v>
                </c:pt>
                <c:pt idx="395">
                  <c:v>29.301102543070414</c:v>
                </c:pt>
                <c:pt idx="396">
                  <c:v>28.970245937049725</c:v>
                </c:pt>
                <c:pt idx="397">
                  <c:v>23.852595112291056</c:v>
                </c:pt>
                <c:pt idx="398">
                  <c:v>25.81224068137908</c:v>
                </c:pt>
                <c:pt idx="399">
                  <c:v>24.821883974149259</c:v>
                </c:pt>
                <c:pt idx="400">
                  <c:v>23.75054957620226</c:v>
                </c:pt>
                <c:pt idx="401">
                  <c:v>26.657745994412267</c:v>
                </c:pt>
                <c:pt idx="402">
                  <c:v>26.359031446417376</c:v>
                </c:pt>
                <c:pt idx="403">
                  <c:v>24.699364565314468</c:v>
                </c:pt>
                <c:pt idx="404">
                  <c:v>26.994902520000721</c:v>
                </c:pt>
                <c:pt idx="405">
                  <c:v>26.745745723020448</c:v>
                </c:pt>
                <c:pt idx="406">
                  <c:v>26.225666409145759</c:v>
                </c:pt>
                <c:pt idx="407">
                  <c:v>21.412881125868694</c:v>
                </c:pt>
                <c:pt idx="408">
                  <c:v>21.966527685730767</c:v>
                </c:pt>
                <c:pt idx="409">
                  <c:v>22.191499579829312</c:v>
                </c:pt>
                <c:pt idx="410">
                  <c:v>20.09404370312042</c:v>
                </c:pt>
                <c:pt idx="411">
                  <c:v>22.687161943207585</c:v>
                </c:pt>
                <c:pt idx="412">
                  <c:v>24.96810687365037</c:v>
                </c:pt>
                <c:pt idx="413">
                  <c:v>26.852816648495079</c:v>
                </c:pt>
                <c:pt idx="414">
                  <c:v>25.350961194036685</c:v>
                </c:pt>
                <c:pt idx="415">
                  <c:v>24.957143489707633</c:v>
                </c:pt>
                <c:pt idx="416">
                  <c:v>25.934898626103205</c:v>
                </c:pt>
                <c:pt idx="417">
                  <c:v>28.689599932422198</c:v>
                </c:pt>
                <c:pt idx="418">
                  <c:v>26.351940140581704</c:v>
                </c:pt>
                <c:pt idx="419">
                  <c:v>27.181565777299156</c:v>
                </c:pt>
                <c:pt idx="420">
                  <c:v>25.153810769915125</c:v>
                </c:pt>
                <c:pt idx="421">
                  <c:v>25.745911429261085</c:v>
                </c:pt>
                <c:pt idx="422">
                  <c:v>24.861276654283458</c:v>
                </c:pt>
                <c:pt idx="423">
                  <c:v>26.500461004147269</c:v>
                </c:pt>
                <c:pt idx="424">
                  <c:v>26.321394708680572</c:v>
                </c:pt>
                <c:pt idx="425">
                  <c:v>23.500454198571703</c:v>
                </c:pt>
                <c:pt idx="426">
                  <c:v>21.704864561340216</c:v>
                </c:pt>
                <c:pt idx="427">
                  <c:v>23.740405285705251</c:v>
                </c:pt>
                <c:pt idx="428">
                  <c:v>23.225427555955562</c:v>
                </c:pt>
                <c:pt idx="429">
                  <c:v>23.389145806581851</c:v>
                </c:pt>
                <c:pt idx="430">
                  <c:v>25.866474018658963</c:v>
                </c:pt>
                <c:pt idx="431">
                  <c:v>25.942346661853932</c:v>
                </c:pt>
                <c:pt idx="432">
                  <c:v>28.874441442775776</c:v>
                </c:pt>
                <c:pt idx="433">
                  <c:v>28.920734941897791</c:v>
                </c:pt>
                <c:pt idx="434">
                  <c:v>28.77065035448129</c:v>
                </c:pt>
                <c:pt idx="435">
                  <c:v>29.876994503363477</c:v>
                </c:pt>
                <c:pt idx="436">
                  <c:v>25.23120038109839</c:v>
                </c:pt>
                <c:pt idx="437">
                  <c:v>25.652226534094041</c:v>
                </c:pt>
                <c:pt idx="438">
                  <c:v>23.310530152777915</c:v>
                </c:pt>
                <c:pt idx="439">
                  <c:v>23.363378131164353</c:v>
                </c:pt>
                <c:pt idx="440">
                  <c:v>24.693279376375159</c:v>
                </c:pt>
                <c:pt idx="441">
                  <c:v>25.183038379168892</c:v>
                </c:pt>
                <c:pt idx="442">
                  <c:v>25.991182294545339</c:v>
                </c:pt>
                <c:pt idx="443">
                  <c:v>23.156904241690128</c:v>
                </c:pt>
                <c:pt idx="444">
                  <c:v>23.741123940631212</c:v>
                </c:pt>
                <c:pt idx="445">
                  <c:v>21.101400495671015</c:v>
                </c:pt>
                <c:pt idx="446">
                  <c:v>20.995172907422742</c:v>
                </c:pt>
                <c:pt idx="447">
                  <c:v>18.604154286103864</c:v>
                </c:pt>
                <c:pt idx="448">
                  <c:v>14.66468539564525</c:v>
                </c:pt>
                <c:pt idx="449">
                  <c:v>12.692758619967123</c:v>
                </c:pt>
                <c:pt idx="450">
                  <c:v>12.823108769946941</c:v>
                </c:pt>
                <c:pt idx="451">
                  <c:v>17.610041524574299</c:v>
                </c:pt>
                <c:pt idx="452">
                  <c:v>17.820151981143752</c:v>
                </c:pt>
                <c:pt idx="453">
                  <c:v>17.571810814211958</c:v>
                </c:pt>
                <c:pt idx="454">
                  <c:v>17.587444589324136</c:v>
                </c:pt>
                <c:pt idx="455">
                  <c:v>17.952990582035852</c:v>
                </c:pt>
                <c:pt idx="456">
                  <c:v>20.38117145567054</c:v>
                </c:pt>
                <c:pt idx="457">
                  <c:v>20.135604469922825</c:v>
                </c:pt>
                <c:pt idx="458">
                  <c:v>20.63183656214602</c:v>
                </c:pt>
                <c:pt idx="459">
                  <c:v>22.515632000121073</c:v>
                </c:pt>
                <c:pt idx="460">
                  <c:v>23.382982691204759</c:v>
                </c:pt>
                <c:pt idx="461">
                  <c:v>23.560017704193982</c:v>
                </c:pt>
                <c:pt idx="462">
                  <c:v>23.45963806217452</c:v>
                </c:pt>
                <c:pt idx="463">
                  <c:v>22.901184306952317</c:v>
                </c:pt>
                <c:pt idx="464">
                  <c:v>24.082640883336694</c:v>
                </c:pt>
                <c:pt idx="465">
                  <c:v>24.328052016208915</c:v>
                </c:pt>
                <c:pt idx="466">
                  <c:v>27.142405144779616</c:v>
                </c:pt>
                <c:pt idx="467">
                  <c:v>27.131065982237018</c:v>
                </c:pt>
                <c:pt idx="468">
                  <c:v>27.720633166506687</c:v>
                </c:pt>
                <c:pt idx="469">
                  <c:v>26.184138544617099</c:v>
                </c:pt>
                <c:pt idx="470">
                  <c:v>25.618865360242054</c:v>
                </c:pt>
                <c:pt idx="471">
                  <c:v>27.727646545904577</c:v>
                </c:pt>
                <c:pt idx="472">
                  <c:v>27.380636655186706</c:v>
                </c:pt>
                <c:pt idx="473">
                  <c:v>24.948254680707763</c:v>
                </c:pt>
                <c:pt idx="474">
                  <c:v>24.384799779880325</c:v>
                </c:pt>
                <c:pt idx="475">
                  <c:v>26.861762603549309</c:v>
                </c:pt>
                <c:pt idx="476">
                  <c:v>28.493580307497382</c:v>
                </c:pt>
                <c:pt idx="477">
                  <c:v>30.334112718929788</c:v>
                </c:pt>
                <c:pt idx="478">
                  <c:v>30.117704074491172</c:v>
                </c:pt>
                <c:pt idx="479">
                  <c:v>30.245110336822478</c:v>
                </c:pt>
                <c:pt idx="480">
                  <c:v>30.404102781923598</c:v>
                </c:pt>
                <c:pt idx="481">
                  <c:v>32.387432792993138</c:v>
                </c:pt>
                <c:pt idx="482">
                  <c:v>32.070322410592354</c:v>
                </c:pt>
                <c:pt idx="483">
                  <c:v>32.362896355292179</c:v>
                </c:pt>
                <c:pt idx="484">
                  <c:v>32.669020841668214</c:v>
                </c:pt>
                <c:pt idx="485">
                  <c:v>32.021620118694415</c:v>
                </c:pt>
                <c:pt idx="486">
                  <c:v>32.963314363094497</c:v>
                </c:pt>
                <c:pt idx="487">
                  <c:v>32.597283494770068</c:v>
                </c:pt>
                <c:pt idx="488">
                  <c:v>33.695542342810569</c:v>
                </c:pt>
                <c:pt idx="489">
                  <c:v>33.864005447646775</c:v>
                </c:pt>
                <c:pt idx="490">
                  <c:v>33.784350774672788</c:v>
                </c:pt>
                <c:pt idx="491">
                  <c:v>33.615394135730781</c:v>
                </c:pt>
                <c:pt idx="492">
                  <c:v>34.237818569554946</c:v>
                </c:pt>
                <c:pt idx="493">
                  <c:v>35.569841145571274</c:v>
                </c:pt>
                <c:pt idx="494">
                  <c:v>36.077199401407199</c:v>
                </c:pt>
                <c:pt idx="495">
                  <c:v>36.001449708813993</c:v>
                </c:pt>
                <c:pt idx="496">
                  <c:v>35.296965272637152</c:v>
                </c:pt>
                <c:pt idx="497">
                  <c:v>33.29438743144226</c:v>
                </c:pt>
                <c:pt idx="498">
                  <c:v>33.988964819832603</c:v>
                </c:pt>
                <c:pt idx="499">
                  <c:v>36.307667706915339</c:v>
                </c:pt>
                <c:pt idx="500">
                  <c:v>36.069754829053721</c:v>
                </c:pt>
                <c:pt idx="501">
                  <c:v>37.177096436339156</c:v>
                </c:pt>
                <c:pt idx="502">
                  <c:v>37.978128265496565</c:v>
                </c:pt>
                <c:pt idx="503">
                  <c:v>38.399000297315325</c:v>
                </c:pt>
                <c:pt idx="504">
                  <c:v>38.369547567241369</c:v>
                </c:pt>
                <c:pt idx="505">
                  <c:v>38.184158840124894</c:v>
                </c:pt>
                <c:pt idx="506">
                  <c:v>37.752879299619337</c:v>
                </c:pt>
                <c:pt idx="507">
                  <c:v>35.585793553228939</c:v>
                </c:pt>
                <c:pt idx="508">
                  <c:v>36.068601517774965</c:v>
                </c:pt>
                <c:pt idx="509">
                  <c:v>37.044860466565666</c:v>
                </c:pt>
                <c:pt idx="510">
                  <c:v>37.920310312079977</c:v>
                </c:pt>
                <c:pt idx="511">
                  <c:v>37.512735993939344</c:v>
                </c:pt>
                <c:pt idx="512">
                  <c:v>38.8500818115036</c:v>
                </c:pt>
                <c:pt idx="513">
                  <c:v>38.641564517661578</c:v>
                </c:pt>
                <c:pt idx="514">
                  <c:v>39.586789695541228</c:v>
                </c:pt>
                <c:pt idx="515">
                  <c:v>40.490102571799298</c:v>
                </c:pt>
                <c:pt idx="516">
                  <c:v>40.268084955540985</c:v>
                </c:pt>
                <c:pt idx="517">
                  <c:v>41.171231588731843</c:v>
                </c:pt>
                <c:pt idx="518">
                  <c:v>41.290514452851909</c:v>
                </c:pt>
                <c:pt idx="519">
                  <c:v>42.077664985897314</c:v>
                </c:pt>
                <c:pt idx="520">
                  <c:v>41.796279545960402</c:v>
                </c:pt>
                <c:pt idx="521">
                  <c:v>42.364853347898986</c:v>
                </c:pt>
                <c:pt idx="522">
                  <c:v>42.437176008929612</c:v>
                </c:pt>
                <c:pt idx="523">
                  <c:v>42.619587946123886</c:v>
                </c:pt>
                <c:pt idx="524">
                  <c:v>41.748060397976559</c:v>
                </c:pt>
                <c:pt idx="525">
                  <c:v>42.896264897521803</c:v>
                </c:pt>
                <c:pt idx="526">
                  <c:v>42.577208085875782</c:v>
                </c:pt>
                <c:pt idx="527">
                  <c:v>42.869146497183266</c:v>
                </c:pt>
                <c:pt idx="528">
                  <c:v>43.220087343761179</c:v>
                </c:pt>
                <c:pt idx="529">
                  <c:v>43.859030450690653</c:v>
                </c:pt>
                <c:pt idx="530">
                  <c:v>45.719183007451022</c:v>
                </c:pt>
                <c:pt idx="531">
                  <c:v>46.194108279893555</c:v>
                </c:pt>
                <c:pt idx="532">
                  <c:v>49.141332911630087</c:v>
                </c:pt>
                <c:pt idx="533">
                  <c:v>49.254071686677378</c:v>
                </c:pt>
                <c:pt idx="534">
                  <c:v>49.295040212552834</c:v>
                </c:pt>
                <c:pt idx="535">
                  <c:v>48.271784695001742</c:v>
                </c:pt>
                <c:pt idx="536">
                  <c:v>50.652949951191204</c:v>
                </c:pt>
                <c:pt idx="537">
                  <c:v>50.476024035214863</c:v>
                </c:pt>
                <c:pt idx="538">
                  <c:v>47.594532951272129</c:v>
                </c:pt>
                <c:pt idx="539">
                  <c:v>47.634093606172144</c:v>
                </c:pt>
                <c:pt idx="540">
                  <c:v>48.097821715358663</c:v>
                </c:pt>
                <c:pt idx="541">
                  <c:v>48.392645136561669</c:v>
                </c:pt>
                <c:pt idx="542">
                  <c:v>44.700611734658281</c:v>
                </c:pt>
                <c:pt idx="543">
                  <c:v>46.566953382274932</c:v>
                </c:pt>
                <c:pt idx="544">
                  <c:v>48.443215931267076</c:v>
                </c:pt>
                <c:pt idx="545">
                  <c:v>48.759457000962243</c:v>
                </c:pt>
                <c:pt idx="546">
                  <c:v>49.122040057340683</c:v>
                </c:pt>
                <c:pt idx="547">
                  <c:v>47.436887767694856</c:v>
                </c:pt>
                <c:pt idx="548">
                  <c:v>48.73167709175209</c:v>
                </c:pt>
                <c:pt idx="549">
                  <c:v>48.451574840490196</c:v>
                </c:pt>
                <c:pt idx="550">
                  <c:v>45.622479761594974</c:v>
                </c:pt>
                <c:pt idx="551">
                  <c:v>45.426879207735396</c:v>
                </c:pt>
                <c:pt idx="552">
                  <c:v>44.754514317502327</c:v>
                </c:pt>
                <c:pt idx="553">
                  <c:v>44.257603399421356</c:v>
                </c:pt>
                <c:pt idx="554">
                  <c:v>43.914145222566475</c:v>
                </c:pt>
                <c:pt idx="555">
                  <c:v>42.324638110921853</c:v>
                </c:pt>
                <c:pt idx="556">
                  <c:v>42.474731356831427</c:v>
                </c:pt>
                <c:pt idx="557">
                  <c:v>40.297712587175226</c:v>
                </c:pt>
                <c:pt idx="558">
                  <c:v>44.025864027128506</c:v>
                </c:pt>
                <c:pt idx="559">
                  <c:v>46.634297409782363</c:v>
                </c:pt>
                <c:pt idx="560">
                  <c:v>46.609927215148616</c:v>
                </c:pt>
                <c:pt idx="561">
                  <c:v>48.623603512778345</c:v>
                </c:pt>
                <c:pt idx="562">
                  <c:v>48.453756780747312</c:v>
                </c:pt>
                <c:pt idx="563">
                  <c:v>48.098592321243103</c:v>
                </c:pt>
                <c:pt idx="564">
                  <c:v>48.127956734687615</c:v>
                </c:pt>
                <c:pt idx="565">
                  <c:v>48.082636450188232</c:v>
                </c:pt>
                <c:pt idx="566">
                  <c:v>49.022169534714578</c:v>
                </c:pt>
                <c:pt idx="567">
                  <c:v>50.586586065100903</c:v>
                </c:pt>
                <c:pt idx="568">
                  <c:v>50.420341266192736</c:v>
                </c:pt>
                <c:pt idx="569">
                  <c:v>51.102611472513729</c:v>
                </c:pt>
                <c:pt idx="570">
                  <c:v>50.405135220638925</c:v>
                </c:pt>
                <c:pt idx="571">
                  <c:v>49.73385091034271</c:v>
                </c:pt>
                <c:pt idx="572">
                  <c:v>47.484078286700338</c:v>
                </c:pt>
                <c:pt idx="573">
                  <c:v>48.100791578486422</c:v>
                </c:pt>
                <c:pt idx="574">
                  <c:v>48.320052330546844</c:v>
                </c:pt>
                <c:pt idx="575">
                  <c:v>48.26951963321099</c:v>
                </c:pt>
                <c:pt idx="576">
                  <c:v>49.63145557113333</c:v>
                </c:pt>
                <c:pt idx="577">
                  <c:v>51.270066728754983</c:v>
                </c:pt>
                <c:pt idx="578">
                  <c:v>53.10260388767378</c:v>
                </c:pt>
                <c:pt idx="579">
                  <c:v>52.310511086776131</c:v>
                </c:pt>
                <c:pt idx="580">
                  <c:v>52.488747898605368</c:v>
                </c:pt>
                <c:pt idx="581">
                  <c:v>52.557501528786815</c:v>
                </c:pt>
                <c:pt idx="582">
                  <c:v>53.393880790109648</c:v>
                </c:pt>
                <c:pt idx="583">
                  <c:v>54.245512852848947</c:v>
                </c:pt>
                <c:pt idx="584">
                  <c:v>53.895328758566563</c:v>
                </c:pt>
                <c:pt idx="585">
                  <c:v>54.378647574204535</c:v>
                </c:pt>
                <c:pt idx="586">
                  <c:v>55.127918931706802</c:v>
                </c:pt>
                <c:pt idx="587">
                  <c:v>54.487604319472837</c:v>
                </c:pt>
                <c:pt idx="588">
                  <c:v>54.159121872255753</c:v>
                </c:pt>
                <c:pt idx="589">
                  <c:v>53.018969771278478</c:v>
                </c:pt>
                <c:pt idx="590">
                  <c:v>52.227580040019205</c:v>
                </c:pt>
                <c:pt idx="591">
                  <c:v>53.379892128683423</c:v>
                </c:pt>
                <c:pt idx="592">
                  <c:v>54.386230682447376</c:v>
                </c:pt>
                <c:pt idx="593">
                  <c:v>55.336050056757273</c:v>
                </c:pt>
                <c:pt idx="594">
                  <c:v>56.092527012203931</c:v>
                </c:pt>
                <c:pt idx="595">
                  <c:v>56.674665209407635</c:v>
                </c:pt>
                <c:pt idx="596">
                  <c:v>55.639793457535262</c:v>
                </c:pt>
                <c:pt idx="597">
                  <c:v>54.082660451531069</c:v>
                </c:pt>
                <c:pt idx="598">
                  <c:v>51.981824299122252</c:v>
                </c:pt>
                <c:pt idx="599">
                  <c:v>49.576661163501626</c:v>
                </c:pt>
                <c:pt idx="600">
                  <c:v>50.36953669217408</c:v>
                </c:pt>
                <c:pt idx="601">
                  <c:v>47.340407910960352</c:v>
                </c:pt>
                <c:pt idx="602">
                  <c:v>49.832282391418289</c:v>
                </c:pt>
                <c:pt idx="603">
                  <c:v>50.219180228074748</c:v>
                </c:pt>
                <c:pt idx="604">
                  <c:v>51.368042773094373</c:v>
                </c:pt>
                <c:pt idx="605">
                  <c:v>51.152960609796196</c:v>
                </c:pt>
                <c:pt idx="606">
                  <c:v>49.496777906310228</c:v>
                </c:pt>
                <c:pt idx="607">
                  <c:v>47.849052818868529</c:v>
                </c:pt>
                <c:pt idx="608">
                  <c:v>49.646187131266174</c:v>
                </c:pt>
                <c:pt idx="609">
                  <c:v>49.843787797028085</c:v>
                </c:pt>
                <c:pt idx="610">
                  <c:v>51.421822405336655</c:v>
                </c:pt>
                <c:pt idx="611">
                  <c:v>50.345275594553186</c:v>
                </c:pt>
                <c:pt idx="612">
                  <c:v>50.511537710447499</c:v>
                </c:pt>
                <c:pt idx="613">
                  <c:v>45.964978577416161</c:v>
                </c:pt>
                <c:pt idx="614">
                  <c:v>46.821287958119342</c:v>
                </c:pt>
                <c:pt idx="615">
                  <c:v>48.957500981570092</c:v>
                </c:pt>
                <c:pt idx="616">
                  <c:v>48.483017292274809</c:v>
                </c:pt>
                <c:pt idx="617">
                  <c:v>49.001659296297618</c:v>
                </c:pt>
                <c:pt idx="618">
                  <c:v>51.113867513522706</c:v>
                </c:pt>
                <c:pt idx="619">
                  <c:v>50.41748915857093</c:v>
                </c:pt>
                <c:pt idx="620">
                  <c:v>50.703501697211834</c:v>
                </c:pt>
                <c:pt idx="621">
                  <c:v>49.498540775502079</c:v>
                </c:pt>
                <c:pt idx="622">
                  <c:v>50.516942341830429</c:v>
                </c:pt>
                <c:pt idx="623">
                  <c:v>51.65924001739387</c:v>
                </c:pt>
                <c:pt idx="624">
                  <c:v>51.328106339594513</c:v>
                </c:pt>
                <c:pt idx="625">
                  <c:v>50.374794129174575</c:v>
                </c:pt>
                <c:pt idx="626">
                  <c:v>51.081734113989995</c:v>
                </c:pt>
                <c:pt idx="627">
                  <c:v>50.945407872083734</c:v>
                </c:pt>
                <c:pt idx="628">
                  <c:v>49.344487134855967</c:v>
                </c:pt>
                <c:pt idx="629">
                  <c:v>50.493145339438826</c:v>
                </c:pt>
                <c:pt idx="630">
                  <c:v>50.507229244288965</c:v>
                </c:pt>
                <c:pt idx="631">
                  <c:v>50.66834648359287</c:v>
                </c:pt>
                <c:pt idx="632">
                  <c:v>50.177498242369182</c:v>
                </c:pt>
                <c:pt idx="633">
                  <c:v>50.307249224627611</c:v>
                </c:pt>
                <c:pt idx="634">
                  <c:v>48.476178814437219</c:v>
                </c:pt>
                <c:pt idx="635">
                  <c:v>50.075071732584718</c:v>
                </c:pt>
                <c:pt idx="636">
                  <c:v>47.669813353540178</c:v>
                </c:pt>
                <c:pt idx="637">
                  <c:v>46.971197643975557</c:v>
                </c:pt>
                <c:pt idx="638">
                  <c:v>47.457690663178056</c:v>
                </c:pt>
                <c:pt idx="639">
                  <c:v>42.917317157605822</c:v>
                </c:pt>
                <c:pt idx="640">
                  <c:v>47.205842806547309</c:v>
                </c:pt>
                <c:pt idx="641">
                  <c:v>46.386470557339749</c:v>
                </c:pt>
                <c:pt idx="642">
                  <c:v>43.315813911597388</c:v>
                </c:pt>
                <c:pt idx="643">
                  <c:v>44.900595217716841</c:v>
                </c:pt>
                <c:pt idx="644">
                  <c:v>47.905901021059719</c:v>
                </c:pt>
                <c:pt idx="645">
                  <c:v>47.065036660319464</c:v>
                </c:pt>
                <c:pt idx="646">
                  <c:v>46.103505808264345</c:v>
                </c:pt>
                <c:pt idx="647">
                  <c:v>47.750446436232664</c:v>
                </c:pt>
                <c:pt idx="648">
                  <c:v>47.666142152472617</c:v>
                </c:pt>
                <c:pt idx="649">
                  <c:v>46.251631844545273</c:v>
                </c:pt>
                <c:pt idx="650">
                  <c:v>45.499470282051647</c:v>
                </c:pt>
                <c:pt idx="651">
                  <c:v>46.058802008472554</c:v>
                </c:pt>
                <c:pt idx="652">
                  <c:v>44.323764676773521</c:v>
                </c:pt>
                <c:pt idx="653">
                  <c:v>44.983931481950094</c:v>
                </c:pt>
                <c:pt idx="654">
                  <c:v>46.378530719181867</c:v>
                </c:pt>
                <c:pt idx="655">
                  <c:v>46.778551367956197</c:v>
                </c:pt>
                <c:pt idx="656">
                  <c:v>47.453326782663794</c:v>
                </c:pt>
                <c:pt idx="657">
                  <c:v>46.756775257850364</c:v>
                </c:pt>
                <c:pt idx="658">
                  <c:v>47.261929061347132</c:v>
                </c:pt>
                <c:pt idx="659">
                  <c:v>46.956476474034417</c:v>
                </c:pt>
                <c:pt idx="660">
                  <c:v>47.696076294762037</c:v>
                </c:pt>
                <c:pt idx="661">
                  <c:v>46.839772109154723</c:v>
                </c:pt>
                <c:pt idx="662">
                  <c:v>47.355785394677241</c:v>
                </c:pt>
                <c:pt idx="663">
                  <c:v>46.938511832584084</c:v>
                </c:pt>
                <c:pt idx="664">
                  <c:v>49.101585233279451</c:v>
                </c:pt>
                <c:pt idx="665">
                  <c:v>48.525611883151413</c:v>
                </c:pt>
                <c:pt idx="666">
                  <c:v>48.73026402568081</c:v>
                </c:pt>
                <c:pt idx="667">
                  <c:v>49.55773889271623</c:v>
                </c:pt>
                <c:pt idx="668">
                  <c:v>49.814802625580654</c:v>
                </c:pt>
                <c:pt idx="669">
                  <c:v>50.650568865593158</c:v>
                </c:pt>
                <c:pt idx="670">
                  <c:v>50.148788411001846</c:v>
                </c:pt>
                <c:pt idx="671">
                  <c:v>49.880290272170896</c:v>
                </c:pt>
                <c:pt idx="672">
                  <c:v>50.890980584558775</c:v>
                </c:pt>
                <c:pt idx="673">
                  <c:v>50.277368764995316</c:v>
                </c:pt>
                <c:pt idx="674">
                  <c:v>51.766515283305296</c:v>
                </c:pt>
                <c:pt idx="675">
                  <c:v>51.934219904147369</c:v>
                </c:pt>
                <c:pt idx="676">
                  <c:v>53.592581084493219</c:v>
                </c:pt>
                <c:pt idx="677">
                  <c:v>54.16707902739978</c:v>
                </c:pt>
                <c:pt idx="678">
                  <c:v>55.803705658406614</c:v>
                </c:pt>
                <c:pt idx="679">
                  <c:v>55.600400777401063</c:v>
                </c:pt>
                <c:pt idx="680">
                  <c:v>55.742670208960078</c:v>
                </c:pt>
                <c:pt idx="681">
                  <c:v>54.015827275115612</c:v>
                </c:pt>
                <c:pt idx="682">
                  <c:v>53.958577318845329</c:v>
                </c:pt>
                <c:pt idx="683">
                  <c:v>55.886267853358163</c:v>
                </c:pt>
                <c:pt idx="684">
                  <c:v>56.877215069816287</c:v>
                </c:pt>
                <c:pt idx="685">
                  <c:v>56.829378627226731</c:v>
                </c:pt>
                <c:pt idx="686">
                  <c:v>56.972605688120836</c:v>
                </c:pt>
                <c:pt idx="687">
                  <c:v>57.527093853510678</c:v>
                </c:pt>
                <c:pt idx="688">
                  <c:v>58.743184402230355</c:v>
                </c:pt>
                <c:pt idx="689">
                  <c:v>59.005986984310766</c:v>
                </c:pt>
                <c:pt idx="690">
                  <c:v>56.777266620752414</c:v>
                </c:pt>
                <c:pt idx="691">
                  <c:v>58.327786269739192</c:v>
                </c:pt>
                <c:pt idx="692">
                  <c:v>57.26549307027031</c:v>
                </c:pt>
                <c:pt idx="693">
                  <c:v>57.437253329272863</c:v>
                </c:pt>
                <c:pt idx="694">
                  <c:v>58.923301838757425</c:v>
                </c:pt>
                <c:pt idx="695">
                  <c:v>58.669012287077038</c:v>
                </c:pt>
                <c:pt idx="696">
                  <c:v>58.693359969628773</c:v>
                </c:pt>
                <c:pt idx="697">
                  <c:v>58.966409012424577</c:v>
                </c:pt>
                <c:pt idx="698">
                  <c:v>59.583489424317406</c:v>
                </c:pt>
                <c:pt idx="699">
                  <c:v>59.541050686316311</c:v>
                </c:pt>
                <c:pt idx="700">
                  <c:v>57.057173190070586</c:v>
                </c:pt>
                <c:pt idx="701">
                  <c:v>57.064799590778847</c:v>
                </c:pt>
                <c:pt idx="702">
                  <c:v>57.768206910416069</c:v>
                </c:pt>
                <c:pt idx="703">
                  <c:v>58.563221086880219</c:v>
                </c:pt>
                <c:pt idx="704">
                  <c:v>59.91966754018739</c:v>
                </c:pt>
                <c:pt idx="705">
                  <c:v>59.361165297403915</c:v>
                </c:pt>
                <c:pt idx="706">
                  <c:v>61.369111404310786</c:v>
                </c:pt>
                <c:pt idx="707">
                  <c:v>60.824284385503887</c:v>
                </c:pt>
                <c:pt idx="708">
                  <c:v>60.97565562499264</c:v>
                </c:pt>
                <c:pt idx="709">
                  <c:v>61.320237674249796</c:v>
                </c:pt>
                <c:pt idx="710">
                  <c:v>60.847608634173099</c:v>
                </c:pt>
                <c:pt idx="711">
                  <c:v>62.262018503580691</c:v>
                </c:pt>
                <c:pt idx="712">
                  <c:v>64.124796315444087</c:v>
                </c:pt>
                <c:pt idx="713">
                  <c:v>64.015176329605566</c:v>
                </c:pt>
                <c:pt idx="714">
                  <c:v>64.015176329605566</c:v>
                </c:pt>
                <c:pt idx="715">
                  <c:v>63.531886952844076</c:v>
                </c:pt>
                <c:pt idx="716">
                  <c:v>63.485875720596596</c:v>
                </c:pt>
                <c:pt idx="717">
                  <c:v>58.693853503734545</c:v>
                </c:pt>
                <c:pt idx="718">
                  <c:v>62.099032761469317</c:v>
                </c:pt>
                <c:pt idx="719">
                  <c:v>62.136248696442209</c:v>
                </c:pt>
                <c:pt idx="720">
                  <c:v>61.338340851589464</c:v>
                </c:pt>
                <c:pt idx="721">
                  <c:v>61.90919356890771</c:v>
                </c:pt>
                <c:pt idx="722">
                  <c:v>64.99898375266676</c:v>
                </c:pt>
                <c:pt idx="723">
                  <c:v>67.253161817590183</c:v>
                </c:pt>
                <c:pt idx="724">
                  <c:v>68.1911034710877</c:v>
                </c:pt>
                <c:pt idx="725">
                  <c:v>66.933550862386767</c:v>
                </c:pt>
                <c:pt idx="726">
                  <c:v>67.773280960533043</c:v>
                </c:pt>
                <c:pt idx="727">
                  <c:v>69.758697668435786</c:v>
                </c:pt>
                <c:pt idx="728">
                  <c:v>68.507010322949839</c:v>
                </c:pt>
                <c:pt idx="729">
                  <c:v>69.526134007601371</c:v>
                </c:pt>
                <c:pt idx="730">
                  <c:v>69.921529289370284</c:v>
                </c:pt>
                <c:pt idx="731">
                  <c:v>70.221365978068832</c:v>
                </c:pt>
                <c:pt idx="732">
                  <c:v>70.034389283320763</c:v>
                </c:pt>
                <c:pt idx="733">
                  <c:v>71.072173752266565</c:v>
                </c:pt>
                <c:pt idx="734">
                  <c:v>73.020852474014589</c:v>
                </c:pt>
                <c:pt idx="735">
                  <c:v>70.504718627634389</c:v>
                </c:pt>
                <c:pt idx="736">
                  <c:v>71.765971876279366</c:v>
                </c:pt>
                <c:pt idx="737">
                  <c:v>67.627591424205917</c:v>
                </c:pt>
                <c:pt idx="738">
                  <c:v>63.351378152429618</c:v>
                </c:pt>
                <c:pt idx="739">
                  <c:v>64.392290069077262</c:v>
                </c:pt>
                <c:pt idx="740">
                  <c:v>58.288130371415235</c:v>
                </c:pt>
                <c:pt idx="741">
                  <c:v>58.255373560380491</c:v>
                </c:pt>
                <c:pt idx="742">
                  <c:v>61.647423079202923</c:v>
                </c:pt>
                <c:pt idx="743">
                  <c:v>56.31275058869528</c:v>
                </c:pt>
                <c:pt idx="744">
                  <c:v>61.761348067802714</c:v>
                </c:pt>
                <c:pt idx="745">
                  <c:v>54.310974523959942</c:v>
                </c:pt>
                <c:pt idx="746">
                  <c:v>55.174615916606541</c:v>
                </c:pt>
                <c:pt idx="747">
                  <c:v>47.653848823992206</c:v>
                </c:pt>
                <c:pt idx="748">
                  <c:v>53.38261089551176</c:v>
                </c:pt>
                <c:pt idx="749">
                  <c:v>45.690493956467066</c:v>
                </c:pt>
                <c:pt idx="750">
                  <c:v>46.544995443814372</c:v>
                </c:pt>
                <c:pt idx="751">
                  <c:v>49.016377002841494</c:v>
                </c:pt>
                <c:pt idx="752">
                  <c:v>34.562515523595806</c:v>
                </c:pt>
                <c:pt idx="753">
                  <c:v>44.02702426520176</c:v>
                </c:pt>
                <c:pt idx="754">
                  <c:v>37.877914866544302</c:v>
                </c:pt>
                <c:pt idx="755">
                  <c:v>39.244148880433471</c:v>
                </c:pt>
                <c:pt idx="756">
                  <c:v>36.481935465514965</c:v>
                </c:pt>
                <c:pt idx="757">
                  <c:v>36.679364693113826</c:v>
                </c:pt>
                <c:pt idx="758">
                  <c:v>44.585131680700613</c:v>
                </c:pt>
                <c:pt idx="759">
                  <c:v>41.360372906750854</c:v>
                </c:pt>
                <c:pt idx="760">
                  <c:v>43.893092962482456</c:v>
                </c:pt>
                <c:pt idx="761">
                  <c:v>42.05098990040463</c:v>
                </c:pt>
                <c:pt idx="762">
                  <c:v>47.463704852474081</c:v>
                </c:pt>
                <c:pt idx="763">
                  <c:v>45.63277124647442</c:v>
                </c:pt>
                <c:pt idx="764">
                  <c:v>40.476042910729774</c:v>
                </c:pt>
                <c:pt idx="765">
                  <c:v>40.142942023301771</c:v>
                </c:pt>
                <c:pt idx="766">
                  <c:v>40.390592242485468</c:v>
                </c:pt>
                <c:pt idx="767">
                  <c:v>42.124147240168526</c:v>
                </c:pt>
                <c:pt idx="768">
                  <c:v>41.251222211237462</c:v>
                </c:pt>
                <c:pt idx="769">
                  <c:v>45.281078842696814</c:v>
                </c:pt>
                <c:pt idx="770">
                  <c:v>45.235827826142099</c:v>
                </c:pt>
                <c:pt idx="771">
                  <c:v>47.447182715971536</c:v>
                </c:pt>
                <c:pt idx="772">
                  <c:v>48.330904885778125</c:v>
                </c:pt>
                <c:pt idx="773">
                  <c:v>47.841843757526931</c:v>
                </c:pt>
                <c:pt idx="774">
                  <c:v>52.647478857215361</c:v>
                </c:pt>
                <c:pt idx="775">
                  <c:v>50.438989928596698</c:v>
                </c:pt>
                <c:pt idx="776">
                  <c:v>56.350302473199861</c:v>
                </c:pt>
                <c:pt idx="777">
                  <c:v>55.326472031707965</c:v>
                </c:pt>
                <c:pt idx="778">
                  <c:v>54.412032991837179</c:v>
                </c:pt>
                <c:pt idx="779">
                  <c:v>51.083368837484244</c:v>
                </c:pt>
                <c:pt idx="780">
                  <c:v>55.353041483585002</c:v>
                </c:pt>
                <c:pt idx="781">
                  <c:v>56.305120724589784</c:v>
                </c:pt>
                <c:pt idx="782">
                  <c:v>56.746783530001494</c:v>
                </c:pt>
                <c:pt idx="783">
                  <c:v>57.208011066385382</c:v>
                </c:pt>
                <c:pt idx="784">
                  <c:v>58.899949882910335</c:v>
                </c:pt>
                <c:pt idx="785">
                  <c:v>53.439320561813588</c:v>
                </c:pt>
                <c:pt idx="786">
                  <c:v>56.373306357624955</c:v>
                </c:pt>
                <c:pt idx="787">
                  <c:v>55.727969819402347</c:v>
                </c:pt>
                <c:pt idx="788">
                  <c:v>61.081098753767492</c:v>
                </c:pt>
                <c:pt idx="789">
                  <c:v>59.945526995631553</c:v>
                </c:pt>
                <c:pt idx="790">
                  <c:v>60.994422042902528</c:v>
                </c:pt>
                <c:pt idx="791">
                  <c:v>58.989880455476225</c:v>
                </c:pt>
                <c:pt idx="792">
                  <c:v>56.904439103770443</c:v>
                </c:pt>
                <c:pt idx="793">
                  <c:v>59.369969253171547</c:v>
                </c:pt>
                <c:pt idx="794">
                  <c:v>59.513985968634898</c:v>
                </c:pt>
                <c:pt idx="795">
                  <c:v>63.499332750547495</c:v>
                </c:pt>
                <c:pt idx="796">
                  <c:v>62.4011570240406</c:v>
                </c:pt>
                <c:pt idx="797">
                  <c:v>65.976603816570247</c:v>
                </c:pt>
                <c:pt idx="798">
                  <c:v>64.562670164282252</c:v>
                </c:pt>
                <c:pt idx="799">
                  <c:v>65.365909909176025</c:v>
                </c:pt>
                <c:pt idx="800">
                  <c:v>66.128589809067932</c:v>
                </c:pt>
                <c:pt idx="801">
                  <c:v>66.198032655298874</c:v>
                </c:pt>
                <c:pt idx="802">
                  <c:v>66.830516526387839</c:v>
                </c:pt>
                <c:pt idx="803">
                  <c:v>70.452130404040446</c:v>
                </c:pt>
                <c:pt idx="804">
                  <c:v>70.16076864837234</c:v>
                </c:pt>
                <c:pt idx="805">
                  <c:v>69.364325820549368</c:v>
                </c:pt>
                <c:pt idx="806">
                  <c:v>70.152390690464443</c:v>
                </c:pt>
                <c:pt idx="807">
                  <c:v>71.037139757550761</c:v>
                </c:pt>
                <c:pt idx="808">
                  <c:v>73.82027901855426</c:v>
                </c:pt>
                <c:pt idx="809">
                  <c:v>73.216257345930472</c:v>
                </c:pt>
                <c:pt idx="810">
                  <c:v>73.777372721926668</c:v>
                </c:pt>
                <c:pt idx="811">
                  <c:v>72.437339308109159</c:v>
                </c:pt>
                <c:pt idx="812">
                  <c:v>72.487754249939087</c:v>
                </c:pt>
                <c:pt idx="813">
                  <c:v>65.281475748019773</c:v>
                </c:pt>
                <c:pt idx="814">
                  <c:v>67.154151949176565</c:v>
                </c:pt>
                <c:pt idx="815">
                  <c:v>69.392138632033237</c:v>
                </c:pt>
                <c:pt idx="816">
                  <c:v>71.321451768150013</c:v>
                </c:pt>
                <c:pt idx="817">
                  <c:v>72.687587075218005</c:v>
                </c:pt>
                <c:pt idx="818">
                  <c:v>73.904449961520783</c:v>
                </c:pt>
                <c:pt idx="819">
                  <c:v>73.763403109185219</c:v>
                </c:pt>
                <c:pt idx="820">
                  <c:v>74.941527897430944</c:v>
                </c:pt>
                <c:pt idx="821">
                  <c:v>75.419907908613908</c:v>
                </c:pt>
                <c:pt idx="822">
                  <c:v>70.144826630906408</c:v>
                </c:pt>
                <c:pt idx="823">
                  <c:v>68.484215974057349</c:v>
                </c:pt>
                <c:pt idx="824">
                  <c:v>67.579451934358445</c:v>
                </c:pt>
                <c:pt idx="825">
                  <c:v>68.504762578145289</c:v>
                </c:pt>
                <c:pt idx="826">
                  <c:v>70.520605230744593</c:v>
                </c:pt>
                <c:pt idx="827">
                  <c:v>72.274045323643975</c:v>
                </c:pt>
                <c:pt idx="828">
                  <c:v>73.255530538860114</c:v>
                </c:pt>
                <c:pt idx="829">
                  <c:v>73.169861676590074</c:v>
                </c:pt>
                <c:pt idx="830">
                  <c:v>73.777518184610472</c:v>
                </c:pt>
                <c:pt idx="831">
                  <c:v>73.222517436430081</c:v>
                </c:pt>
                <c:pt idx="832">
                  <c:v>73.635208923983242</c:v>
                </c:pt>
                <c:pt idx="833">
                  <c:v>74.834178168478985</c:v>
                </c:pt>
                <c:pt idx="834">
                  <c:v>76.4986557083393</c:v>
                </c:pt>
                <c:pt idx="835">
                  <c:v>73.09548522099999</c:v>
                </c:pt>
                <c:pt idx="836">
                  <c:v>75.413997621234898</c:v>
                </c:pt>
                <c:pt idx="837">
                  <c:v>75.285535022747325</c:v>
                </c:pt>
                <c:pt idx="838">
                  <c:v>75.383452189333752</c:v>
                </c:pt>
                <c:pt idx="839">
                  <c:v>75.588822986789097</c:v>
                </c:pt>
                <c:pt idx="840">
                  <c:v>78.701076765004814</c:v>
                </c:pt>
                <c:pt idx="841">
                  <c:v>77.04998698715076</c:v>
                </c:pt>
                <c:pt idx="842">
                  <c:v>76.48315007892478</c:v>
                </c:pt>
                <c:pt idx="843">
                  <c:v>73.46186589244499</c:v>
                </c:pt>
                <c:pt idx="844">
                  <c:v>73.871736442951459</c:v>
                </c:pt>
                <c:pt idx="845">
                  <c:v>75.327296666589262</c:v>
                </c:pt>
                <c:pt idx="846">
                  <c:v>73.189164921071182</c:v>
                </c:pt>
                <c:pt idx="847">
                  <c:v>75.270259709248819</c:v>
                </c:pt>
                <c:pt idx="848">
                  <c:v>75.149851241027875</c:v>
                </c:pt>
                <c:pt idx="849">
                  <c:v>74.818405857477501</c:v>
                </c:pt>
                <c:pt idx="850">
                  <c:v>77.259763225887156</c:v>
                </c:pt>
                <c:pt idx="851">
                  <c:v>77.741909681561594</c:v>
                </c:pt>
                <c:pt idx="852">
                  <c:v>78.900327739548516</c:v>
                </c:pt>
                <c:pt idx="853">
                  <c:v>77.215909690116177</c:v>
                </c:pt>
                <c:pt idx="854">
                  <c:v>77.442800306282066</c:v>
                </c:pt>
                <c:pt idx="855">
                  <c:v>76.898949965495035</c:v>
                </c:pt>
                <c:pt idx="856">
                  <c:v>75.262302554104792</c:v>
                </c:pt>
                <c:pt idx="857">
                  <c:v>78.09045385725392</c:v>
                </c:pt>
                <c:pt idx="858">
                  <c:v>77.28716562479886</c:v>
                </c:pt>
                <c:pt idx="859">
                  <c:v>79.13980087786382</c:v>
                </c:pt>
                <c:pt idx="860">
                  <c:v>80.391107249654084</c:v>
                </c:pt>
                <c:pt idx="861">
                  <c:v>78.620462730997133</c:v>
                </c:pt>
                <c:pt idx="862">
                  <c:v>80.151180406301194</c:v>
                </c:pt>
                <c:pt idx="863">
                  <c:v>80.008438221019787</c:v>
                </c:pt>
                <c:pt idx="864">
                  <c:v>82.6300896592154</c:v>
                </c:pt>
                <c:pt idx="865">
                  <c:v>83.866022010686009</c:v>
                </c:pt>
                <c:pt idx="866">
                  <c:v>88.058710263079831</c:v>
                </c:pt>
                <c:pt idx="867">
                  <c:v>89.325006218096803</c:v>
                </c:pt>
                <c:pt idx="868">
                  <c:v>89.230957666220235</c:v>
                </c:pt>
                <c:pt idx="869">
                  <c:v>88.616079974967931</c:v>
                </c:pt>
                <c:pt idx="870">
                  <c:v>90.849250803971387</c:v>
                </c:pt>
                <c:pt idx="871">
                  <c:v>93.798730107306937</c:v>
                </c:pt>
                <c:pt idx="872">
                  <c:v>83.488042421905874</c:v>
                </c:pt>
                <c:pt idx="873">
                  <c:v>83.923088406902906</c:v>
                </c:pt>
                <c:pt idx="874">
                  <c:v>83.46823005803148</c:v>
                </c:pt>
                <c:pt idx="875">
                  <c:v>78.279170909111798</c:v>
                </c:pt>
                <c:pt idx="876">
                  <c:v>82.397063634850298</c:v>
                </c:pt>
                <c:pt idx="877">
                  <c:v>78.598752425438732</c:v>
                </c:pt>
                <c:pt idx="878">
                  <c:v>79.049423527054813</c:v>
                </c:pt>
                <c:pt idx="879">
                  <c:v>80.833585685114258</c:v>
                </c:pt>
                <c:pt idx="880">
                  <c:v>82.187051885101994</c:v>
                </c:pt>
                <c:pt idx="881">
                  <c:v>79.83591081953</c:v>
                </c:pt>
                <c:pt idx="882">
                  <c:v>75.653514052015623</c:v>
                </c:pt>
                <c:pt idx="883">
                  <c:v>73.921578192539215</c:v>
                </c:pt>
                <c:pt idx="884">
                  <c:v>72.400076617273584</c:v>
                </c:pt>
                <c:pt idx="885">
                  <c:v>75.387107805113715</c:v>
                </c:pt>
                <c:pt idx="886">
                  <c:v>71.733225455436298</c:v>
                </c:pt>
                <c:pt idx="887">
                  <c:v>75.917852650769078</c:v>
                </c:pt>
                <c:pt idx="888">
                  <c:v>75.937533405548635</c:v>
                </c:pt>
                <c:pt idx="889">
                  <c:v>77.532670269396363</c:v>
                </c:pt>
                <c:pt idx="890">
                  <c:v>76.734457645587071</c:v>
                </c:pt>
                <c:pt idx="891">
                  <c:v>78.708174997634927</c:v>
                </c:pt>
                <c:pt idx="892">
                  <c:v>75.977540838691766</c:v>
                </c:pt>
                <c:pt idx="893">
                  <c:v>80.51946421452601</c:v>
                </c:pt>
                <c:pt idx="894">
                  <c:v>81.240697639724232</c:v>
                </c:pt>
                <c:pt idx="895">
                  <c:v>83.059734476226708</c:v>
                </c:pt>
                <c:pt idx="896">
                  <c:v>83.489777583919874</c:v>
                </c:pt>
                <c:pt idx="897">
                  <c:v>81.461714334182062</c:v>
                </c:pt>
                <c:pt idx="898">
                  <c:v>80.994429316036701</c:v>
                </c:pt>
                <c:pt idx="899">
                  <c:v>81.129259370338104</c:v>
                </c:pt>
                <c:pt idx="900">
                  <c:v>78.301615454883716</c:v>
                </c:pt>
                <c:pt idx="901">
                  <c:v>78.677094470861221</c:v>
                </c:pt>
                <c:pt idx="902">
                  <c:v>77.601903580094671</c:v>
                </c:pt>
                <c:pt idx="903">
                  <c:v>78.883438482939198</c:v>
                </c:pt>
                <c:pt idx="904">
                  <c:v>78.961264482173874</c:v>
                </c:pt>
                <c:pt idx="905">
                  <c:v>74.583838621343489</c:v>
                </c:pt>
                <c:pt idx="906">
                  <c:v>75.2879801811942</c:v>
                </c:pt>
                <c:pt idx="907">
                  <c:v>69.268185376743759</c:v>
                </c:pt>
                <c:pt idx="908">
                  <c:v>68.886957121358591</c:v>
                </c:pt>
                <c:pt idx="909">
                  <c:v>68.446205189419345</c:v>
                </c:pt>
                <c:pt idx="910">
                  <c:v>70.274316126673682</c:v>
                </c:pt>
                <c:pt idx="911">
                  <c:v>72.048399798783549</c:v>
                </c:pt>
                <c:pt idx="912">
                  <c:v>77.608293547990542</c:v>
                </c:pt>
                <c:pt idx="913">
                  <c:v>80.993942708725399</c:v>
                </c:pt>
                <c:pt idx="914">
                  <c:v>79.979849608555611</c:v>
                </c:pt>
                <c:pt idx="915">
                  <c:v>77.725564178317939</c:v>
                </c:pt>
                <c:pt idx="916">
                  <c:v>74.546711003000013</c:v>
                </c:pt>
                <c:pt idx="917">
                  <c:v>75.975724286842791</c:v>
                </c:pt>
                <c:pt idx="918">
                  <c:v>76.196579933329275</c:v>
                </c:pt>
                <c:pt idx="919">
                  <c:v>76.494738606068182</c:v>
                </c:pt>
                <c:pt idx="920">
                  <c:v>76.956447554667506</c:v>
                </c:pt>
                <c:pt idx="921">
                  <c:v>76.611366776208712</c:v>
                </c:pt>
                <c:pt idx="922">
                  <c:v>74.809430463546789</c:v>
                </c:pt>
                <c:pt idx="923">
                  <c:v>75.562551387074137</c:v>
                </c:pt>
                <c:pt idx="924">
                  <c:v>75.873993919902261</c:v>
                </c:pt>
                <c:pt idx="925">
                  <c:v>76.376479175830582</c:v>
                </c:pt>
                <c:pt idx="926">
                  <c:v>78.359951186186692</c:v>
                </c:pt>
                <c:pt idx="927">
                  <c:v>77.802055037919075</c:v>
                </c:pt>
                <c:pt idx="928">
                  <c:v>78.392344340511954</c:v>
                </c:pt>
                <c:pt idx="929">
                  <c:v>78.198000999848148</c:v>
                </c:pt>
                <c:pt idx="930">
                  <c:v>77.673067734750674</c:v>
                </c:pt>
                <c:pt idx="931">
                  <c:v>79.695040600453325</c:v>
                </c:pt>
                <c:pt idx="932">
                  <c:v>78.851073035791842</c:v>
                </c:pt>
                <c:pt idx="933">
                  <c:v>79.159150878207583</c:v>
                </c:pt>
                <c:pt idx="934">
                  <c:v>77.356968664342077</c:v>
                </c:pt>
                <c:pt idx="935">
                  <c:v>76.896542904417743</c:v>
                </c:pt>
                <c:pt idx="936">
                  <c:v>77.428312915654232</c:v>
                </c:pt>
                <c:pt idx="937">
                  <c:v>75.302545498259832</c:v>
                </c:pt>
                <c:pt idx="938">
                  <c:v>76.228586918862931</c:v>
                </c:pt>
                <c:pt idx="939">
                  <c:v>76.731570903992917</c:v>
                </c:pt>
                <c:pt idx="940">
                  <c:v>77.145755115753758</c:v>
                </c:pt>
                <c:pt idx="941">
                  <c:v>78.705873570173253</c:v>
                </c:pt>
                <c:pt idx="942">
                  <c:v>79.966139750606658</c:v>
                </c:pt>
                <c:pt idx="943">
                  <c:v>81.621787359220065</c:v>
                </c:pt>
                <c:pt idx="944">
                  <c:v>82.475151120576101</c:v>
                </c:pt>
                <c:pt idx="945">
                  <c:v>81.790645291340866</c:v>
                </c:pt>
                <c:pt idx="946">
                  <c:v>82.527709905293563</c:v>
                </c:pt>
                <c:pt idx="947">
                  <c:v>81.350374771617084</c:v>
                </c:pt>
                <c:pt idx="948">
                  <c:v>80.503059833529392</c:v>
                </c:pt>
                <c:pt idx="949">
                  <c:v>80.851096621527006</c:v>
                </c:pt>
                <c:pt idx="950">
                  <c:v>80.381943100574148</c:v>
                </c:pt>
                <c:pt idx="951">
                  <c:v>79.239344109451395</c:v>
                </c:pt>
                <c:pt idx="952">
                  <c:v>79.245316737980602</c:v>
                </c:pt>
                <c:pt idx="953">
                  <c:v>75.496966765361378</c:v>
                </c:pt>
                <c:pt idx="954">
                  <c:v>77.75983968903958</c:v>
                </c:pt>
                <c:pt idx="955">
                  <c:v>76.419844372591655</c:v>
                </c:pt>
                <c:pt idx="956">
                  <c:v>80.712065466381318</c:v>
                </c:pt>
                <c:pt idx="957">
                  <c:v>81.818226055210118</c:v>
                </c:pt>
                <c:pt idx="958">
                  <c:v>80.523161391072819</c:v>
                </c:pt>
                <c:pt idx="959">
                  <c:v>80.41754682413486</c:v>
                </c:pt>
                <c:pt idx="960">
                  <c:v>79.733404651609163</c:v>
                </c:pt>
                <c:pt idx="961">
                  <c:v>78.611932383610934</c:v>
                </c:pt>
                <c:pt idx="962">
                  <c:v>78.23607412563635</c:v>
                </c:pt>
                <c:pt idx="963">
                  <c:v>79.284120640585087</c:v>
                </c:pt>
                <c:pt idx="964">
                  <c:v>81.047706755680139</c:v>
                </c:pt>
                <c:pt idx="965">
                  <c:v>84.150995530156848</c:v>
                </c:pt>
                <c:pt idx="966">
                  <c:v>83.214911989275095</c:v>
                </c:pt>
                <c:pt idx="967">
                  <c:v>83.728201312873466</c:v>
                </c:pt>
                <c:pt idx="968">
                  <c:v>84.135127975731422</c:v>
                </c:pt>
                <c:pt idx="969">
                  <c:v>84.195687208058359</c:v>
                </c:pt>
                <c:pt idx="970">
                  <c:v>79.037677415337299</c:v>
                </c:pt>
                <c:pt idx="971">
                  <c:v>79.19061757377284</c:v>
                </c:pt>
                <c:pt idx="972">
                  <c:v>79.605773268457654</c:v>
                </c:pt>
                <c:pt idx="973">
                  <c:v>83.736788806313996</c:v>
                </c:pt>
                <c:pt idx="974">
                  <c:v>86.257726384657133</c:v>
                </c:pt>
                <c:pt idx="975">
                  <c:v>86.184601947166954</c:v>
                </c:pt>
                <c:pt idx="976">
                  <c:v>89.31428180856318</c:v>
                </c:pt>
                <c:pt idx="977">
                  <c:v>90.559028505993126</c:v>
                </c:pt>
                <c:pt idx="978">
                  <c:v>91.130535805388519</c:v>
                </c:pt>
                <c:pt idx="979">
                  <c:v>91.145615436943331</c:v>
                </c:pt>
                <c:pt idx="980">
                  <c:v>91.565535034522895</c:v>
                </c:pt>
                <c:pt idx="981">
                  <c:v>90.363046978437865</c:v>
                </c:pt>
                <c:pt idx="982">
                  <c:v>90.074152893298674</c:v>
                </c:pt>
                <c:pt idx="983">
                  <c:v>90.71601737579465</c:v>
                </c:pt>
                <c:pt idx="984">
                  <c:v>88.575731397197302</c:v>
                </c:pt>
                <c:pt idx="985">
                  <c:v>88.805603998381287</c:v>
                </c:pt>
                <c:pt idx="986">
                  <c:v>86.677346398375988</c:v>
                </c:pt>
                <c:pt idx="987">
                  <c:v>86.809518295300649</c:v>
                </c:pt>
                <c:pt idx="988">
                  <c:v>88.765981002331074</c:v>
                </c:pt>
                <c:pt idx="989">
                  <c:v>82.859144898652261</c:v>
                </c:pt>
                <c:pt idx="990">
                  <c:v>88.831943134342282</c:v>
                </c:pt>
                <c:pt idx="991">
                  <c:v>86.633996786902486</c:v>
                </c:pt>
                <c:pt idx="992">
                  <c:v>83.96112689871876</c:v>
                </c:pt>
                <c:pt idx="993">
                  <c:v>85.644575196925757</c:v>
                </c:pt>
                <c:pt idx="994">
                  <c:v>86.170620212535198</c:v>
                </c:pt>
                <c:pt idx="995">
                  <c:v>84.545701595876295</c:v>
                </c:pt>
                <c:pt idx="996">
                  <c:v>90.024245339163457</c:v>
                </c:pt>
                <c:pt idx="997">
                  <c:v>90.621871848795564</c:v>
                </c:pt>
                <c:pt idx="998">
                  <c:v>92.147643792850118</c:v>
                </c:pt>
                <c:pt idx="999">
                  <c:v>91.041831275443286</c:v>
                </c:pt>
                <c:pt idx="1000">
                  <c:v>93.769431498409887</c:v>
                </c:pt>
                <c:pt idx="1001">
                  <c:v>93.104841934966089</c:v>
                </c:pt>
                <c:pt idx="1002">
                  <c:v>93.91037964392433</c:v>
                </c:pt>
                <c:pt idx="1003">
                  <c:v>89.459815492014798</c:v>
                </c:pt>
                <c:pt idx="1004">
                  <c:v>90.810310097176171</c:v>
                </c:pt>
                <c:pt idx="1005">
                  <c:v>92.36005914027848</c:v>
                </c:pt>
                <c:pt idx="1006">
                  <c:v>90.493475054855452</c:v>
                </c:pt>
                <c:pt idx="1007">
                  <c:v>88.959671492616309</c:v>
                </c:pt>
                <c:pt idx="1008">
                  <c:v>92.135760876941873</c:v>
                </c:pt>
                <c:pt idx="1009">
                  <c:v>91.73176944323933</c:v>
                </c:pt>
                <c:pt idx="1010">
                  <c:v>92.367134860826582</c:v>
                </c:pt>
                <c:pt idx="1011">
                  <c:v>90.114246911372646</c:v>
                </c:pt>
                <c:pt idx="1012">
                  <c:v>91.431648755967643</c:v>
                </c:pt>
                <c:pt idx="1013">
                  <c:v>93.607015485143421</c:v>
                </c:pt>
                <c:pt idx="1014">
                  <c:v>93.298437181827438</c:v>
                </c:pt>
                <c:pt idx="1015">
                  <c:v>96.423081263646111</c:v>
                </c:pt>
                <c:pt idx="1016">
                  <c:v>95.517300716859154</c:v>
                </c:pt>
                <c:pt idx="1017">
                  <c:v>94.489563563287845</c:v>
                </c:pt>
                <c:pt idx="1018">
                  <c:v>97.09072034835404</c:v>
                </c:pt>
                <c:pt idx="1019">
                  <c:v>96.864240144760316</c:v>
                </c:pt>
                <c:pt idx="1020">
                  <c:v>99.197856420330623</c:v>
                </c:pt>
                <c:pt idx="1021">
                  <c:v>100.40572140062071</c:v>
                </c:pt>
                <c:pt idx="1022">
                  <c:v>97.942104778191151</c:v>
                </c:pt>
                <c:pt idx="1023">
                  <c:v>100.56979291776483</c:v>
                </c:pt>
                <c:pt idx="1024">
                  <c:v>100.62823601438203</c:v>
                </c:pt>
                <c:pt idx="1025">
                  <c:v>98.894506115138654</c:v>
                </c:pt>
                <c:pt idx="1026">
                  <c:v>96.205592039270641</c:v>
                </c:pt>
                <c:pt idx="1027">
                  <c:v>98.111515122170744</c:v>
                </c:pt>
                <c:pt idx="1028">
                  <c:v>98.448997207099154</c:v>
                </c:pt>
                <c:pt idx="1029">
                  <c:v>98.961462242155903</c:v>
                </c:pt>
                <c:pt idx="1030">
                  <c:v>99.23070847478931</c:v>
                </c:pt>
                <c:pt idx="1031">
                  <c:v>98.604025794066501</c:v>
                </c:pt>
                <c:pt idx="1032">
                  <c:v>98.935138691482479</c:v>
                </c:pt>
                <c:pt idx="1033">
                  <c:v>97.536166915243342</c:v>
                </c:pt>
                <c:pt idx="1034">
                  <c:v>97.928592333884524</c:v>
                </c:pt>
                <c:pt idx="1035">
                  <c:v>97.261531636514576</c:v>
                </c:pt>
                <c:pt idx="1036">
                  <c:v>97.119660495637419</c:v>
                </c:pt>
                <c:pt idx="1037">
                  <c:v>100.45774855386281</c:v>
                </c:pt>
                <c:pt idx="1038">
                  <c:v>99.740910179753939</c:v>
                </c:pt>
                <c:pt idx="1039">
                  <c:v>95.315966508879484</c:v>
                </c:pt>
                <c:pt idx="1040">
                  <c:v>95.317930255110895</c:v>
                </c:pt>
                <c:pt idx="1041">
                  <c:v>92.192735493132091</c:v>
                </c:pt>
                <c:pt idx="1042">
                  <c:v>97.649160249987318</c:v>
                </c:pt>
                <c:pt idx="1043">
                  <c:v>97.468095574316891</c:v>
                </c:pt>
                <c:pt idx="1044">
                  <c:v>96.621298414115586</c:v>
                </c:pt>
                <c:pt idx="1045">
                  <c:v>96.314029274953896</c:v>
                </c:pt>
                <c:pt idx="1046">
                  <c:v>98.56698822405113</c:v>
                </c:pt>
                <c:pt idx="1047">
                  <c:v>97.637500723200645</c:v>
                </c:pt>
                <c:pt idx="1048">
                  <c:v>99.999165321266702</c:v>
                </c:pt>
                <c:pt idx="1049">
                  <c:v>99.635681781607559</c:v>
                </c:pt>
                <c:pt idx="1050">
                  <c:v>99.457254482930466</c:v>
                </c:pt>
                <c:pt idx="1051">
                  <c:v>100.1320524097201</c:v>
                </c:pt>
                <c:pt idx="1052">
                  <c:v>99.793695816990208</c:v>
                </c:pt>
                <c:pt idx="1053">
                  <c:v>99.346145236281529</c:v>
                </c:pt>
                <c:pt idx="1054">
                  <c:v>98.37299122311066</c:v>
                </c:pt>
                <c:pt idx="1055">
                  <c:v>99.680382118002143</c:v>
                </c:pt>
                <c:pt idx="1056">
                  <c:v>101.26837745675434</c:v>
                </c:pt>
                <c:pt idx="1057">
                  <c:v>102.30021700434878</c:v>
                </c:pt>
                <c:pt idx="1058">
                  <c:v>101.4208691052481</c:v>
                </c:pt>
                <c:pt idx="1059">
                  <c:v>101.87768081015926</c:v>
                </c:pt>
                <c:pt idx="1060">
                  <c:v>101.82427349311956</c:v>
                </c:pt>
                <c:pt idx="1061">
                  <c:v>103.40227346745584</c:v>
                </c:pt>
                <c:pt idx="1062">
                  <c:v>102.67547436290329</c:v>
                </c:pt>
                <c:pt idx="1063">
                  <c:v>104.37153981723202</c:v>
                </c:pt>
                <c:pt idx="1064">
                  <c:v>103.7014954031454</c:v>
                </c:pt>
                <c:pt idx="1065">
                  <c:v>102.13634463254556</c:v>
                </c:pt>
                <c:pt idx="1066">
                  <c:v>105.76933750180899</c:v>
                </c:pt>
                <c:pt idx="1067">
                  <c:v>104.81002495568194</c:v>
                </c:pt>
                <c:pt idx="1068">
                  <c:v>107.27763487512175</c:v>
                </c:pt>
                <c:pt idx="1069">
                  <c:v>108.04523972587972</c:v>
                </c:pt>
                <c:pt idx="1070">
                  <c:v>108.59162527344171</c:v>
                </c:pt>
                <c:pt idx="1071">
                  <c:v>110.72302417473782</c:v>
                </c:pt>
                <c:pt idx="1072">
                  <c:v>109.42436450427212</c:v>
                </c:pt>
                <c:pt idx="1073">
                  <c:v>110.52507197415667</c:v>
                </c:pt>
                <c:pt idx="1074">
                  <c:v>109.42576025335723</c:v>
                </c:pt>
                <c:pt idx="1075">
                  <c:v>108.82242606508424</c:v>
                </c:pt>
                <c:pt idx="1076">
                  <c:v>111.97445349712987</c:v>
                </c:pt>
                <c:pt idx="1077">
                  <c:v>112.37435812209685</c:v>
                </c:pt>
                <c:pt idx="1078">
                  <c:v>111.58813231611279</c:v>
                </c:pt>
                <c:pt idx="1079">
                  <c:v>112.07819263446584</c:v>
                </c:pt>
                <c:pt idx="1080">
                  <c:v>113.10818445963616</c:v>
                </c:pt>
                <c:pt idx="1081">
                  <c:v>114.6900980728463</c:v>
                </c:pt>
                <c:pt idx="1082">
                  <c:v>115.61013915774231</c:v>
                </c:pt>
                <c:pt idx="1083">
                  <c:v>115.6936970793985</c:v>
                </c:pt>
                <c:pt idx="1084">
                  <c:v>114.77395904176041</c:v>
                </c:pt>
                <c:pt idx="1085">
                  <c:v>115.20768720411007</c:v>
                </c:pt>
                <c:pt idx="1086">
                  <c:v>110.9920643352358</c:v>
                </c:pt>
                <c:pt idx="1087">
                  <c:v>110.51242018406259</c:v>
                </c:pt>
                <c:pt idx="1088">
                  <c:v>112.88190290129972</c:v>
                </c:pt>
                <c:pt idx="1089">
                  <c:v>112.88190340138334</c:v>
                </c:pt>
                <c:pt idx="1090">
                  <c:v>114.94026964521598</c:v>
                </c:pt>
                <c:pt idx="1091">
                  <c:v>118.4789853783854</c:v>
                </c:pt>
                <c:pt idx="1092">
                  <c:v>118.19426295521401</c:v>
                </c:pt>
                <c:pt idx="1093">
                  <c:v>118.33832123144413</c:v>
                </c:pt>
                <c:pt idx="1094">
                  <c:v>115.8300337114965</c:v>
                </c:pt>
                <c:pt idx="1095">
                  <c:v>118.14929420553381</c:v>
                </c:pt>
                <c:pt idx="1096">
                  <c:v>115.34098816853287</c:v>
                </c:pt>
                <c:pt idx="1097">
                  <c:v>115.3597615132372</c:v>
                </c:pt>
                <c:pt idx="1098">
                  <c:v>116.02893141952237</c:v>
                </c:pt>
                <c:pt idx="1099">
                  <c:v>117.12369916315146</c:v>
                </c:pt>
                <c:pt idx="1100">
                  <c:v>116.72892729288455</c:v>
                </c:pt>
                <c:pt idx="1101">
                  <c:v>119.06851792868275</c:v>
                </c:pt>
                <c:pt idx="1102">
                  <c:v>118.84894720256992</c:v>
                </c:pt>
                <c:pt idx="1103">
                  <c:v>119.52529846301877</c:v>
                </c:pt>
                <c:pt idx="1104">
                  <c:v>119.80782162894687</c:v>
                </c:pt>
                <c:pt idx="1105">
                  <c:v>120.71389310110146</c:v>
                </c:pt>
                <c:pt idx="1106">
                  <c:v>122.42183108114673</c:v>
                </c:pt>
                <c:pt idx="1107">
                  <c:v>123.71237254849703</c:v>
                </c:pt>
                <c:pt idx="1108">
                  <c:v>122.65849367260705</c:v>
                </c:pt>
                <c:pt idx="1109">
                  <c:v>119.5031032818477</c:v>
                </c:pt>
                <c:pt idx="1110">
                  <c:v>121.70256486557713</c:v>
                </c:pt>
                <c:pt idx="1111">
                  <c:v>122.11929121090739</c:v>
                </c:pt>
                <c:pt idx="1112">
                  <c:v>124.61432777303955</c:v>
                </c:pt>
                <c:pt idx="1113">
                  <c:v>124.54314976479463</c:v>
                </c:pt>
                <c:pt idx="1114">
                  <c:v>125.14680431731168</c:v>
                </c:pt>
                <c:pt idx="1115">
                  <c:v>125.69262706282319</c:v>
                </c:pt>
                <c:pt idx="1116">
                  <c:v>126.21598621387804</c:v>
                </c:pt>
                <c:pt idx="1117">
                  <c:v>125.75477772617893</c:v>
                </c:pt>
                <c:pt idx="1118">
                  <c:v>125.42485970080853</c:v>
                </c:pt>
                <c:pt idx="1119">
                  <c:v>125.08533767490957</c:v>
                </c:pt>
                <c:pt idx="1120">
                  <c:v>124.71716815879344</c:v>
                </c:pt>
                <c:pt idx="1121">
                  <c:v>124.06294454326959</c:v>
                </c:pt>
                <c:pt idx="1122">
                  <c:v>124.23732313058071</c:v>
                </c:pt>
                <c:pt idx="1123">
                  <c:v>122.86982324500269</c:v>
                </c:pt>
                <c:pt idx="1124">
                  <c:v>123.62833667802263</c:v>
                </c:pt>
                <c:pt idx="1125">
                  <c:v>123.01956322439446</c:v>
                </c:pt>
                <c:pt idx="1126">
                  <c:v>123.08450538592038</c:v>
                </c:pt>
                <c:pt idx="1127">
                  <c:v>123.10902277493656</c:v>
                </c:pt>
                <c:pt idx="1128">
                  <c:v>121.75914465448275</c:v>
                </c:pt>
                <c:pt idx="1129">
                  <c:v>122.39457414491883</c:v>
                </c:pt>
                <c:pt idx="1130">
                  <c:v>119.80247414361833</c:v>
                </c:pt>
                <c:pt idx="1131">
                  <c:v>118.50638777729711</c:v>
                </c:pt>
                <c:pt idx="1132">
                  <c:v>122.51619826556873</c:v>
                </c:pt>
                <c:pt idx="1133">
                  <c:v>121.31106763739456</c:v>
                </c:pt>
                <c:pt idx="1134">
                  <c:v>120.60674424918906</c:v>
                </c:pt>
                <c:pt idx="1135">
                  <c:v>116.56978592170239</c:v>
                </c:pt>
                <c:pt idx="1136">
                  <c:v>115.51548797474715</c:v>
                </c:pt>
                <c:pt idx="1137">
                  <c:v>115.69491273182746</c:v>
                </c:pt>
                <c:pt idx="1138">
                  <c:v>115.57479692067272</c:v>
                </c:pt>
                <c:pt idx="1139">
                  <c:v>113.91608593720628</c:v>
                </c:pt>
                <c:pt idx="1140">
                  <c:v>115.42380492318105</c:v>
                </c:pt>
                <c:pt idx="1141">
                  <c:v>117.6206810808757</c:v>
                </c:pt>
                <c:pt idx="1142">
                  <c:v>116.93481586822631</c:v>
                </c:pt>
                <c:pt idx="1143">
                  <c:v>117.58542369703835</c:v>
                </c:pt>
                <c:pt idx="1144">
                  <c:v>117.94166873647941</c:v>
                </c:pt>
                <c:pt idx="1145">
                  <c:v>120.36292974244151</c:v>
                </c:pt>
                <c:pt idx="1146">
                  <c:v>119.34299562283735</c:v>
                </c:pt>
                <c:pt idx="1147">
                  <c:v>120.64825999182739</c:v>
                </c:pt>
                <c:pt idx="1148">
                  <c:v>121.81386806247119</c:v>
                </c:pt>
                <c:pt idx="1149">
                  <c:v>120.30792060418131</c:v>
                </c:pt>
                <c:pt idx="1150">
                  <c:v>120.30898733052928</c:v>
                </c:pt>
                <c:pt idx="1151">
                  <c:v>120.79615051709646</c:v>
                </c:pt>
                <c:pt idx="1152">
                  <c:v>120.61706517294502</c:v>
                </c:pt>
                <c:pt idx="1153">
                  <c:v>120.20413297928408</c:v>
                </c:pt>
                <c:pt idx="1154">
                  <c:v>118.82697367882176</c:v>
                </c:pt>
                <c:pt idx="1155">
                  <c:v>121.4291365807843</c:v>
                </c:pt>
                <c:pt idx="1156">
                  <c:v>121.03228667217726</c:v>
                </c:pt>
                <c:pt idx="1157">
                  <c:v>123.54242191454904</c:v>
                </c:pt>
                <c:pt idx="1158">
                  <c:v>124.07788390723641</c:v>
                </c:pt>
                <c:pt idx="1159">
                  <c:v>126.6791619112058</c:v>
                </c:pt>
                <c:pt idx="1160">
                  <c:v>132.04386032402957</c:v>
                </c:pt>
                <c:pt idx="1161">
                  <c:v>133.0792100247202</c:v>
                </c:pt>
                <c:pt idx="1162">
                  <c:v>134.08408875655016</c:v>
                </c:pt>
                <c:pt idx="1163">
                  <c:v>132.03396193473611</c:v>
                </c:pt>
                <c:pt idx="1164">
                  <c:v>129.36284452555259</c:v>
                </c:pt>
                <c:pt idx="1165">
                  <c:v>132.02144002203829</c:v>
                </c:pt>
                <c:pt idx="1166">
                  <c:v>131.06288076480953</c:v>
                </c:pt>
                <c:pt idx="1167">
                  <c:v>132.22026673042086</c:v>
                </c:pt>
                <c:pt idx="1168">
                  <c:v>133.20819559619</c:v>
                </c:pt>
                <c:pt idx="1169">
                  <c:v>132.12096940003693</c:v>
                </c:pt>
                <c:pt idx="1170">
                  <c:v>131.55108470224542</c:v>
                </c:pt>
                <c:pt idx="1171">
                  <c:v>132.13952628241418</c:v>
                </c:pt>
                <c:pt idx="1172">
                  <c:v>129.80548227728553</c:v>
                </c:pt>
                <c:pt idx="1173">
                  <c:v>129.03617170339001</c:v>
                </c:pt>
                <c:pt idx="1174">
                  <c:v>128.92644435223727</c:v>
                </c:pt>
                <c:pt idx="1175">
                  <c:v>124.12022393841636</c:v>
                </c:pt>
                <c:pt idx="1176">
                  <c:v>124.7561781335333</c:v>
                </c:pt>
                <c:pt idx="1177">
                  <c:v>127.76878477824448</c:v>
                </c:pt>
                <c:pt idx="1178">
                  <c:v>122.19623750724477</c:v>
                </c:pt>
                <c:pt idx="1179">
                  <c:v>116.00712587054005</c:v>
                </c:pt>
                <c:pt idx="1180">
                  <c:v>115.97741684907081</c:v>
                </c:pt>
                <c:pt idx="1181">
                  <c:v>116.21337290749548</c:v>
                </c:pt>
                <c:pt idx="1182">
                  <c:v>120.16938817823731</c:v>
                </c:pt>
                <c:pt idx="1183">
                  <c:v>125.65029049504051</c:v>
                </c:pt>
                <c:pt idx="1184">
                  <c:v>125.36419137146873</c:v>
                </c:pt>
                <c:pt idx="1185">
                  <c:v>124.71887561362956</c:v>
                </c:pt>
                <c:pt idx="1186">
                  <c:v>123.52232382040285</c:v>
                </c:pt>
                <c:pt idx="1187">
                  <c:v>123.40662210902224</c:v>
                </c:pt>
                <c:pt idx="1188">
                  <c:v>122.68505273429238</c:v>
                </c:pt>
                <c:pt idx="1189">
                  <c:v>127.25968616529872</c:v>
                </c:pt>
                <c:pt idx="1190">
                  <c:v>122.03979239080894</c:v>
                </c:pt>
                <c:pt idx="1191">
                  <c:v>122.20690303902546</c:v>
                </c:pt>
                <c:pt idx="1192">
                  <c:v>120.02181109041788</c:v>
                </c:pt>
                <c:pt idx="1193">
                  <c:v>125.0927580034824</c:v>
                </c:pt>
                <c:pt idx="1194">
                  <c:v>125.86216382080181</c:v>
                </c:pt>
                <c:pt idx="1195">
                  <c:v>126.44944862629458</c:v>
                </c:pt>
                <c:pt idx="1196">
                  <c:v>126.24179545006231</c:v>
                </c:pt>
                <c:pt idx="1197">
                  <c:v>127.58218386209626</c:v>
                </c:pt>
                <c:pt idx="1198">
                  <c:v>127.47795638575036</c:v>
                </c:pt>
                <c:pt idx="1199">
                  <c:v>127.01606214539899</c:v>
                </c:pt>
                <c:pt idx="1200">
                  <c:v>123.86326410746892</c:v>
                </c:pt>
                <c:pt idx="1201">
                  <c:v>123.87053031486488</c:v>
                </c:pt>
                <c:pt idx="1202">
                  <c:v>126.33848830572668</c:v>
                </c:pt>
                <c:pt idx="1203">
                  <c:v>125.44583576615344</c:v>
                </c:pt>
                <c:pt idx="1204">
                  <c:v>120.40418746198597</c:v>
                </c:pt>
                <c:pt idx="1205">
                  <c:v>120.25127674242691</c:v>
                </c:pt>
                <c:pt idx="1206">
                  <c:v>120.7636292170736</c:v>
                </c:pt>
                <c:pt idx="1207">
                  <c:v>119.67340718231353</c:v>
                </c:pt>
                <c:pt idx="1208">
                  <c:v>122.10073259683151</c:v>
                </c:pt>
                <c:pt idx="1209">
                  <c:v>121.36888385911254</c:v>
                </c:pt>
                <c:pt idx="1210">
                  <c:v>117.48044639519136</c:v>
                </c:pt>
                <c:pt idx="1211">
                  <c:v>117.37105153017305</c:v>
                </c:pt>
                <c:pt idx="1212">
                  <c:v>118.2279964442686</c:v>
                </c:pt>
                <c:pt idx="1213">
                  <c:v>113.08771924538323</c:v>
                </c:pt>
                <c:pt idx="1214">
                  <c:v>111.79950864437109</c:v>
                </c:pt>
                <c:pt idx="1215">
                  <c:v>104.07886023891658</c:v>
                </c:pt>
                <c:pt idx="1216">
                  <c:v>104.625207689109</c:v>
                </c:pt>
                <c:pt idx="1217">
                  <c:v>105.92742080513631</c:v>
                </c:pt>
                <c:pt idx="1218">
                  <c:v>102.32240872212262</c:v>
                </c:pt>
                <c:pt idx="1219">
                  <c:v>100.66336178912451</c:v>
                </c:pt>
                <c:pt idx="1220">
                  <c:v>105.78950832729706</c:v>
                </c:pt>
                <c:pt idx="1221">
                  <c:v>115.52767740131054</c:v>
                </c:pt>
                <c:pt idx="1222">
                  <c:v>109.57017872289961</c:v>
                </c:pt>
                <c:pt idx="1223">
                  <c:v>108.54850078278838</c:v>
                </c:pt>
                <c:pt idx="1224">
                  <c:v>107.8118812153802</c:v>
                </c:pt>
                <c:pt idx="1225">
                  <c:v>108.51219052619206</c:v>
                </c:pt>
                <c:pt idx="1226">
                  <c:v>112.77925523417599</c:v>
                </c:pt>
                <c:pt idx="1227">
                  <c:v>104.15392764225479</c:v>
                </c:pt>
                <c:pt idx="1228">
                  <c:v>104.65159877602849</c:v>
                </c:pt>
                <c:pt idx="1229">
                  <c:v>103.97614973055894</c:v>
                </c:pt>
                <c:pt idx="1230">
                  <c:v>108.60282243669772</c:v>
                </c:pt>
                <c:pt idx="1231">
                  <c:v>108.43274019365481</c:v>
                </c:pt>
                <c:pt idx="1232">
                  <c:v>100.20879956071656</c:v>
                </c:pt>
                <c:pt idx="1233">
                  <c:v>100.09221641474002</c:v>
                </c:pt>
                <c:pt idx="1234">
                  <c:v>99.792435140397203</c:v>
                </c:pt>
                <c:pt idx="1235">
                  <c:v>97.637223651421948</c:v>
                </c:pt>
                <c:pt idx="1236">
                  <c:v>93.124094960187307</c:v>
                </c:pt>
                <c:pt idx="1237">
                  <c:v>102.23384099636812</c:v>
                </c:pt>
                <c:pt idx="1238">
                  <c:v>103.08296382781174</c:v>
                </c:pt>
                <c:pt idx="1239">
                  <c:v>100.62620646360315</c:v>
                </c:pt>
                <c:pt idx="1240">
                  <c:v>103.43966949908489</c:v>
                </c:pt>
                <c:pt idx="1241">
                  <c:v>97.266451392284836</c:v>
                </c:pt>
                <c:pt idx="1242">
                  <c:v>98.551449692362866</c:v>
                </c:pt>
                <c:pt idx="1243">
                  <c:v>92.214573944388121</c:v>
                </c:pt>
                <c:pt idx="1244">
                  <c:v>100.07503450106447</c:v>
                </c:pt>
                <c:pt idx="1245">
                  <c:v>94.853457515519182</c:v>
                </c:pt>
                <c:pt idx="1246">
                  <c:v>95.437704921638129</c:v>
                </c:pt>
                <c:pt idx="1247">
                  <c:v>94.001344040564419</c:v>
                </c:pt>
                <c:pt idx="1248">
                  <c:v>99.325957093807261</c:v>
                </c:pt>
                <c:pt idx="1249">
                  <c:v>106.04550360211493</c:v>
                </c:pt>
                <c:pt idx="1250">
                  <c:v>110.06763685774354</c:v>
                </c:pt>
                <c:pt idx="1251">
                  <c:v>108.45591032114714</c:v>
                </c:pt>
                <c:pt idx="1252">
                  <c:v>107.4075746125294</c:v>
                </c:pt>
                <c:pt idx="1253">
                  <c:v>111.38268878731554</c:v>
                </c:pt>
                <c:pt idx="1254">
                  <c:v>105.73723700455</c:v>
                </c:pt>
                <c:pt idx="1255">
                  <c:v>109.84487980617584</c:v>
                </c:pt>
                <c:pt idx="1256">
                  <c:v>109.52823178730574</c:v>
                </c:pt>
                <c:pt idx="1257">
                  <c:v>113.38811180933774</c:v>
                </c:pt>
                <c:pt idx="1258">
                  <c:v>116.61180558863822</c:v>
                </c:pt>
                <c:pt idx="1259">
                  <c:v>110.82445149442043</c:v>
                </c:pt>
                <c:pt idx="1260">
                  <c:v>108.63081534483774</c:v>
                </c:pt>
                <c:pt idx="1261">
                  <c:v>109.54162647610639</c:v>
                </c:pt>
                <c:pt idx="1262">
                  <c:v>113.00236382056283</c:v>
                </c:pt>
                <c:pt idx="1263">
                  <c:v>107.89026135817227</c:v>
                </c:pt>
                <c:pt idx="1264">
                  <c:v>104.18036202163967</c:v>
                </c:pt>
                <c:pt idx="1265">
                  <c:v>101.92974606077095</c:v>
                </c:pt>
                <c:pt idx="1266">
                  <c:v>102.84135896849915</c:v>
                </c:pt>
                <c:pt idx="1267">
                  <c:v>100.71701500736779</c:v>
                </c:pt>
                <c:pt idx="1268">
                  <c:v>100.28094039339243</c:v>
                </c:pt>
                <c:pt idx="1269">
                  <c:v>102.38469099457325</c:v>
                </c:pt>
                <c:pt idx="1270">
                  <c:v>98.384292288283689</c:v>
                </c:pt>
                <c:pt idx="1271">
                  <c:v>99.340394265175235</c:v>
                </c:pt>
                <c:pt idx="1272">
                  <c:v>99.009838974713887</c:v>
                </c:pt>
                <c:pt idx="1273">
                  <c:v>103.53604199050514</c:v>
                </c:pt>
                <c:pt idx="1274">
                  <c:v>99.951060465391578</c:v>
                </c:pt>
                <c:pt idx="1275">
                  <c:v>90.095733321460813</c:v>
                </c:pt>
                <c:pt idx="1276">
                  <c:v>90.910608349360643</c:v>
                </c:pt>
                <c:pt idx="1277">
                  <c:v>93.477654135073777</c:v>
                </c:pt>
                <c:pt idx="1278">
                  <c:v>86.672385081838939</c:v>
                </c:pt>
                <c:pt idx="1279">
                  <c:v>88.186287963574188</c:v>
                </c:pt>
                <c:pt idx="1280">
                  <c:v>87.840251287478964</c:v>
                </c:pt>
                <c:pt idx="1281">
                  <c:v>87.248356700268374</c:v>
                </c:pt>
                <c:pt idx="1282">
                  <c:v>90.26823821086856</c:v>
                </c:pt>
                <c:pt idx="1283">
                  <c:v>95.405251157861301</c:v>
                </c:pt>
                <c:pt idx="1284">
                  <c:v>82.081000930112623</c:v>
                </c:pt>
                <c:pt idx="1285">
                  <c:v>83.663750953754658</c:v>
                </c:pt>
                <c:pt idx="1286">
                  <c:v>75.307543180467803</c:v>
                </c:pt>
                <c:pt idx="1287">
                  <c:v>77.267775795386939</c:v>
                </c:pt>
                <c:pt idx="1288">
                  <c:v>72.718941210373174</c:v>
                </c:pt>
                <c:pt idx="1289">
                  <c:v>81.245723029110081</c:v>
                </c:pt>
                <c:pt idx="1290">
                  <c:v>81.189366629326059</c:v>
                </c:pt>
                <c:pt idx="1291">
                  <c:v>78.432403724613579</c:v>
                </c:pt>
                <c:pt idx="1292">
                  <c:v>82.213022169257641</c:v>
                </c:pt>
                <c:pt idx="1293">
                  <c:v>73.877054489403548</c:v>
                </c:pt>
                <c:pt idx="1294">
                  <c:v>74.547221854091958</c:v>
                </c:pt>
                <c:pt idx="1295">
                  <c:v>73.997729639211485</c:v>
                </c:pt>
                <c:pt idx="1296">
                  <c:v>75.633294738966271</c:v>
                </c:pt>
                <c:pt idx="1297">
                  <c:v>70.832865125319842</c:v>
                </c:pt>
                <c:pt idx="1298">
                  <c:v>73.299849901559014</c:v>
                </c:pt>
                <c:pt idx="1299">
                  <c:v>83.017236860472678</c:v>
                </c:pt>
                <c:pt idx="1300">
                  <c:v>76.630883019619688</c:v>
                </c:pt>
                <c:pt idx="1301">
                  <c:v>79.494031951813611</c:v>
                </c:pt>
                <c:pt idx="1302">
                  <c:v>76.852159468870042</c:v>
                </c:pt>
                <c:pt idx="1303">
                  <c:v>80.99998980029514</c:v>
                </c:pt>
                <c:pt idx="1304">
                  <c:v>80.110087198125314</c:v>
                </c:pt>
                <c:pt idx="1305">
                  <c:v>83.704047580566794</c:v>
                </c:pt>
                <c:pt idx="1306">
                  <c:v>82.875190818035207</c:v>
                </c:pt>
                <c:pt idx="1307">
                  <c:v>71.810952747849825</c:v>
                </c:pt>
                <c:pt idx="1308">
                  <c:v>72.985046141715742</c:v>
                </c:pt>
                <c:pt idx="1309">
                  <c:v>67.339280921500574</c:v>
                </c:pt>
                <c:pt idx="1310">
                  <c:v>69.299021734012513</c:v>
                </c:pt>
                <c:pt idx="1311">
                  <c:v>73.659506387275087</c:v>
                </c:pt>
                <c:pt idx="1312">
                  <c:v>69.395880832744069</c:v>
                </c:pt>
                <c:pt idx="1313">
                  <c:v>69.888647796035144</c:v>
                </c:pt>
                <c:pt idx="1314">
                  <c:v>70.442244136637328</c:v>
                </c:pt>
                <c:pt idx="1315">
                  <c:v>72.738124967649696</c:v>
                </c:pt>
                <c:pt idx="1316">
                  <c:v>73.394208427487968</c:v>
                </c:pt>
                <c:pt idx="1317">
                  <c:v>84.384269187424138</c:v>
                </c:pt>
                <c:pt idx="1318">
                  <c:v>84.201697933957121</c:v>
                </c:pt>
                <c:pt idx="1319">
                  <c:v>80.622306331978507</c:v>
                </c:pt>
                <c:pt idx="1320">
                  <c:v>82.372724610791636</c:v>
                </c:pt>
                <c:pt idx="1321">
                  <c:v>75.472974081026081</c:v>
                </c:pt>
                <c:pt idx="1322">
                  <c:v>75.939076349016176</c:v>
                </c:pt>
                <c:pt idx="1323">
                  <c:v>75.183276487728676</c:v>
                </c:pt>
                <c:pt idx="1324">
                  <c:v>75.682642954448255</c:v>
                </c:pt>
                <c:pt idx="1325">
                  <c:v>78.614777564438299</c:v>
                </c:pt>
                <c:pt idx="1326">
                  <c:v>80.098728986897953</c:v>
                </c:pt>
                <c:pt idx="1327">
                  <c:v>83.046547591260037</c:v>
                </c:pt>
                <c:pt idx="1328">
                  <c:v>82.574399963398804</c:v>
                </c:pt>
                <c:pt idx="1329">
                  <c:v>78.840587600667334</c:v>
                </c:pt>
                <c:pt idx="1330">
                  <c:v>79.379805647654507</c:v>
                </c:pt>
                <c:pt idx="1331">
                  <c:v>77.859602846351436</c:v>
                </c:pt>
                <c:pt idx="1332">
                  <c:v>81.566426686140659</c:v>
                </c:pt>
                <c:pt idx="1333">
                  <c:v>83.446795092553145</c:v>
                </c:pt>
                <c:pt idx="1334">
                  <c:v>81.588441770655606</c:v>
                </c:pt>
                <c:pt idx="1335">
                  <c:v>86.863706608416493</c:v>
                </c:pt>
                <c:pt idx="1336">
                  <c:v>89.458849204186663</c:v>
                </c:pt>
                <c:pt idx="1337">
                  <c:v>88.610725562844891</c:v>
                </c:pt>
                <c:pt idx="1338">
                  <c:v>88.534652042610361</c:v>
                </c:pt>
                <c:pt idx="1339">
                  <c:v>87.486726746564813</c:v>
                </c:pt>
                <c:pt idx="1340">
                  <c:v>84.005972697797176</c:v>
                </c:pt>
                <c:pt idx="1341">
                  <c:v>90.7340149195187</c:v>
                </c:pt>
                <c:pt idx="1342">
                  <c:v>93.510488872546262</c:v>
                </c:pt>
                <c:pt idx="1343">
                  <c:v>92.716527568841116</c:v>
                </c:pt>
                <c:pt idx="1344">
                  <c:v>94.169763852935233</c:v>
                </c:pt>
                <c:pt idx="1345">
                  <c:v>93.479924391960367</c:v>
                </c:pt>
                <c:pt idx="1346">
                  <c:v>99.619166571899456</c:v>
                </c:pt>
                <c:pt idx="1347">
                  <c:v>98.914588623997304</c:v>
                </c:pt>
                <c:pt idx="1348">
                  <c:v>97.329909488096206</c:v>
                </c:pt>
                <c:pt idx="1349">
                  <c:v>98.079106382557967</c:v>
                </c:pt>
                <c:pt idx="1350">
                  <c:v>95.315575144992096</c:v>
                </c:pt>
                <c:pt idx="1351">
                  <c:v>101.80566292808518</c:v>
                </c:pt>
                <c:pt idx="1352">
                  <c:v>102.56290529432044</c:v>
                </c:pt>
                <c:pt idx="1353">
                  <c:v>104.1444413972321</c:v>
                </c:pt>
                <c:pt idx="1354">
                  <c:v>104.73818717026404</c:v>
                </c:pt>
                <c:pt idx="1355">
                  <c:v>101.58355353180019</c:v>
                </c:pt>
                <c:pt idx="1356">
                  <c:v>98.546597472838698</c:v>
                </c:pt>
                <c:pt idx="1357">
                  <c:v>99.950627540737372</c:v>
                </c:pt>
                <c:pt idx="1358">
                  <c:v>97.249813231974912</c:v>
                </c:pt>
                <c:pt idx="1359">
                  <c:v>97.288355648088299</c:v>
                </c:pt>
                <c:pt idx="1360">
                  <c:v>98.874899823399659</c:v>
                </c:pt>
                <c:pt idx="1361">
                  <c:v>94.220467988434137</c:v>
                </c:pt>
                <c:pt idx="1362">
                  <c:v>93.60827789343503</c:v>
                </c:pt>
                <c:pt idx="1363">
                  <c:v>94.332953935483374</c:v>
                </c:pt>
                <c:pt idx="1364">
                  <c:v>92.641510384762825</c:v>
                </c:pt>
                <c:pt idx="1365">
                  <c:v>91.548351389148706</c:v>
                </c:pt>
                <c:pt idx="1366">
                  <c:v>89.070278546666401</c:v>
                </c:pt>
                <c:pt idx="1367">
                  <c:v>89.777059215209079</c:v>
                </c:pt>
                <c:pt idx="1368">
                  <c:v>91.606359829413151</c:v>
                </c:pt>
                <c:pt idx="1369">
                  <c:v>90.859713727013883</c:v>
                </c:pt>
                <c:pt idx="1370">
                  <c:v>103.32620167891992</c:v>
                </c:pt>
                <c:pt idx="1371">
                  <c:v>104.08245870864218</c:v>
                </c:pt>
                <c:pt idx="1372">
                  <c:v>94.29252916297358</c:v>
                </c:pt>
                <c:pt idx="1373">
                  <c:v>97.405501596115272</c:v>
                </c:pt>
                <c:pt idx="1374">
                  <c:v>93.908015875312429</c:v>
                </c:pt>
                <c:pt idx="1375">
                  <c:v>93.908015875312429</c:v>
                </c:pt>
                <c:pt idx="1376">
                  <c:v>94.40207814916883</c:v>
                </c:pt>
                <c:pt idx="1377">
                  <c:v>91.982614646370934</c:v>
                </c:pt>
                <c:pt idx="1378">
                  <c:v>89.416296174076848</c:v>
                </c:pt>
                <c:pt idx="1379">
                  <c:v>85.832940713964462</c:v>
                </c:pt>
                <c:pt idx="1380">
                  <c:v>85.844466899957638</c:v>
                </c:pt>
                <c:pt idx="1381">
                  <c:v>86.744527646213413</c:v>
                </c:pt>
                <c:pt idx="1382">
                  <c:v>86.858064734323051</c:v>
                </c:pt>
                <c:pt idx="1383">
                  <c:v>93.187805883996731</c:v>
                </c:pt>
                <c:pt idx="1384">
                  <c:v>85.037673709502258</c:v>
                </c:pt>
                <c:pt idx="1385">
                  <c:v>87.956761702113596</c:v>
                </c:pt>
                <c:pt idx="1386">
                  <c:v>94.058760239901915</c:v>
                </c:pt>
                <c:pt idx="1387">
                  <c:v>92.699698921683392</c:v>
                </c:pt>
                <c:pt idx="1388">
                  <c:v>83.723376800527149</c:v>
                </c:pt>
                <c:pt idx="1389">
                  <c:v>82.71668498024539</c:v>
                </c:pt>
                <c:pt idx="1390">
                  <c:v>83.207147052677527</c:v>
                </c:pt>
                <c:pt idx="1391">
                  <c:v>82.728214629635829</c:v>
                </c:pt>
                <c:pt idx="1392">
                  <c:v>80.397982093162653</c:v>
                </c:pt>
                <c:pt idx="1393">
                  <c:v>80.637448304683517</c:v>
                </c:pt>
                <c:pt idx="1394">
                  <c:v>87.993653809445163</c:v>
                </c:pt>
                <c:pt idx="1395">
                  <c:v>87.77343542804968</c:v>
                </c:pt>
                <c:pt idx="1396">
                  <c:v>85.946843190482213</c:v>
                </c:pt>
                <c:pt idx="1397">
                  <c:v>91.080493178761202</c:v>
                </c:pt>
                <c:pt idx="1398">
                  <c:v>91.732604121972628</c:v>
                </c:pt>
                <c:pt idx="1399">
                  <c:v>91.938645086792661</c:v>
                </c:pt>
                <c:pt idx="1400">
                  <c:v>97.006519966511007</c:v>
                </c:pt>
                <c:pt idx="1401">
                  <c:v>93.525074969995302</c:v>
                </c:pt>
                <c:pt idx="1402">
                  <c:v>92.825326729535306</c:v>
                </c:pt>
                <c:pt idx="1403">
                  <c:v>92.988040594963849</c:v>
                </c:pt>
                <c:pt idx="1404">
                  <c:v>91.953186160077649</c:v>
                </c:pt>
                <c:pt idx="1405">
                  <c:v>90.715880571603947</c:v>
                </c:pt>
                <c:pt idx="1406">
                  <c:v>85.288584717181323</c:v>
                </c:pt>
                <c:pt idx="1407">
                  <c:v>87.039378774594297</c:v>
                </c:pt>
                <c:pt idx="1408">
                  <c:v>87.078726430564444</c:v>
                </c:pt>
                <c:pt idx="1409">
                  <c:v>86.453049866738013</c:v>
                </c:pt>
                <c:pt idx="1410">
                  <c:v>85.207374978849458</c:v>
                </c:pt>
                <c:pt idx="1411">
                  <c:v>78.566428539058165</c:v>
                </c:pt>
                <c:pt idx="1412">
                  <c:v>94.972239918739007</c:v>
                </c:pt>
                <c:pt idx="1413">
                  <c:v>89.863555829417919</c:v>
                </c:pt>
                <c:pt idx="1414">
                  <c:v>86.099572081686517</c:v>
                </c:pt>
                <c:pt idx="1415">
                  <c:v>89.579202258051879</c:v>
                </c:pt>
                <c:pt idx="1416">
                  <c:v>87.696239767111479</c:v>
                </c:pt>
                <c:pt idx="1417">
                  <c:v>87.314543953099786</c:v>
                </c:pt>
                <c:pt idx="1418">
                  <c:v>87.540454427848601</c:v>
                </c:pt>
                <c:pt idx="1419">
                  <c:v>87.519880116582812</c:v>
                </c:pt>
                <c:pt idx="1420">
                  <c:v>90.267474531778561</c:v>
                </c:pt>
                <c:pt idx="1421">
                  <c:v>91.549986112642927</c:v>
                </c:pt>
                <c:pt idx="1422">
                  <c:v>88.551362934262187</c:v>
                </c:pt>
                <c:pt idx="1423">
                  <c:v>87.667446814210507</c:v>
                </c:pt>
                <c:pt idx="1424">
                  <c:v>87.161087748476461</c:v>
                </c:pt>
                <c:pt idx="1425">
                  <c:v>85.106300925684707</c:v>
                </c:pt>
                <c:pt idx="1426">
                  <c:v>91.747685485226015</c:v>
                </c:pt>
                <c:pt idx="1427">
                  <c:v>90.361071110316146</c:v>
                </c:pt>
                <c:pt idx="1428">
                  <c:v>90.302704208438058</c:v>
                </c:pt>
                <c:pt idx="1429">
                  <c:v>85.516032940301812</c:v>
                </c:pt>
                <c:pt idx="1430">
                  <c:v>84.148666395517296</c:v>
                </c:pt>
                <c:pt idx="1431">
                  <c:v>85.444112033350308</c:v>
                </c:pt>
                <c:pt idx="1432">
                  <c:v>87.024577946516786</c:v>
                </c:pt>
                <c:pt idx="1433">
                  <c:v>85.075613494496963</c:v>
                </c:pt>
                <c:pt idx="1434">
                  <c:v>87.577919727422341</c:v>
                </c:pt>
                <c:pt idx="1435">
                  <c:v>88.817055721333958</c:v>
                </c:pt>
                <c:pt idx="1436">
                  <c:v>86.619583859315128</c:v>
                </c:pt>
                <c:pt idx="1437">
                  <c:v>81.813702858423142</c:v>
                </c:pt>
                <c:pt idx="1438">
                  <c:v>82.871661616254244</c:v>
                </c:pt>
                <c:pt idx="1439">
                  <c:v>79.70487491689795</c:v>
                </c:pt>
                <c:pt idx="1440">
                  <c:v>79.291890772278549</c:v>
                </c:pt>
                <c:pt idx="1441">
                  <c:v>80.025412330861315</c:v>
                </c:pt>
                <c:pt idx="1442">
                  <c:v>75.635958091438852</c:v>
                </c:pt>
                <c:pt idx="1443">
                  <c:v>76.472933057085839</c:v>
                </c:pt>
                <c:pt idx="1444">
                  <c:v>75.677117104162136</c:v>
                </c:pt>
                <c:pt idx="1445">
                  <c:v>72.76335062140015</c:v>
                </c:pt>
                <c:pt idx="1446">
                  <c:v>71.302404815064193</c:v>
                </c:pt>
                <c:pt idx="1447">
                  <c:v>73.164914213641964</c:v>
                </c:pt>
                <c:pt idx="1448">
                  <c:v>73.166723838696498</c:v>
                </c:pt>
                <c:pt idx="1449">
                  <c:v>73.385345593967344</c:v>
                </c:pt>
                <c:pt idx="1450">
                  <c:v>74.344687578970849</c:v>
                </c:pt>
                <c:pt idx="1451">
                  <c:v>77.553073142499102</c:v>
                </c:pt>
                <c:pt idx="1452">
                  <c:v>77.779151592013733</c:v>
                </c:pt>
                <c:pt idx="1453">
                  <c:v>77.377312659691825</c:v>
                </c:pt>
                <c:pt idx="1454">
                  <c:v>74.909726984032631</c:v>
                </c:pt>
                <c:pt idx="1455">
                  <c:v>75.354785650431808</c:v>
                </c:pt>
                <c:pt idx="1456">
                  <c:v>78.301809405128779</c:v>
                </c:pt>
                <c:pt idx="1457">
                  <c:v>80.934131570200918</c:v>
                </c:pt>
                <c:pt idx="1458">
                  <c:v>80.390265644126345</c:v>
                </c:pt>
                <c:pt idx="1459">
                  <c:v>79.440032393846991</c:v>
                </c:pt>
                <c:pt idx="1460">
                  <c:v>80.286129947807126</c:v>
                </c:pt>
                <c:pt idx="1461">
                  <c:v>78.607159822223139</c:v>
                </c:pt>
                <c:pt idx="1462">
                  <c:v>84.668406296463104</c:v>
                </c:pt>
                <c:pt idx="1463">
                  <c:v>84.404907571538757</c:v>
                </c:pt>
                <c:pt idx="1464">
                  <c:v>84.335542651745584</c:v>
                </c:pt>
                <c:pt idx="1465">
                  <c:v>88.050926277797458</c:v>
                </c:pt>
                <c:pt idx="1466">
                  <c:v>87.869402701993579</c:v>
                </c:pt>
                <c:pt idx="1467">
                  <c:v>84.303049058900598</c:v>
                </c:pt>
                <c:pt idx="1468">
                  <c:v>87.362797735055977</c:v>
                </c:pt>
                <c:pt idx="1469">
                  <c:v>90.816987527042414</c:v>
                </c:pt>
                <c:pt idx="1470">
                  <c:v>90.631993627210562</c:v>
                </c:pt>
                <c:pt idx="1471">
                  <c:v>91.85561706491319</c:v>
                </c:pt>
                <c:pt idx="1472">
                  <c:v>93.397990803606689</c:v>
                </c:pt>
                <c:pt idx="1473">
                  <c:v>97.613173821032319</c:v>
                </c:pt>
                <c:pt idx="1474">
                  <c:v>94.921906366744082</c:v>
                </c:pt>
                <c:pt idx="1475">
                  <c:v>92.203807974087681</c:v>
                </c:pt>
                <c:pt idx="1476">
                  <c:v>92.350829186651112</c:v>
                </c:pt>
                <c:pt idx="1477">
                  <c:v>96.838242153426791</c:v>
                </c:pt>
                <c:pt idx="1478">
                  <c:v>97.322632890508544</c:v>
                </c:pt>
                <c:pt idx="1479">
                  <c:v>99.718456975488948</c:v>
                </c:pt>
                <c:pt idx="1480">
                  <c:v>95.023470490617399</c:v>
                </c:pt>
                <c:pt idx="1481">
                  <c:v>97.131013511768941</c:v>
                </c:pt>
                <c:pt idx="1482">
                  <c:v>96.844997509730803</c:v>
                </c:pt>
                <c:pt idx="1483">
                  <c:v>92.182636226799133</c:v>
                </c:pt>
                <c:pt idx="1484">
                  <c:v>93.73752321969738</c:v>
                </c:pt>
                <c:pt idx="1485">
                  <c:v>90.947535090664559</c:v>
                </c:pt>
                <c:pt idx="1486">
                  <c:v>91.105859100099593</c:v>
                </c:pt>
                <c:pt idx="1487">
                  <c:v>94.731258470928481</c:v>
                </c:pt>
                <c:pt idx="1488">
                  <c:v>93.940379590761182</c:v>
                </c:pt>
                <c:pt idx="1489">
                  <c:v>98.975026637421024</c:v>
                </c:pt>
                <c:pt idx="1490">
                  <c:v>98.132290310476066</c:v>
                </c:pt>
                <c:pt idx="1491">
                  <c:v>96.249577184136484</c:v>
                </c:pt>
                <c:pt idx="1492">
                  <c:v>94.114115717885426</c:v>
                </c:pt>
                <c:pt idx="1493">
                  <c:v>97.023947781390177</c:v>
                </c:pt>
                <c:pt idx="1494">
                  <c:v>89.985618069817917</c:v>
                </c:pt>
                <c:pt idx="1495">
                  <c:v>90.841319624306607</c:v>
                </c:pt>
                <c:pt idx="1496">
                  <c:v>89.44071312457325</c:v>
                </c:pt>
                <c:pt idx="1497">
                  <c:v>93.03844341490344</c:v>
                </c:pt>
                <c:pt idx="1498">
                  <c:v>92.311888479855895</c:v>
                </c:pt>
                <c:pt idx="1499">
                  <c:v>96.374256021146408</c:v>
                </c:pt>
                <c:pt idx="1500">
                  <c:v>95.113610598715923</c:v>
                </c:pt>
                <c:pt idx="1501">
                  <c:v>96.994405002988117</c:v>
                </c:pt>
                <c:pt idx="1502">
                  <c:v>100.13191560552937</c:v>
                </c:pt>
                <c:pt idx="1503">
                  <c:v>97.184613047355072</c:v>
                </c:pt>
                <c:pt idx="1504">
                  <c:v>96.626914312729781</c:v>
                </c:pt>
                <c:pt idx="1505">
                  <c:v>96.997052770173156</c:v>
                </c:pt>
                <c:pt idx="1506">
                  <c:v>98.799785664198794</c:v>
                </c:pt>
                <c:pt idx="1507">
                  <c:v>97.805340416534818</c:v>
                </c:pt>
                <c:pt idx="1508">
                  <c:v>101.36090211384814</c:v>
                </c:pt>
                <c:pt idx="1509">
                  <c:v>105.94282772772968</c:v>
                </c:pt>
                <c:pt idx="1510">
                  <c:v>104.6195000104681</c:v>
                </c:pt>
                <c:pt idx="1511">
                  <c:v>107.49632763003589</c:v>
                </c:pt>
                <c:pt idx="1512">
                  <c:v>105.73999560044652</c:v>
                </c:pt>
                <c:pt idx="1513">
                  <c:v>103.81929766494812</c:v>
                </c:pt>
                <c:pt idx="1514">
                  <c:v>106.32258403929055</c:v>
                </c:pt>
                <c:pt idx="1515">
                  <c:v>106.35518326575121</c:v>
                </c:pt>
                <c:pt idx="1516">
                  <c:v>106.26905723504635</c:v>
                </c:pt>
                <c:pt idx="1517">
                  <c:v>105.74632149549353</c:v>
                </c:pt>
                <c:pt idx="1518">
                  <c:v>104.79597222140686</c:v>
                </c:pt>
                <c:pt idx="1519">
                  <c:v>106.7677864366749</c:v>
                </c:pt>
                <c:pt idx="1520">
                  <c:v>103.84186862471907</c:v>
                </c:pt>
                <c:pt idx="1521">
                  <c:v>106.2650847184195</c:v>
                </c:pt>
                <c:pt idx="1522">
                  <c:v>107.64975439578274</c:v>
                </c:pt>
                <c:pt idx="1523">
                  <c:v>107.26930194137788</c:v>
                </c:pt>
                <c:pt idx="1524">
                  <c:v>107.96767867653338</c:v>
                </c:pt>
                <c:pt idx="1525">
                  <c:v>108.01455402639064</c:v>
                </c:pt>
                <c:pt idx="1526">
                  <c:v>108.47813667289336</c:v>
                </c:pt>
                <c:pt idx="1527">
                  <c:v>104.16991987898058</c:v>
                </c:pt>
                <c:pt idx="1528">
                  <c:v>104.86969755831709</c:v>
                </c:pt>
                <c:pt idx="1529">
                  <c:v>111.5161559948055</c:v>
                </c:pt>
                <c:pt idx="1530">
                  <c:v>111.55610108679846</c:v>
                </c:pt>
                <c:pt idx="1531">
                  <c:v>109.40115801110881</c:v>
                </c:pt>
                <c:pt idx="1532">
                  <c:v>111.44775216774465</c:v>
                </c:pt>
                <c:pt idx="1533">
                  <c:v>109.33172035997373</c:v>
                </c:pt>
                <c:pt idx="1534">
                  <c:v>109.27985771810023</c:v>
                </c:pt>
                <c:pt idx="1535">
                  <c:v>108.55147410931338</c:v>
                </c:pt>
                <c:pt idx="1536">
                  <c:v>110.31409393658024</c:v>
                </c:pt>
                <c:pt idx="1537">
                  <c:v>108.73206083616557</c:v>
                </c:pt>
                <c:pt idx="1538">
                  <c:v>110.81372535318815</c:v>
                </c:pt>
                <c:pt idx="1539">
                  <c:v>112.7084374192433</c:v>
                </c:pt>
                <c:pt idx="1540">
                  <c:v>111.32495049203533</c:v>
                </c:pt>
                <c:pt idx="1541">
                  <c:v>114.53030038788836</c:v>
                </c:pt>
                <c:pt idx="1542">
                  <c:v>115.87686230549104</c:v>
                </c:pt>
                <c:pt idx="1543">
                  <c:v>115.63623758759559</c:v>
                </c:pt>
                <c:pt idx="1544">
                  <c:v>114.3560378243846</c:v>
                </c:pt>
                <c:pt idx="1545">
                  <c:v>109.55470599575884</c:v>
                </c:pt>
                <c:pt idx="1546">
                  <c:v>109.84002412325441</c:v>
                </c:pt>
                <c:pt idx="1547">
                  <c:v>119.0567579633763</c:v>
                </c:pt>
                <c:pt idx="1548">
                  <c:v>119.437075345289</c:v>
                </c:pt>
                <c:pt idx="1549">
                  <c:v>119.87229276844911</c:v>
                </c:pt>
                <c:pt idx="1550">
                  <c:v>118.94574569184985</c:v>
                </c:pt>
                <c:pt idx="1551">
                  <c:v>124.53673901651538</c:v>
                </c:pt>
                <c:pt idx="1552">
                  <c:v>122.60389321522038</c:v>
                </c:pt>
                <c:pt idx="1553">
                  <c:v>122.99665111999599</c:v>
                </c:pt>
                <c:pt idx="1554">
                  <c:v>118.07340770874993</c:v>
                </c:pt>
                <c:pt idx="1555">
                  <c:v>121.91270822442033</c:v>
                </c:pt>
                <c:pt idx="1556">
                  <c:v>120.02764864645502</c:v>
                </c:pt>
                <c:pt idx="1557">
                  <c:v>122.82981581185953</c:v>
                </c:pt>
                <c:pt idx="1558">
                  <c:v>122.41094562364174</c:v>
                </c:pt>
                <c:pt idx="1559">
                  <c:v>123.89746515515006</c:v>
                </c:pt>
                <c:pt idx="1560">
                  <c:v>126.30149749157394</c:v>
                </c:pt>
                <c:pt idx="1561">
                  <c:v>125.18521512433014</c:v>
                </c:pt>
                <c:pt idx="1562">
                  <c:v>126.45219336860217</c:v>
                </c:pt>
                <c:pt idx="1563">
                  <c:v>126.39004963204087</c:v>
                </c:pt>
                <c:pt idx="1564">
                  <c:v>125.74821112502414</c:v>
                </c:pt>
                <c:pt idx="1565">
                  <c:v>124.42499423647408</c:v>
                </c:pt>
                <c:pt idx="1566">
                  <c:v>126.26938660412327</c:v>
                </c:pt>
                <c:pt idx="1567">
                  <c:v>123.03508617079513</c:v>
                </c:pt>
                <c:pt idx="1568">
                  <c:v>125.266980737918</c:v>
                </c:pt>
                <c:pt idx="1569">
                  <c:v>125.5363343358656</c:v>
                </c:pt>
                <c:pt idx="1570">
                  <c:v>128.18256204083039</c:v>
                </c:pt>
                <c:pt idx="1571">
                  <c:v>129.32771701911147</c:v>
                </c:pt>
                <c:pt idx="1572">
                  <c:v>127.98131614948014</c:v>
                </c:pt>
                <c:pt idx="1573">
                  <c:v>126.54124596996934</c:v>
                </c:pt>
                <c:pt idx="1574">
                  <c:v>127.19399244657308</c:v>
                </c:pt>
                <c:pt idx="1575">
                  <c:v>125.16061461378038</c:v>
                </c:pt>
                <c:pt idx="1576">
                  <c:v>125.76460857922632</c:v>
                </c:pt>
                <c:pt idx="1577">
                  <c:v>126.24572640592237</c:v>
                </c:pt>
                <c:pt idx="1578">
                  <c:v>126.62323324098011</c:v>
                </c:pt>
                <c:pt idx="1579">
                  <c:v>129.22661525876885</c:v>
                </c:pt>
                <c:pt idx="1580">
                  <c:v>129.28704288200089</c:v>
                </c:pt>
                <c:pt idx="1581">
                  <c:v>127.40698964473665</c:v>
                </c:pt>
                <c:pt idx="1582">
                  <c:v>128.59628388906054</c:v>
                </c:pt>
                <c:pt idx="1583">
                  <c:v>129.38414788193606</c:v>
                </c:pt>
                <c:pt idx="1584">
                  <c:v>130.34727536011582</c:v>
                </c:pt>
                <c:pt idx="1585">
                  <c:v>124.29717409817334</c:v>
                </c:pt>
                <c:pt idx="1586">
                  <c:v>127.10695381069718</c:v>
                </c:pt>
                <c:pt idx="1587">
                  <c:v>127.65152800150602</c:v>
                </c:pt>
                <c:pt idx="1588">
                  <c:v>127.89904834329343</c:v>
                </c:pt>
                <c:pt idx="1589">
                  <c:v>128.93537472200393</c:v>
                </c:pt>
                <c:pt idx="1590">
                  <c:v>131.78548223191501</c:v>
                </c:pt>
                <c:pt idx="1591">
                  <c:v>132.97998196228087</c:v>
                </c:pt>
                <c:pt idx="1592">
                  <c:v>132.60925299560915</c:v>
                </c:pt>
                <c:pt idx="1593">
                  <c:v>132.84200887499003</c:v>
                </c:pt>
                <c:pt idx="1594">
                  <c:v>129.88914756425595</c:v>
                </c:pt>
                <c:pt idx="1595">
                  <c:v>129.93113432891806</c:v>
                </c:pt>
                <c:pt idx="1596">
                  <c:v>130.82486571672956</c:v>
                </c:pt>
                <c:pt idx="1597">
                  <c:v>133.98370218773624</c:v>
                </c:pt>
                <c:pt idx="1598">
                  <c:v>133.87090107153875</c:v>
                </c:pt>
                <c:pt idx="1599">
                  <c:v>131.44364665666401</c:v>
                </c:pt>
                <c:pt idx="1600">
                  <c:v>130.18531305188694</c:v>
                </c:pt>
                <c:pt idx="1601">
                  <c:v>133.15392069814331</c:v>
                </c:pt>
                <c:pt idx="1602">
                  <c:v>132.77607445015667</c:v>
                </c:pt>
                <c:pt idx="1603">
                  <c:v>131.39193120917292</c:v>
                </c:pt>
                <c:pt idx="1604">
                  <c:v>129.10288192920368</c:v>
                </c:pt>
                <c:pt idx="1605">
                  <c:v>128.30842882309139</c:v>
                </c:pt>
                <c:pt idx="1606">
                  <c:v>132.79079735179641</c:v>
                </c:pt>
                <c:pt idx="1607">
                  <c:v>131.66034795816887</c:v>
                </c:pt>
                <c:pt idx="1608">
                  <c:v>134.77284590588954</c:v>
                </c:pt>
                <c:pt idx="1609">
                  <c:v>130.01949425083853</c:v>
                </c:pt>
                <c:pt idx="1610">
                  <c:v>130.49443684026718</c:v>
                </c:pt>
                <c:pt idx="1611">
                  <c:v>131.52915620266131</c:v>
                </c:pt>
                <c:pt idx="1612">
                  <c:v>135.99181453771033</c:v>
                </c:pt>
                <c:pt idx="1613">
                  <c:v>136.79898177506695</c:v>
                </c:pt>
                <c:pt idx="1614">
                  <c:v>137.26803832089723</c:v>
                </c:pt>
                <c:pt idx="1615">
                  <c:v>136.73209664769294</c:v>
                </c:pt>
                <c:pt idx="1616">
                  <c:v>136.74986214380235</c:v>
                </c:pt>
                <c:pt idx="1617">
                  <c:v>138.00234953404927</c:v>
                </c:pt>
                <c:pt idx="1618">
                  <c:v>138.04449907838134</c:v>
                </c:pt>
                <c:pt idx="1619">
                  <c:v>136.97563408266183</c:v>
                </c:pt>
                <c:pt idx="1620">
                  <c:v>136.74707930412521</c:v>
                </c:pt>
                <c:pt idx="1621">
                  <c:v>139.32690156223285</c:v>
                </c:pt>
                <c:pt idx="1622">
                  <c:v>134.62112832667748</c:v>
                </c:pt>
                <c:pt idx="1623">
                  <c:v>135.64726365902828</c:v>
                </c:pt>
                <c:pt idx="1624">
                  <c:v>132.7952859146111</c:v>
                </c:pt>
                <c:pt idx="1625">
                  <c:v>133.06183416079955</c:v>
                </c:pt>
                <c:pt idx="1626">
                  <c:v>131.86868688705337</c:v>
                </c:pt>
                <c:pt idx="1627">
                  <c:v>134.05826220337974</c:v>
                </c:pt>
                <c:pt idx="1628">
                  <c:v>128.6820306777683</c:v>
                </c:pt>
                <c:pt idx="1629">
                  <c:v>125.51963556610411</c:v>
                </c:pt>
                <c:pt idx="1630">
                  <c:v>125.2623138101458</c:v>
                </c:pt>
                <c:pt idx="1631">
                  <c:v>125.76510038163349</c:v>
                </c:pt>
                <c:pt idx="1632">
                  <c:v>126.23027965426084</c:v>
                </c:pt>
                <c:pt idx="1633">
                  <c:v>122.93529530630539</c:v>
                </c:pt>
                <c:pt idx="1634">
                  <c:v>127.22718564565923</c:v>
                </c:pt>
                <c:pt idx="1635">
                  <c:v>128.92412560778942</c:v>
                </c:pt>
                <c:pt idx="1636">
                  <c:v>128.81996047259369</c:v>
                </c:pt>
                <c:pt idx="1637">
                  <c:v>130.43769773508888</c:v>
                </c:pt>
                <c:pt idx="1638">
                  <c:v>129.95437718775227</c:v>
                </c:pt>
                <c:pt idx="1639">
                  <c:v>124.87056202226654</c:v>
                </c:pt>
                <c:pt idx="1640">
                  <c:v>126.51425744702703</c:v>
                </c:pt>
                <c:pt idx="1641">
                  <c:v>129.84084529473847</c:v>
                </c:pt>
                <c:pt idx="1642">
                  <c:v>129.42070923483183</c:v>
                </c:pt>
                <c:pt idx="1643">
                  <c:v>125.53159640845016</c:v>
                </c:pt>
                <c:pt idx="1644">
                  <c:v>121.99568602703988</c:v>
                </c:pt>
                <c:pt idx="1645">
                  <c:v>121.59123396150528</c:v>
                </c:pt>
                <c:pt idx="1646">
                  <c:v>122.59491782128973</c:v>
                </c:pt>
                <c:pt idx="1647">
                  <c:v>123.01782806238043</c:v>
                </c:pt>
                <c:pt idx="1648">
                  <c:v>117.82529512603554</c:v>
                </c:pt>
                <c:pt idx="1649">
                  <c:v>116.10457547849995</c:v>
                </c:pt>
                <c:pt idx="1650">
                  <c:v>115.34993239188847</c:v>
                </c:pt>
                <c:pt idx="1651">
                  <c:v>117.97398223266828</c:v>
                </c:pt>
                <c:pt idx="1652">
                  <c:v>118.38676550024817</c:v>
                </c:pt>
                <c:pt idx="1653">
                  <c:v>122.69389305573094</c:v>
                </c:pt>
                <c:pt idx="1654">
                  <c:v>128.81733175409346</c:v>
                </c:pt>
                <c:pt idx="1655">
                  <c:v>125.88378407803216</c:v>
                </c:pt>
                <c:pt idx="1656">
                  <c:v>122.73587289359858</c:v>
                </c:pt>
                <c:pt idx="1657">
                  <c:v>124.6928706955016</c:v>
                </c:pt>
                <c:pt idx="1658">
                  <c:v>125.15369474610779</c:v>
                </c:pt>
                <c:pt idx="1659">
                  <c:v>127.28362689867549</c:v>
                </c:pt>
                <c:pt idx="1660">
                  <c:v>128.60491640666513</c:v>
                </c:pt>
                <c:pt idx="1661">
                  <c:v>130.19826788923896</c:v>
                </c:pt>
                <c:pt idx="1662">
                  <c:v>135.44236215189804</c:v>
                </c:pt>
                <c:pt idx="1663">
                  <c:v>131.75728325163959</c:v>
                </c:pt>
                <c:pt idx="1664">
                  <c:v>132.51041802875588</c:v>
                </c:pt>
                <c:pt idx="1665">
                  <c:v>130.83663434052909</c:v>
                </c:pt>
                <c:pt idx="1666">
                  <c:v>133.22197991717943</c:v>
                </c:pt>
                <c:pt idx="1667">
                  <c:v>131.54845771544376</c:v>
                </c:pt>
                <c:pt idx="1668">
                  <c:v>133.16392645275096</c:v>
                </c:pt>
                <c:pt idx="1669">
                  <c:v>133.45436694475495</c:v>
                </c:pt>
                <c:pt idx="1670">
                  <c:v>134.07903219658922</c:v>
                </c:pt>
                <c:pt idx="1671">
                  <c:v>134.0235641581956</c:v>
                </c:pt>
                <c:pt idx="1672">
                  <c:v>132.92985794581858</c:v>
                </c:pt>
                <c:pt idx="1673">
                  <c:v>132.22726971962709</c:v>
                </c:pt>
                <c:pt idx="1674">
                  <c:v>133.58358629553803</c:v>
                </c:pt>
                <c:pt idx="1675">
                  <c:v>135.89411729684824</c:v>
                </c:pt>
                <c:pt idx="1676">
                  <c:v>133.40999043600172</c:v>
                </c:pt>
                <c:pt idx="1677">
                  <c:v>135.00651612214008</c:v>
                </c:pt>
                <c:pt idx="1678">
                  <c:v>134.07275305740481</c:v>
                </c:pt>
                <c:pt idx="1679">
                  <c:v>139.52394462104016</c:v>
                </c:pt>
                <c:pt idx="1680">
                  <c:v>136.83521410522553</c:v>
                </c:pt>
                <c:pt idx="1681">
                  <c:v>138.5650424874853</c:v>
                </c:pt>
                <c:pt idx="1682">
                  <c:v>138.3597669334539</c:v>
                </c:pt>
                <c:pt idx="1683">
                  <c:v>141.82029647407632</c:v>
                </c:pt>
                <c:pt idx="1684">
                  <c:v>139.90945709880322</c:v>
                </c:pt>
                <c:pt idx="1685">
                  <c:v>139.74440717194065</c:v>
                </c:pt>
                <c:pt idx="1686">
                  <c:v>142.60898648719206</c:v>
                </c:pt>
                <c:pt idx="1687">
                  <c:v>145.76908017139453</c:v>
                </c:pt>
                <c:pt idx="1688">
                  <c:v>141.54652877635456</c:v>
                </c:pt>
                <c:pt idx="1689">
                  <c:v>146.0758090205878</c:v>
                </c:pt>
                <c:pt idx="1690">
                  <c:v>145.49653332119757</c:v>
                </c:pt>
                <c:pt idx="1691">
                  <c:v>145.98769846326815</c:v>
                </c:pt>
                <c:pt idx="1692">
                  <c:v>146.34294431260733</c:v>
                </c:pt>
                <c:pt idx="1693">
                  <c:v>142.61213298357868</c:v>
                </c:pt>
                <c:pt idx="1694">
                  <c:v>142.61213298357868</c:v>
                </c:pt>
                <c:pt idx="1695">
                  <c:v>140.68290643239277</c:v>
                </c:pt>
                <c:pt idx="1696">
                  <c:v>139.70586302412866</c:v>
                </c:pt>
                <c:pt idx="1697">
                  <c:v>140.10104703866637</c:v>
                </c:pt>
                <c:pt idx="1698">
                  <c:v>140.74593853034446</c:v>
                </c:pt>
                <c:pt idx="1699">
                  <c:v>144.94660471826569</c:v>
                </c:pt>
                <c:pt idx="1700">
                  <c:v>144.77778834691168</c:v>
                </c:pt>
                <c:pt idx="1701">
                  <c:v>148.50489557259903</c:v>
                </c:pt>
                <c:pt idx="1702">
                  <c:v>148.64199934718428</c:v>
                </c:pt>
                <c:pt idx="1703">
                  <c:v>148.2868106438994</c:v>
                </c:pt>
                <c:pt idx="1704">
                  <c:v>149.26455192670605</c:v>
                </c:pt>
                <c:pt idx="1705">
                  <c:v>149.43689576814245</c:v>
                </c:pt>
                <c:pt idx="1706">
                  <c:v>150.76894778303526</c:v>
                </c:pt>
                <c:pt idx="1707">
                  <c:v>157.22449683721698</c:v>
                </c:pt>
                <c:pt idx="1708">
                  <c:v>156.09924600283699</c:v>
                </c:pt>
                <c:pt idx="1709">
                  <c:v>156.02025803383043</c:v>
                </c:pt>
                <c:pt idx="1710">
                  <c:v>157.34341777632619</c:v>
                </c:pt>
                <c:pt idx="1711">
                  <c:v>159.8254925743118</c:v>
                </c:pt>
                <c:pt idx="1712">
                  <c:v>158.67150939648241</c:v>
                </c:pt>
                <c:pt idx="1713">
                  <c:v>158.84407835873901</c:v>
                </c:pt>
                <c:pt idx="1714">
                  <c:v>162.31727873814032</c:v>
                </c:pt>
                <c:pt idx="1715">
                  <c:v>160.04310128589185</c:v>
                </c:pt>
                <c:pt idx="1716">
                  <c:v>156.5137869445129</c:v>
                </c:pt>
                <c:pt idx="1717">
                  <c:v>165.85428182137775</c:v>
                </c:pt>
                <c:pt idx="1718">
                  <c:v>164.39208399694189</c:v>
                </c:pt>
                <c:pt idx="1719">
                  <c:v>165.53106893305147</c:v>
                </c:pt>
                <c:pt idx="1720">
                  <c:v>164.96103357748029</c:v>
                </c:pt>
                <c:pt idx="1721">
                  <c:v>172.42520702760009</c:v>
                </c:pt>
                <c:pt idx="1722">
                  <c:v>173.7430417968493</c:v>
                </c:pt>
                <c:pt idx="1723">
                  <c:v>168.28256140183362</c:v>
                </c:pt>
                <c:pt idx="1724">
                  <c:v>174.39389033176906</c:v>
                </c:pt>
                <c:pt idx="1725">
                  <c:v>172.01066435422558</c:v>
                </c:pt>
                <c:pt idx="1726">
                  <c:v>171.98037694541836</c:v>
                </c:pt>
                <c:pt idx="1727">
                  <c:v>172.1420656452658</c:v>
                </c:pt>
                <c:pt idx="1728">
                  <c:v>169.48303722412589</c:v>
                </c:pt>
                <c:pt idx="1729">
                  <c:v>168.16337551283607</c:v>
                </c:pt>
                <c:pt idx="1730">
                  <c:v>175.69666278644956</c:v>
                </c:pt>
                <c:pt idx="1731">
                  <c:v>175.34780344160896</c:v>
                </c:pt>
                <c:pt idx="1732">
                  <c:v>176.44753250177513</c:v>
                </c:pt>
                <c:pt idx="1733">
                  <c:v>176.7385392592268</c:v>
                </c:pt>
                <c:pt idx="1734">
                  <c:v>181.24913793878233</c:v>
                </c:pt>
                <c:pt idx="1735">
                  <c:v>181.2285601641193</c:v>
                </c:pt>
                <c:pt idx="1736">
                  <c:v>178.99260995883594</c:v>
                </c:pt>
                <c:pt idx="1737">
                  <c:v>175.47054450786675</c:v>
                </c:pt>
                <c:pt idx="1738">
                  <c:v>177.77552368341162</c:v>
                </c:pt>
                <c:pt idx="1739">
                  <c:v>177.83815229558559</c:v>
                </c:pt>
                <c:pt idx="1740">
                  <c:v>176.4913565986696</c:v>
                </c:pt>
                <c:pt idx="1741">
                  <c:v>173.23669658470419</c:v>
                </c:pt>
                <c:pt idx="1742">
                  <c:v>177.65233410721214</c:v>
                </c:pt>
                <c:pt idx="1743">
                  <c:v>177.27749755142145</c:v>
                </c:pt>
                <c:pt idx="1744">
                  <c:v>174.57615334288226</c:v>
                </c:pt>
                <c:pt idx="1745">
                  <c:v>176.95801301021709</c:v>
                </c:pt>
                <c:pt idx="1746">
                  <c:v>180.6954446230576</c:v>
                </c:pt>
                <c:pt idx="1747">
                  <c:v>182.23090888427021</c:v>
                </c:pt>
                <c:pt idx="1748">
                  <c:v>185.73109432321655</c:v>
                </c:pt>
                <c:pt idx="1749">
                  <c:v>183.51895843731103</c:v>
                </c:pt>
                <c:pt idx="1750">
                  <c:v>185.59358186775785</c:v>
                </c:pt>
                <c:pt idx="1751">
                  <c:v>186.43711304436795</c:v>
                </c:pt>
                <c:pt idx="1752">
                  <c:v>184.80178345562501</c:v>
                </c:pt>
                <c:pt idx="1753">
                  <c:v>185.91324650561836</c:v>
                </c:pt>
                <c:pt idx="1754">
                  <c:v>183.80390598130265</c:v>
                </c:pt>
                <c:pt idx="1755">
                  <c:v>183.92697260690028</c:v>
                </c:pt>
                <c:pt idx="1756">
                  <c:v>184.03124337571165</c:v>
                </c:pt>
                <c:pt idx="1757">
                  <c:v>182.89456506215959</c:v>
                </c:pt>
                <c:pt idx="1758">
                  <c:v>182.28359235128806</c:v>
                </c:pt>
                <c:pt idx="1759">
                  <c:v>181.7382977738547</c:v>
                </c:pt>
                <c:pt idx="1760">
                  <c:v>182.77371847418857</c:v>
                </c:pt>
                <c:pt idx="1761">
                  <c:v>183.26937910586827</c:v>
                </c:pt>
                <c:pt idx="1762">
                  <c:v>181.22168532061073</c:v>
                </c:pt>
                <c:pt idx="1763">
                  <c:v>181.45969863699219</c:v>
                </c:pt>
                <c:pt idx="1764">
                  <c:v>183.07897711125622</c:v>
                </c:pt>
                <c:pt idx="1765">
                  <c:v>180.43099519559269</c:v>
                </c:pt>
                <c:pt idx="1766">
                  <c:v>182.89435033153109</c:v>
                </c:pt>
                <c:pt idx="1767">
                  <c:v>178.15856156385132</c:v>
                </c:pt>
                <c:pt idx="1768">
                  <c:v>168.59436412797402</c:v>
                </c:pt>
                <c:pt idx="1769">
                  <c:v>170.40449657018905</c:v>
                </c:pt>
                <c:pt idx="1770">
                  <c:v>171.8536910697116</c:v>
                </c:pt>
                <c:pt idx="1771">
                  <c:v>174.53307214469436</c:v>
                </c:pt>
                <c:pt idx="1772">
                  <c:v>172.53375682369347</c:v>
                </c:pt>
                <c:pt idx="1773">
                  <c:v>175.42583724467772</c:v>
                </c:pt>
                <c:pt idx="1774">
                  <c:v>175.26899037416274</c:v>
                </c:pt>
                <c:pt idx="1775">
                  <c:v>172.26937146907733</c:v>
                </c:pt>
                <c:pt idx="1776">
                  <c:v>171.50937050694563</c:v>
                </c:pt>
                <c:pt idx="1777">
                  <c:v>178.97370154163951</c:v>
                </c:pt>
                <c:pt idx="1778">
                  <c:v>180.04786034003047</c:v>
                </c:pt>
                <c:pt idx="1779">
                  <c:v>177.61875473933441</c:v>
                </c:pt>
                <c:pt idx="1780">
                  <c:v>177.64266776553336</c:v>
                </c:pt>
                <c:pt idx="1781">
                  <c:v>178.63836503129727</c:v>
                </c:pt>
                <c:pt idx="1782">
                  <c:v>178.63836503129727</c:v>
                </c:pt>
                <c:pt idx="1783">
                  <c:v>181.35822456144689</c:v>
                </c:pt>
                <c:pt idx="1784">
                  <c:v>183.0992483752641</c:v>
                </c:pt>
                <c:pt idx="1785">
                  <c:v>179.87419348085086</c:v>
                </c:pt>
                <c:pt idx="1786">
                  <c:v>181.06492849842385</c:v>
                </c:pt>
                <c:pt idx="1787">
                  <c:v>182.37863836156788</c:v>
                </c:pt>
                <c:pt idx="1788">
                  <c:v>184.81076404465153</c:v>
                </c:pt>
                <c:pt idx="1789">
                  <c:v>183.42265521383541</c:v>
                </c:pt>
                <c:pt idx="1790">
                  <c:v>183.94019066244209</c:v>
                </c:pt>
                <c:pt idx="1791">
                  <c:v>185.07323933569342</c:v>
                </c:pt>
                <c:pt idx="1792">
                  <c:v>184.12560016994195</c:v>
                </c:pt>
                <c:pt idx="1793">
                  <c:v>184.93692175228017</c:v>
                </c:pt>
                <c:pt idx="1794">
                  <c:v>184.41521117830854</c:v>
                </c:pt>
                <c:pt idx="1795">
                  <c:v>183.21151785998626</c:v>
                </c:pt>
                <c:pt idx="1796">
                  <c:v>184.38872484796508</c:v>
                </c:pt>
                <c:pt idx="1797">
                  <c:v>186.32031516776289</c:v>
                </c:pt>
                <c:pt idx="1798">
                  <c:v>191.66668528242678</c:v>
                </c:pt>
                <c:pt idx="1799">
                  <c:v>192.22810716907816</c:v>
                </c:pt>
                <c:pt idx="1800">
                  <c:v>191.25751260646291</c:v>
                </c:pt>
                <c:pt idx="1801">
                  <c:v>194.27125524546665</c:v>
                </c:pt>
                <c:pt idx="1802">
                  <c:v>193.7442751126041</c:v>
                </c:pt>
                <c:pt idx="1803">
                  <c:v>198.00485287756965</c:v>
                </c:pt>
                <c:pt idx="1804">
                  <c:v>196.79581900071327</c:v>
                </c:pt>
                <c:pt idx="1805">
                  <c:v>198.27119158822546</c:v>
                </c:pt>
                <c:pt idx="1806">
                  <c:v>201.02078957872084</c:v>
                </c:pt>
                <c:pt idx="1807">
                  <c:v>201.86510348310571</c:v>
                </c:pt>
                <c:pt idx="1808">
                  <c:v>201.93852057766208</c:v>
                </c:pt>
                <c:pt idx="1809">
                  <c:v>201.59617588301779</c:v>
                </c:pt>
                <c:pt idx="1810">
                  <c:v>202.74040613423756</c:v>
                </c:pt>
                <c:pt idx="1811">
                  <c:v>201.52321076180033</c:v>
                </c:pt>
                <c:pt idx="1812">
                  <c:v>205.01121889607361</c:v>
                </c:pt>
                <c:pt idx="1813">
                  <c:v>207.56102735375549</c:v>
                </c:pt>
                <c:pt idx="1814">
                  <c:v>203.82989392878414</c:v>
                </c:pt>
                <c:pt idx="1815">
                  <c:v>202.383056271079</c:v>
                </c:pt>
                <c:pt idx="1816">
                  <c:v>203.37729198321034</c:v>
                </c:pt>
                <c:pt idx="1817">
                  <c:v>207.38633706069339</c:v>
                </c:pt>
                <c:pt idx="1818">
                  <c:v>210.24307351290946</c:v>
                </c:pt>
                <c:pt idx="1819">
                  <c:v>212.37542831184203</c:v>
                </c:pt>
                <c:pt idx="1820">
                  <c:v>211.72196144861368</c:v>
                </c:pt>
                <c:pt idx="1821">
                  <c:v>211.40579830535626</c:v>
                </c:pt>
                <c:pt idx="1822">
                  <c:v>211.91401028861026</c:v>
                </c:pt>
                <c:pt idx="1823">
                  <c:v>214.59864706889488</c:v>
                </c:pt>
                <c:pt idx="1824">
                  <c:v>209.33232818618819</c:v>
                </c:pt>
                <c:pt idx="1825">
                  <c:v>208.52493582801139</c:v>
                </c:pt>
                <c:pt idx="1826">
                  <c:v>209.17755415891753</c:v>
                </c:pt>
                <c:pt idx="1827">
                  <c:v>211.36181662388765</c:v>
                </c:pt>
                <c:pt idx="1828">
                  <c:v>202.51062358138165</c:v>
                </c:pt>
                <c:pt idx="1829">
                  <c:v>198.37998035872795</c:v>
                </c:pt>
                <c:pt idx="1830">
                  <c:v>199.81363113146642</c:v>
                </c:pt>
                <c:pt idx="1831">
                  <c:v>204.53032445849914</c:v>
                </c:pt>
                <c:pt idx="1832">
                  <c:v>203.94986427725507</c:v>
                </c:pt>
                <c:pt idx="1833">
                  <c:v>193.59097129745908</c:v>
                </c:pt>
                <c:pt idx="1834">
                  <c:v>194.75117820011712</c:v>
                </c:pt>
                <c:pt idx="1835">
                  <c:v>194.74578049552866</c:v>
                </c:pt>
                <c:pt idx="1836">
                  <c:v>194.5166057688873</c:v>
                </c:pt>
                <c:pt idx="1837">
                  <c:v>192.0501630143151</c:v>
                </c:pt>
                <c:pt idx="1838">
                  <c:v>197.87419448523605</c:v>
                </c:pt>
                <c:pt idx="1839">
                  <c:v>183.38410760262622</c:v>
                </c:pt>
                <c:pt idx="1840">
                  <c:v>184.76540219938539</c:v>
                </c:pt>
                <c:pt idx="1841">
                  <c:v>174.39961186399881</c:v>
                </c:pt>
                <c:pt idx="1842">
                  <c:v>180.17754898113867</c:v>
                </c:pt>
                <c:pt idx="1843">
                  <c:v>178.13302593604845</c:v>
                </c:pt>
                <c:pt idx="1844">
                  <c:v>187.64436673504628</c:v>
                </c:pt>
                <c:pt idx="1845">
                  <c:v>185.94891430202784</c:v>
                </c:pt>
                <c:pt idx="1846">
                  <c:v>185.33535616512154</c:v>
                </c:pt>
                <c:pt idx="1847">
                  <c:v>193.07069803333934</c:v>
                </c:pt>
                <c:pt idx="1848">
                  <c:v>198.20773176071549</c:v>
                </c:pt>
                <c:pt idx="1849">
                  <c:v>198.00012187694864</c:v>
                </c:pt>
                <c:pt idx="1850">
                  <c:v>196.60274499513559</c:v>
                </c:pt>
                <c:pt idx="1851">
                  <c:v>194.40481596468192</c:v>
                </c:pt>
                <c:pt idx="1852">
                  <c:v>196.07764548697088</c:v>
                </c:pt>
                <c:pt idx="1853">
                  <c:v>196.59825643232091</c:v>
                </c:pt>
                <c:pt idx="1854">
                  <c:v>197.52051062804918</c:v>
                </c:pt>
                <c:pt idx="1855">
                  <c:v>191.96183079957251</c:v>
                </c:pt>
                <c:pt idx="1856">
                  <c:v>194.0922859251225</c:v>
                </c:pt>
                <c:pt idx="1857">
                  <c:v>191.78203545898816</c:v>
                </c:pt>
                <c:pt idx="1858">
                  <c:v>194.44526671267096</c:v>
                </c:pt>
                <c:pt idx="1859">
                  <c:v>194.33618009000645</c:v>
                </c:pt>
                <c:pt idx="1860">
                  <c:v>195.20888346151452</c:v>
                </c:pt>
                <c:pt idx="1861">
                  <c:v>188.40532013141723</c:v>
                </c:pt>
                <c:pt idx="1862">
                  <c:v>188.75653112297937</c:v>
                </c:pt>
                <c:pt idx="1863">
                  <c:v>181.57622636861294</c:v>
                </c:pt>
                <c:pt idx="1864">
                  <c:v>180.45053568278428</c:v>
                </c:pt>
                <c:pt idx="1865">
                  <c:v>186.18655530320666</c:v>
                </c:pt>
                <c:pt idx="1866">
                  <c:v>190.15496434094865</c:v>
                </c:pt>
                <c:pt idx="1867">
                  <c:v>194.58783919148794</c:v>
                </c:pt>
                <c:pt idx="1868">
                  <c:v>199.86044587187206</c:v>
                </c:pt>
                <c:pt idx="1869">
                  <c:v>196.66052311948397</c:v>
                </c:pt>
                <c:pt idx="1870">
                  <c:v>201.24072222984461</c:v>
                </c:pt>
                <c:pt idx="1871">
                  <c:v>200.79370847570709</c:v>
                </c:pt>
                <c:pt idx="1872">
                  <c:v>203.07441962683663</c:v>
                </c:pt>
                <c:pt idx="1873">
                  <c:v>204.28099795505443</c:v>
                </c:pt>
                <c:pt idx="1874">
                  <c:v>203.18649169791649</c:v>
                </c:pt>
                <c:pt idx="1875">
                  <c:v>205.27698614618595</c:v>
                </c:pt>
                <c:pt idx="1876">
                  <c:v>201.47078358617779</c:v>
                </c:pt>
                <c:pt idx="1877">
                  <c:v>195.82751028027212</c:v>
                </c:pt>
                <c:pt idx="1878">
                  <c:v>202.24280253670986</c:v>
                </c:pt>
                <c:pt idx="1879">
                  <c:v>205.25316143661649</c:v>
                </c:pt>
                <c:pt idx="1880">
                  <c:v>208.7615828341842</c:v>
                </c:pt>
                <c:pt idx="1881">
                  <c:v>209.62551342049977</c:v>
                </c:pt>
                <c:pt idx="1882">
                  <c:v>210.68031356005389</c:v>
                </c:pt>
                <c:pt idx="1883">
                  <c:v>210.50263262348062</c:v>
                </c:pt>
                <c:pt idx="1884">
                  <c:v>213.83203101804708</c:v>
                </c:pt>
                <c:pt idx="1885">
                  <c:v>212.61963764587415</c:v>
                </c:pt>
                <c:pt idx="1886">
                  <c:v>215.38343383332841</c:v>
                </c:pt>
                <c:pt idx="1887">
                  <c:v>218.89292888403855</c:v>
                </c:pt>
                <c:pt idx="1888">
                  <c:v>219.97631936775542</c:v>
                </c:pt>
                <c:pt idx="1889">
                  <c:v>220.08099362234452</c:v>
                </c:pt>
                <c:pt idx="1890">
                  <c:v>222.58799968531571</c:v>
                </c:pt>
                <c:pt idx="1891">
                  <c:v>217.77363162950297</c:v>
                </c:pt>
                <c:pt idx="1892">
                  <c:v>222.00262667509588</c:v>
                </c:pt>
                <c:pt idx="1893">
                  <c:v>223.09416999590053</c:v>
                </c:pt>
                <c:pt idx="1894">
                  <c:v>224.09310207468059</c:v>
                </c:pt>
                <c:pt idx="1895">
                  <c:v>225.10659081203312</c:v>
                </c:pt>
                <c:pt idx="1896">
                  <c:v>224.6258816662106</c:v>
                </c:pt>
                <c:pt idx="1897">
                  <c:v>219.2014240658209</c:v>
                </c:pt>
                <c:pt idx="1898">
                  <c:v>218.88070828689996</c:v>
                </c:pt>
                <c:pt idx="1899">
                  <c:v>216.50956610230435</c:v>
                </c:pt>
                <c:pt idx="1900">
                  <c:v>221.38058667836464</c:v>
                </c:pt>
                <c:pt idx="1901">
                  <c:v>233.37342908310592</c:v>
                </c:pt>
                <c:pt idx="1902">
                  <c:v>244.31274414677642</c:v>
                </c:pt>
                <c:pt idx="1903">
                  <c:v>240.84708011975528</c:v>
                </c:pt>
                <c:pt idx="1904">
                  <c:v>246.95509977363412</c:v>
                </c:pt>
                <c:pt idx="1905">
                  <c:v>248.10836602823616</c:v>
                </c:pt>
                <c:pt idx="1906">
                  <c:v>249.11139357424486</c:v>
                </c:pt>
                <c:pt idx="1907">
                  <c:v>238.47519330475444</c:v>
                </c:pt>
                <c:pt idx="1908">
                  <c:v>237.62838921775864</c:v>
                </c:pt>
                <c:pt idx="1909">
                  <c:v>237.87278557524144</c:v>
                </c:pt>
                <c:pt idx="1910">
                  <c:v>241.51298750584641</c:v>
                </c:pt>
                <c:pt idx="1911">
                  <c:v>241.04157411819875</c:v>
                </c:pt>
                <c:pt idx="1912">
                  <c:v>243.71373400994958</c:v>
                </c:pt>
                <c:pt idx="1913">
                  <c:v>244.3318846115875</c:v>
                </c:pt>
                <c:pt idx="1914">
                  <c:v>243.25247703468915</c:v>
                </c:pt>
                <c:pt idx="1915">
                  <c:v>245.94274010377967</c:v>
                </c:pt>
                <c:pt idx="1916">
                  <c:v>242.13452530997881</c:v>
                </c:pt>
                <c:pt idx="1917">
                  <c:v>244.46370670539159</c:v>
                </c:pt>
                <c:pt idx="1918">
                  <c:v>244.58785217922758</c:v>
                </c:pt>
                <c:pt idx="1919">
                  <c:v>249.3712505369781</c:v>
                </c:pt>
                <c:pt idx="1920">
                  <c:v>250.51760558240062</c:v>
                </c:pt>
                <c:pt idx="1921">
                  <c:v>258.1108667742086</c:v>
                </c:pt>
                <c:pt idx="1922">
                  <c:v>262.29383846566378</c:v>
                </c:pt>
                <c:pt idx="1923">
                  <c:v>263.43582789887347</c:v>
                </c:pt>
                <c:pt idx="1924">
                  <c:v>265.17238739365661</c:v>
                </c:pt>
                <c:pt idx="1925">
                  <c:v>262.75799603610722</c:v>
                </c:pt>
                <c:pt idx="1926">
                  <c:v>269.84504189316635</c:v>
                </c:pt>
                <c:pt idx="1927">
                  <c:v>265.89778901742534</c:v>
                </c:pt>
                <c:pt idx="1928">
                  <c:v>266.18685973582348</c:v>
                </c:pt>
                <c:pt idx="1929">
                  <c:v>268.71657875785223</c:v>
                </c:pt>
                <c:pt idx="1930">
                  <c:v>269.22022252015523</c:v>
                </c:pt>
                <c:pt idx="1931">
                  <c:v>257.56407254577306</c:v>
                </c:pt>
                <c:pt idx="1932">
                  <c:v>262.88304026152531</c:v>
                </c:pt>
                <c:pt idx="1933">
                  <c:v>263.03189361122526</c:v>
                </c:pt>
                <c:pt idx="1934">
                  <c:v>270.80634762440127</c:v>
                </c:pt>
                <c:pt idx="1935">
                  <c:v>271.89694024266532</c:v>
                </c:pt>
                <c:pt idx="1936">
                  <c:v>268.23329457618661</c:v>
                </c:pt>
                <c:pt idx="1937">
                  <c:v>271.01417223879662</c:v>
                </c:pt>
                <c:pt idx="1938">
                  <c:v>260.45133884460273</c:v>
                </c:pt>
                <c:pt idx="1939">
                  <c:v>260.67242480700526</c:v>
                </c:pt>
                <c:pt idx="1940">
                  <c:v>266.06037473715628</c:v>
                </c:pt>
                <c:pt idx="1941">
                  <c:v>265.68669668774021</c:v>
                </c:pt>
                <c:pt idx="1942">
                  <c:v>270.52980401379682</c:v>
                </c:pt>
                <c:pt idx="1943">
                  <c:v>260.20741004574643</c:v>
                </c:pt>
                <c:pt idx="1944">
                  <c:v>259.79751351976074</c:v>
                </c:pt>
                <c:pt idx="1945">
                  <c:v>254.09117175023243</c:v>
                </c:pt>
                <c:pt idx="1946">
                  <c:v>254.6980767010532</c:v>
                </c:pt>
                <c:pt idx="1947">
                  <c:v>256.77959229199473</c:v>
                </c:pt>
                <c:pt idx="1948">
                  <c:v>252.80781510044312</c:v>
                </c:pt>
                <c:pt idx="1949">
                  <c:v>260.52276968084567</c:v>
                </c:pt>
                <c:pt idx="1950">
                  <c:v>261.17663310305727</c:v>
                </c:pt>
                <c:pt idx="1951">
                  <c:v>261.44750193729453</c:v>
                </c:pt>
                <c:pt idx="1952">
                  <c:v>260.78651603867223</c:v>
                </c:pt>
                <c:pt idx="1953">
                  <c:v>263.02595042157247</c:v>
                </c:pt>
                <c:pt idx="1954">
                  <c:v>269.29828229870316</c:v>
                </c:pt>
                <c:pt idx="1955">
                  <c:v>264.37192009824827</c:v>
                </c:pt>
                <c:pt idx="1956">
                  <c:v>266.67469135805675</c:v>
                </c:pt>
                <c:pt idx="1957">
                  <c:v>271.67117696229894</c:v>
                </c:pt>
                <c:pt idx="1958">
                  <c:v>272.20655237005553</c:v>
                </c:pt>
                <c:pt idx="1959">
                  <c:v>273.11164196909436</c:v>
                </c:pt>
                <c:pt idx="1960">
                  <c:v>272.18593822972156</c:v>
                </c:pt>
                <c:pt idx="1961">
                  <c:v>271.09245367476751</c:v>
                </c:pt>
                <c:pt idx="1962">
                  <c:v>271.19341516752218</c:v>
                </c:pt>
                <c:pt idx="1963">
                  <c:v>275.39094698094709</c:v>
                </c:pt>
                <c:pt idx="1964">
                  <c:v>270.99570367304875</c:v>
                </c:pt>
                <c:pt idx="1965">
                  <c:v>270.44184411425687</c:v>
                </c:pt>
                <c:pt idx="1966">
                  <c:v>276.39988308263617</c:v>
                </c:pt>
                <c:pt idx="1967">
                  <c:v>274.59614580341281</c:v>
                </c:pt>
                <c:pt idx="1968">
                  <c:v>274.03074793673738</c:v>
                </c:pt>
                <c:pt idx="1969">
                  <c:v>274.93641245971702</c:v>
                </c:pt>
                <c:pt idx="1970">
                  <c:v>274.31346505291054</c:v>
                </c:pt>
                <c:pt idx="1971">
                  <c:v>261.90269450399899</c:v>
                </c:pt>
                <c:pt idx="1972">
                  <c:v>260.58363369212918</c:v>
                </c:pt>
                <c:pt idx="1973">
                  <c:v>256.29740254385484</c:v>
                </c:pt>
                <c:pt idx="1974">
                  <c:v>251.27426956129784</c:v>
                </c:pt>
                <c:pt idx="1975">
                  <c:v>253.2307963411771</c:v>
                </c:pt>
                <c:pt idx="1976">
                  <c:v>251.76217737827028</c:v>
                </c:pt>
                <c:pt idx="1977">
                  <c:v>247.54513624822886</c:v>
                </c:pt>
                <c:pt idx="1978">
                  <c:v>243.36276891959096</c:v>
                </c:pt>
                <c:pt idx="1979">
                  <c:v>248.48087864448314</c:v>
                </c:pt>
                <c:pt idx="1980">
                  <c:v>235.42512136046952</c:v>
                </c:pt>
                <c:pt idx="1981">
                  <c:v>236.51473037391929</c:v>
                </c:pt>
                <c:pt idx="1982">
                  <c:v>224.1493666944379</c:v>
                </c:pt>
                <c:pt idx="1983">
                  <c:v>226.10035723383936</c:v>
                </c:pt>
                <c:pt idx="1984">
                  <c:v>230.96461552680114</c:v>
                </c:pt>
                <c:pt idx="1985">
                  <c:v>232.57986433838403</c:v>
                </c:pt>
                <c:pt idx="1986">
                  <c:v>233.25279549406474</c:v>
                </c:pt>
                <c:pt idx="1987">
                  <c:v>233.0209678051425</c:v>
                </c:pt>
                <c:pt idx="1988">
                  <c:v>227.06592813876739</c:v>
                </c:pt>
                <c:pt idx="1989">
                  <c:v>233.75560111423721</c:v>
                </c:pt>
                <c:pt idx="1990">
                  <c:v>237.71604607004076</c:v>
                </c:pt>
                <c:pt idx="1991">
                  <c:v>239.55567280309657</c:v>
                </c:pt>
                <c:pt idx="1992">
                  <c:v>248.4721993710159</c:v>
                </c:pt>
                <c:pt idx="1993">
                  <c:v>251.19716394868777</c:v>
                </c:pt>
                <c:pt idx="1994">
                  <c:v>241.25068365296767</c:v>
                </c:pt>
                <c:pt idx="1995">
                  <c:v>230.91027482420702</c:v>
                </c:pt>
                <c:pt idx="1996">
                  <c:v>228.31269746018171</c:v>
                </c:pt>
                <c:pt idx="1997">
                  <c:v>228.12450338130606</c:v>
                </c:pt>
                <c:pt idx="1998">
                  <c:v>230.28935523648084</c:v>
                </c:pt>
                <c:pt idx="1999">
                  <c:v>233.04462973504195</c:v>
                </c:pt>
                <c:pt idx="2000">
                  <c:v>195.89880604402299</c:v>
                </c:pt>
                <c:pt idx="2001">
                  <c:v>190.37710490780876</c:v>
                </c:pt>
                <c:pt idx="2002">
                  <c:v>196.94512086035496</c:v>
                </c:pt>
                <c:pt idx="2003">
                  <c:v>192.23678471084679</c:v>
                </c:pt>
                <c:pt idx="2004">
                  <c:v>226.15082759002496</c:v>
                </c:pt>
                <c:pt idx="2005">
                  <c:v>211.55202639995321</c:v>
                </c:pt>
                <c:pt idx="2006">
                  <c:v>209.94115532247355</c:v>
                </c:pt>
                <c:pt idx="2007">
                  <c:v>206.08180173682098</c:v>
                </c:pt>
                <c:pt idx="2008">
                  <c:v>204.96679736315639</c:v>
                </c:pt>
                <c:pt idx="2009">
                  <c:v>198.3257920456121</c:v>
                </c:pt>
                <c:pt idx="2010">
                  <c:v>195.93237848510626</c:v>
                </c:pt>
                <c:pt idx="2011">
                  <c:v>196.26213546250528</c:v>
                </c:pt>
                <c:pt idx="2012">
                  <c:v>189.16168452645377</c:v>
                </c:pt>
                <c:pt idx="2013">
                  <c:v>198.07648285915354</c:v>
                </c:pt>
                <c:pt idx="2014">
                  <c:v>206.14983671207648</c:v>
                </c:pt>
                <c:pt idx="2015">
                  <c:v>220.3294300327002</c:v>
                </c:pt>
                <c:pt idx="2016">
                  <c:v>221.20888356541644</c:v>
                </c:pt>
                <c:pt idx="2017">
                  <c:v>222.45367528701041</c:v>
                </c:pt>
                <c:pt idx="2018">
                  <c:v>223.47828499287982</c:v>
                </c:pt>
                <c:pt idx="2019">
                  <c:v>228.80886201615886</c:v>
                </c:pt>
                <c:pt idx="2020">
                  <c:v>225.57843019754057</c:v>
                </c:pt>
                <c:pt idx="2021">
                  <c:v>221.36497887873173</c:v>
                </c:pt>
                <c:pt idx="2022">
                  <c:v>223.63856928514912</c:v>
                </c:pt>
                <c:pt idx="2023">
                  <c:v>225.84321384283857</c:v>
                </c:pt>
                <c:pt idx="2024">
                  <c:v>237.28013943083118</c:v>
                </c:pt>
                <c:pt idx="2025">
                  <c:v>245.61912199797706</c:v>
                </c:pt>
                <c:pt idx="2026">
                  <c:v>249.8919965548202</c:v>
                </c:pt>
                <c:pt idx="2027">
                  <c:v>246.99640424904118</c:v>
                </c:pt>
                <c:pt idx="2028">
                  <c:v>245.68870684349457</c:v>
                </c:pt>
                <c:pt idx="2029">
                  <c:v>246.24463231873631</c:v>
                </c:pt>
                <c:pt idx="2030">
                  <c:v>244.3676978706809</c:v>
                </c:pt>
                <c:pt idx="2031">
                  <c:v>238.9763607380354</c:v>
                </c:pt>
                <c:pt idx="2032">
                  <c:v>234.69354276773475</c:v>
                </c:pt>
                <c:pt idx="2033">
                  <c:v>234.33492703288732</c:v>
                </c:pt>
                <c:pt idx="2034">
                  <c:v>231.47385094393769</c:v>
                </c:pt>
                <c:pt idx="2035">
                  <c:v>239.90838690905804</c:v>
                </c:pt>
                <c:pt idx="2036">
                  <c:v>240.07964324376314</c:v>
                </c:pt>
                <c:pt idx="2037">
                  <c:v>242.22900851820816</c:v>
                </c:pt>
                <c:pt idx="2038">
                  <c:v>242.4951740590023</c:v>
                </c:pt>
                <c:pt idx="2039">
                  <c:v>244.18616909978118</c:v>
                </c:pt>
                <c:pt idx="2040">
                  <c:v>246.28543979664039</c:v>
                </c:pt>
                <c:pt idx="2041">
                  <c:v>242.7046195433029</c:v>
                </c:pt>
                <c:pt idx="2042">
                  <c:v>244.46507301560024</c:v>
                </c:pt>
                <c:pt idx="2043">
                  <c:v>247.2009646115439</c:v>
                </c:pt>
                <c:pt idx="2044">
                  <c:v>248.52401872042395</c:v>
                </c:pt>
                <c:pt idx="2045">
                  <c:v>245.59711384025655</c:v>
                </c:pt>
                <c:pt idx="2046">
                  <c:v>246.58977543834533</c:v>
                </c:pt>
                <c:pt idx="2047">
                  <c:v>249.45550979657412</c:v>
                </c:pt>
                <c:pt idx="2048">
                  <c:v>246.39304235359037</c:v>
                </c:pt>
                <c:pt idx="2049">
                  <c:v>248.45501918903892</c:v>
                </c:pt>
                <c:pt idx="2050">
                  <c:v>248.0532910854285</c:v>
                </c:pt>
                <c:pt idx="2051">
                  <c:v>245.50430864798682</c:v>
                </c:pt>
                <c:pt idx="2052">
                  <c:v>252.8062998641534</c:v>
                </c:pt>
                <c:pt idx="2053">
                  <c:v>253.52982259492302</c:v>
                </c:pt>
                <c:pt idx="2054">
                  <c:v>251.7821248146368</c:v>
                </c:pt>
                <c:pt idx="2055">
                  <c:v>258.074367762463</c:v>
                </c:pt>
                <c:pt idx="2056">
                  <c:v>255.62876773244227</c:v>
                </c:pt>
                <c:pt idx="2057">
                  <c:v>256.00094786255488</c:v>
                </c:pt>
                <c:pt idx="2058">
                  <c:v>251.90550314598556</c:v>
                </c:pt>
                <c:pt idx="2059">
                  <c:v>256.91425263983166</c:v>
                </c:pt>
                <c:pt idx="2060">
                  <c:v>260.0295438174212</c:v>
                </c:pt>
                <c:pt idx="2061">
                  <c:v>261.64150932842671</c:v>
                </c:pt>
                <c:pt idx="2062">
                  <c:v>258.41088529126193</c:v>
                </c:pt>
                <c:pt idx="2063">
                  <c:v>258.23669719079868</c:v>
                </c:pt>
                <c:pt idx="2064">
                  <c:v>262.28499641252654</c:v>
                </c:pt>
                <c:pt idx="2065">
                  <c:v>258.74109770539718</c:v>
                </c:pt>
                <c:pt idx="2066">
                  <c:v>259.19013581521762</c:v>
                </c:pt>
                <c:pt idx="2067">
                  <c:v>262.34974289210885</c:v>
                </c:pt>
                <c:pt idx="2068">
                  <c:v>263.07749269920191</c:v>
                </c:pt>
                <c:pt idx="2069">
                  <c:v>266.27205411267255</c:v>
                </c:pt>
                <c:pt idx="2070">
                  <c:v>269.01871687401251</c:v>
                </c:pt>
                <c:pt idx="2071">
                  <c:v>269.31025699463811</c:v>
                </c:pt>
                <c:pt idx="2072">
                  <c:v>270.77714945402403</c:v>
                </c:pt>
                <c:pt idx="2073">
                  <c:v>267.34166200709859</c:v>
                </c:pt>
                <c:pt idx="2074">
                  <c:v>268.15642447458833</c:v>
                </c:pt>
                <c:pt idx="2075">
                  <c:v>266.7225884100979</c:v>
                </c:pt>
                <c:pt idx="2076">
                  <c:v>268.65892877920146</c:v>
                </c:pt>
                <c:pt idx="2077">
                  <c:v>270.90205514355273</c:v>
                </c:pt>
                <c:pt idx="2078">
                  <c:v>270.54400567415297</c:v>
                </c:pt>
                <c:pt idx="2079">
                  <c:v>268.3983964540077</c:v>
                </c:pt>
                <c:pt idx="2080">
                  <c:v>263.91677428740644</c:v>
                </c:pt>
                <c:pt idx="2081">
                  <c:v>266.20442262319472</c:v>
                </c:pt>
                <c:pt idx="2082">
                  <c:v>269.59475776038653</c:v>
                </c:pt>
                <c:pt idx="2083">
                  <c:v>267.44329886231384</c:v>
                </c:pt>
                <c:pt idx="2084">
                  <c:v>272.96923400164604</c:v>
                </c:pt>
                <c:pt idx="2085">
                  <c:v>274.67237517652285</c:v>
                </c:pt>
                <c:pt idx="2086">
                  <c:v>275.16811546633892</c:v>
                </c:pt>
                <c:pt idx="2087">
                  <c:v>274.24831162415336</c:v>
                </c:pt>
                <c:pt idx="2088">
                  <c:v>277.91411498710863</c:v>
                </c:pt>
                <c:pt idx="2089">
                  <c:v>277.61839627772076</c:v>
                </c:pt>
                <c:pt idx="2090">
                  <c:v>277.18602576708662</c:v>
                </c:pt>
                <c:pt idx="2091">
                  <c:v>278.74469478976391</c:v>
                </c:pt>
                <c:pt idx="2092">
                  <c:v>273.58163536387639</c:v>
                </c:pt>
                <c:pt idx="2093">
                  <c:v>274.65041550636363</c:v>
                </c:pt>
                <c:pt idx="2094">
                  <c:v>279.63929375858243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7F-4AA0-8CE1-C51AB69C9542}"/>
            </c:ext>
          </c:extLst>
        </c:ser>
        <c:ser>
          <c:idx val="1"/>
          <c:order val="1"/>
          <c:tx>
            <c:strRef>
              <c:f>루미스!$N$15</c:f>
              <c:strCache>
                <c:ptCount val="1"/>
                <c:pt idx="0">
                  <c:v>루미스세일즈(달러)</c:v>
                </c:pt>
              </c:strCache>
            </c:strRef>
          </c:tx>
          <c:spPr>
            <a:ln w="19050" cap="rnd">
              <a:solidFill>
                <a:srgbClr val="EC3B67"/>
              </a:solidFill>
              <a:round/>
            </a:ln>
            <a:effectLst/>
          </c:spPr>
          <c:marker>
            <c:symbol val="none"/>
          </c:marker>
          <c:cat>
            <c:numRef>
              <c:f>루미스!$K$16:$K$2110</c:f>
              <c:numCache>
                <c:formatCode>m/d/yyyy</c:formatCode>
                <c:ptCount val="2095"/>
                <c:pt idx="0">
                  <c:v>42786</c:v>
                </c:pt>
                <c:pt idx="1">
                  <c:v>42787</c:v>
                </c:pt>
                <c:pt idx="2">
                  <c:v>42788</c:v>
                </c:pt>
                <c:pt idx="3">
                  <c:v>42789</c:v>
                </c:pt>
                <c:pt idx="4">
                  <c:v>42790</c:v>
                </c:pt>
                <c:pt idx="5">
                  <c:v>42793</c:v>
                </c:pt>
                <c:pt idx="6">
                  <c:v>42794</c:v>
                </c:pt>
                <c:pt idx="7">
                  <c:v>42796</c:v>
                </c:pt>
                <c:pt idx="8">
                  <c:v>42797</c:v>
                </c:pt>
                <c:pt idx="9">
                  <c:v>42800</c:v>
                </c:pt>
                <c:pt idx="10">
                  <c:v>42801</c:v>
                </c:pt>
                <c:pt idx="11">
                  <c:v>42802</c:v>
                </c:pt>
                <c:pt idx="12">
                  <c:v>42803</c:v>
                </c:pt>
                <c:pt idx="13">
                  <c:v>42804</c:v>
                </c:pt>
                <c:pt idx="14">
                  <c:v>42807</c:v>
                </c:pt>
                <c:pt idx="15">
                  <c:v>42808</c:v>
                </c:pt>
                <c:pt idx="16">
                  <c:v>42809</c:v>
                </c:pt>
                <c:pt idx="17">
                  <c:v>42810</c:v>
                </c:pt>
                <c:pt idx="18">
                  <c:v>42811</c:v>
                </c:pt>
                <c:pt idx="19">
                  <c:v>42814</c:v>
                </c:pt>
                <c:pt idx="20">
                  <c:v>42815</c:v>
                </c:pt>
                <c:pt idx="21">
                  <c:v>42816</c:v>
                </c:pt>
                <c:pt idx="22">
                  <c:v>42817</c:v>
                </c:pt>
                <c:pt idx="23">
                  <c:v>42818</c:v>
                </c:pt>
                <c:pt idx="24">
                  <c:v>42821</c:v>
                </c:pt>
                <c:pt idx="25">
                  <c:v>42822</c:v>
                </c:pt>
                <c:pt idx="26">
                  <c:v>42823</c:v>
                </c:pt>
                <c:pt idx="27">
                  <c:v>42824</c:v>
                </c:pt>
                <c:pt idx="28">
                  <c:v>42825</c:v>
                </c:pt>
                <c:pt idx="29">
                  <c:v>42828</c:v>
                </c:pt>
                <c:pt idx="30">
                  <c:v>42829</c:v>
                </c:pt>
                <c:pt idx="31">
                  <c:v>42830</c:v>
                </c:pt>
                <c:pt idx="32">
                  <c:v>42831</c:v>
                </c:pt>
                <c:pt idx="33">
                  <c:v>42832</c:v>
                </c:pt>
                <c:pt idx="34">
                  <c:v>42835</c:v>
                </c:pt>
                <c:pt idx="35">
                  <c:v>42836</c:v>
                </c:pt>
                <c:pt idx="36">
                  <c:v>42837</c:v>
                </c:pt>
                <c:pt idx="37">
                  <c:v>42838</c:v>
                </c:pt>
                <c:pt idx="38">
                  <c:v>42839</c:v>
                </c:pt>
                <c:pt idx="39">
                  <c:v>42842</c:v>
                </c:pt>
                <c:pt idx="40">
                  <c:v>42843</c:v>
                </c:pt>
                <c:pt idx="41">
                  <c:v>42844</c:v>
                </c:pt>
                <c:pt idx="42">
                  <c:v>42845</c:v>
                </c:pt>
                <c:pt idx="43">
                  <c:v>42846</c:v>
                </c:pt>
                <c:pt idx="44">
                  <c:v>42849</c:v>
                </c:pt>
                <c:pt idx="45">
                  <c:v>42850</c:v>
                </c:pt>
                <c:pt idx="46">
                  <c:v>42851</c:v>
                </c:pt>
                <c:pt idx="47">
                  <c:v>42852</c:v>
                </c:pt>
                <c:pt idx="48">
                  <c:v>42853</c:v>
                </c:pt>
                <c:pt idx="49">
                  <c:v>42857</c:v>
                </c:pt>
                <c:pt idx="50">
                  <c:v>42859</c:v>
                </c:pt>
                <c:pt idx="51">
                  <c:v>42863</c:v>
                </c:pt>
                <c:pt idx="52">
                  <c:v>42865</c:v>
                </c:pt>
                <c:pt idx="53">
                  <c:v>42866</c:v>
                </c:pt>
                <c:pt idx="54">
                  <c:v>42867</c:v>
                </c:pt>
                <c:pt idx="55">
                  <c:v>42870</c:v>
                </c:pt>
                <c:pt idx="56">
                  <c:v>42871</c:v>
                </c:pt>
                <c:pt idx="57">
                  <c:v>42872</c:v>
                </c:pt>
                <c:pt idx="58">
                  <c:v>42873</c:v>
                </c:pt>
                <c:pt idx="59">
                  <c:v>42874</c:v>
                </c:pt>
                <c:pt idx="60">
                  <c:v>42877</c:v>
                </c:pt>
                <c:pt idx="61">
                  <c:v>42878</c:v>
                </c:pt>
                <c:pt idx="62">
                  <c:v>42879</c:v>
                </c:pt>
                <c:pt idx="63">
                  <c:v>42880</c:v>
                </c:pt>
                <c:pt idx="64">
                  <c:v>42881</c:v>
                </c:pt>
                <c:pt idx="65">
                  <c:v>42884</c:v>
                </c:pt>
                <c:pt idx="66">
                  <c:v>42885</c:v>
                </c:pt>
                <c:pt idx="67">
                  <c:v>42886</c:v>
                </c:pt>
                <c:pt idx="68">
                  <c:v>42887</c:v>
                </c:pt>
                <c:pt idx="69">
                  <c:v>42888</c:v>
                </c:pt>
                <c:pt idx="70">
                  <c:v>42891</c:v>
                </c:pt>
                <c:pt idx="71">
                  <c:v>42893</c:v>
                </c:pt>
                <c:pt idx="72">
                  <c:v>42894</c:v>
                </c:pt>
                <c:pt idx="73">
                  <c:v>42895</c:v>
                </c:pt>
                <c:pt idx="74">
                  <c:v>42898</c:v>
                </c:pt>
                <c:pt idx="75">
                  <c:v>42899</c:v>
                </c:pt>
                <c:pt idx="76">
                  <c:v>42900</c:v>
                </c:pt>
                <c:pt idx="77">
                  <c:v>42901</c:v>
                </c:pt>
                <c:pt idx="78">
                  <c:v>42902</c:v>
                </c:pt>
                <c:pt idx="79">
                  <c:v>42905</c:v>
                </c:pt>
                <c:pt idx="80">
                  <c:v>42906</c:v>
                </c:pt>
                <c:pt idx="81">
                  <c:v>42907</c:v>
                </c:pt>
                <c:pt idx="82">
                  <c:v>42908</c:v>
                </c:pt>
                <c:pt idx="83">
                  <c:v>42909</c:v>
                </c:pt>
                <c:pt idx="84">
                  <c:v>42912</c:v>
                </c:pt>
                <c:pt idx="85">
                  <c:v>42913</c:v>
                </c:pt>
                <c:pt idx="86">
                  <c:v>42914</c:v>
                </c:pt>
                <c:pt idx="87">
                  <c:v>42915</c:v>
                </c:pt>
                <c:pt idx="88">
                  <c:v>42916</c:v>
                </c:pt>
                <c:pt idx="89">
                  <c:v>42919</c:v>
                </c:pt>
                <c:pt idx="90">
                  <c:v>42920</c:v>
                </c:pt>
                <c:pt idx="91">
                  <c:v>42921</c:v>
                </c:pt>
                <c:pt idx="92">
                  <c:v>42922</c:v>
                </c:pt>
                <c:pt idx="93">
                  <c:v>42923</c:v>
                </c:pt>
                <c:pt idx="94">
                  <c:v>42926</c:v>
                </c:pt>
                <c:pt idx="95">
                  <c:v>42927</c:v>
                </c:pt>
                <c:pt idx="96">
                  <c:v>42928</c:v>
                </c:pt>
                <c:pt idx="97">
                  <c:v>42929</c:v>
                </c:pt>
                <c:pt idx="98">
                  <c:v>42930</c:v>
                </c:pt>
                <c:pt idx="99">
                  <c:v>42933</c:v>
                </c:pt>
                <c:pt idx="100">
                  <c:v>42934</c:v>
                </c:pt>
                <c:pt idx="101">
                  <c:v>42935</c:v>
                </c:pt>
                <c:pt idx="102">
                  <c:v>42936</c:v>
                </c:pt>
                <c:pt idx="103">
                  <c:v>42937</c:v>
                </c:pt>
                <c:pt idx="104">
                  <c:v>42940</c:v>
                </c:pt>
                <c:pt idx="105">
                  <c:v>42941</c:v>
                </c:pt>
                <c:pt idx="106">
                  <c:v>42942</c:v>
                </c:pt>
                <c:pt idx="107">
                  <c:v>42943</c:v>
                </c:pt>
                <c:pt idx="108">
                  <c:v>42944</c:v>
                </c:pt>
                <c:pt idx="109">
                  <c:v>42947</c:v>
                </c:pt>
                <c:pt idx="110">
                  <c:v>42948</c:v>
                </c:pt>
                <c:pt idx="111">
                  <c:v>42949</c:v>
                </c:pt>
                <c:pt idx="112">
                  <c:v>42950</c:v>
                </c:pt>
                <c:pt idx="113">
                  <c:v>42951</c:v>
                </c:pt>
                <c:pt idx="114">
                  <c:v>42954</c:v>
                </c:pt>
                <c:pt idx="115">
                  <c:v>42955</c:v>
                </c:pt>
                <c:pt idx="116">
                  <c:v>42956</c:v>
                </c:pt>
                <c:pt idx="117">
                  <c:v>42957</c:v>
                </c:pt>
                <c:pt idx="118">
                  <c:v>42958</c:v>
                </c:pt>
                <c:pt idx="119">
                  <c:v>42961</c:v>
                </c:pt>
                <c:pt idx="120">
                  <c:v>42963</c:v>
                </c:pt>
                <c:pt idx="121">
                  <c:v>42964</c:v>
                </c:pt>
                <c:pt idx="122">
                  <c:v>42965</c:v>
                </c:pt>
                <c:pt idx="123">
                  <c:v>42968</c:v>
                </c:pt>
                <c:pt idx="124">
                  <c:v>42969</c:v>
                </c:pt>
                <c:pt idx="125">
                  <c:v>42970</c:v>
                </c:pt>
                <c:pt idx="126">
                  <c:v>42971</c:v>
                </c:pt>
                <c:pt idx="127">
                  <c:v>42972</c:v>
                </c:pt>
                <c:pt idx="128">
                  <c:v>42975</c:v>
                </c:pt>
                <c:pt idx="129">
                  <c:v>42976</c:v>
                </c:pt>
                <c:pt idx="130">
                  <c:v>42977</c:v>
                </c:pt>
                <c:pt idx="131">
                  <c:v>42978</c:v>
                </c:pt>
                <c:pt idx="132">
                  <c:v>42979</c:v>
                </c:pt>
                <c:pt idx="133">
                  <c:v>42982</c:v>
                </c:pt>
                <c:pt idx="134">
                  <c:v>42983</c:v>
                </c:pt>
                <c:pt idx="135">
                  <c:v>42984</c:v>
                </c:pt>
                <c:pt idx="136">
                  <c:v>42985</c:v>
                </c:pt>
                <c:pt idx="137">
                  <c:v>42986</c:v>
                </c:pt>
                <c:pt idx="138">
                  <c:v>42989</c:v>
                </c:pt>
                <c:pt idx="139">
                  <c:v>42990</c:v>
                </c:pt>
                <c:pt idx="140">
                  <c:v>42991</c:v>
                </c:pt>
                <c:pt idx="141">
                  <c:v>42992</c:v>
                </c:pt>
                <c:pt idx="142">
                  <c:v>42993</c:v>
                </c:pt>
                <c:pt idx="143">
                  <c:v>42996</c:v>
                </c:pt>
                <c:pt idx="144">
                  <c:v>42997</c:v>
                </c:pt>
                <c:pt idx="145">
                  <c:v>42998</c:v>
                </c:pt>
                <c:pt idx="146">
                  <c:v>42999</c:v>
                </c:pt>
                <c:pt idx="147">
                  <c:v>43000</c:v>
                </c:pt>
                <c:pt idx="148">
                  <c:v>43003</c:v>
                </c:pt>
                <c:pt idx="149">
                  <c:v>43004</c:v>
                </c:pt>
                <c:pt idx="150">
                  <c:v>43005</c:v>
                </c:pt>
                <c:pt idx="151">
                  <c:v>43006</c:v>
                </c:pt>
                <c:pt idx="152">
                  <c:v>43007</c:v>
                </c:pt>
                <c:pt idx="153">
                  <c:v>43018</c:v>
                </c:pt>
                <c:pt idx="154">
                  <c:v>43019</c:v>
                </c:pt>
                <c:pt idx="155">
                  <c:v>43020</c:v>
                </c:pt>
                <c:pt idx="156">
                  <c:v>43021</c:v>
                </c:pt>
                <c:pt idx="157">
                  <c:v>43024</c:v>
                </c:pt>
                <c:pt idx="158">
                  <c:v>43025</c:v>
                </c:pt>
                <c:pt idx="159">
                  <c:v>43026</c:v>
                </c:pt>
                <c:pt idx="160">
                  <c:v>43027</c:v>
                </c:pt>
                <c:pt idx="161">
                  <c:v>43028</c:v>
                </c:pt>
                <c:pt idx="162">
                  <c:v>43031</c:v>
                </c:pt>
                <c:pt idx="163">
                  <c:v>43032</c:v>
                </c:pt>
                <c:pt idx="164">
                  <c:v>43033</c:v>
                </c:pt>
                <c:pt idx="165">
                  <c:v>43034</c:v>
                </c:pt>
                <c:pt idx="166">
                  <c:v>43035</c:v>
                </c:pt>
                <c:pt idx="167">
                  <c:v>43038</c:v>
                </c:pt>
                <c:pt idx="168">
                  <c:v>43039</c:v>
                </c:pt>
                <c:pt idx="169">
                  <c:v>43040</c:v>
                </c:pt>
                <c:pt idx="170">
                  <c:v>43041</c:v>
                </c:pt>
                <c:pt idx="171">
                  <c:v>43042</c:v>
                </c:pt>
                <c:pt idx="172">
                  <c:v>43045</c:v>
                </c:pt>
                <c:pt idx="173">
                  <c:v>43046</c:v>
                </c:pt>
                <c:pt idx="174">
                  <c:v>43047</c:v>
                </c:pt>
                <c:pt idx="175">
                  <c:v>43048</c:v>
                </c:pt>
                <c:pt idx="176">
                  <c:v>43049</c:v>
                </c:pt>
                <c:pt idx="177">
                  <c:v>43052</c:v>
                </c:pt>
                <c:pt idx="178">
                  <c:v>43053</c:v>
                </c:pt>
                <c:pt idx="179">
                  <c:v>43054</c:v>
                </c:pt>
                <c:pt idx="180">
                  <c:v>43055</c:v>
                </c:pt>
                <c:pt idx="181">
                  <c:v>43056</c:v>
                </c:pt>
                <c:pt idx="182">
                  <c:v>43059</c:v>
                </c:pt>
                <c:pt idx="183">
                  <c:v>43060</c:v>
                </c:pt>
                <c:pt idx="184">
                  <c:v>43061</c:v>
                </c:pt>
                <c:pt idx="185">
                  <c:v>43062</c:v>
                </c:pt>
                <c:pt idx="186">
                  <c:v>43063</c:v>
                </c:pt>
                <c:pt idx="187">
                  <c:v>43066</c:v>
                </c:pt>
                <c:pt idx="188">
                  <c:v>43067</c:v>
                </c:pt>
                <c:pt idx="189">
                  <c:v>43068</c:v>
                </c:pt>
                <c:pt idx="190">
                  <c:v>43069</c:v>
                </c:pt>
                <c:pt idx="191">
                  <c:v>43070</c:v>
                </c:pt>
                <c:pt idx="192">
                  <c:v>43073</c:v>
                </c:pt>
                <c:pt idx="193">
                  <c:v>43074</c:v>
                </c:pt>
                <c:pt idx="194">
                  <c:v>43075</c:v>
                </c:pt>
                <c:pt idx="195">
                  <c:v>43076</c:v>
                </c:pt>
                <c:pt idx="196">
                  <c:v>43077</c:v>
                </c:pt>
                <c:pt idx="197">
                  <c:v>43080</c:v>
                </c:pt>
                <c:pt idx="198">
                  <c:v>43081</c:v>
                </c:pt>
                <c:pt idx="199">
                  <c:v>43082</c:v>
                </c:pt>
                <c:pt idx="200">
                  <c:v>43083</c:v>
                </c:pt>
                <c:pt idx="201">
                  <c:v>43084</c:v>
                </c:pt>
                <c:pt idx="202">
                  <c:v>43087</c:v>
                </c:pt>
                <c:pt idx="203">
                  <c:v>43088</c:v>
                </c:pt>
                <c:pt idx="204">
                  <c:v>43089</c:v>
                </c:pt>
                <c:pt idx="205">
                  <c:v>43090</c:v>
                </c:pt>
                <c:pt idx="206">
                  <c:v>43091</c:v>
                </c:pt>
                <c:pt idx="207">
                  <c:v>43095</c:v>
                </c:pt>
                <c:pt idx="208">
                  <c:v>43096</c:v>
                </c:pt>
                <c:pt idx="209">
                  <c:v>43097</c:v>
                </c:pt>
                <c:pt idx="210">
                  <c:v>43098</c:v>
                </c:pt>
                <c:pt idx="211">
                  <c:v>43102</c:v>
                </c:pt>
                <c:pt idx="212">
                  <c:v>43103</c:v>
                </c:pt>
                <c:pt idx="213">
                  <c:v>43104</c:v>
                </c:pt>
                <c:pt idx="214">
                  <c:v>43105</c:v>
                </c:pt>
                <c:pt idx="215">
                  <c:v>43108</c:v>
                </c:pt>
                <c:pt idx="216">
                  <c:v>43109</c:v>
                </c:pt>
                <c:pt idx="217">
                  <c:v>43110</c:v>
                </c:pt>
                <c:pt idx="218">
                  <c:v>43111</c:v>
                </c:pt>
                <c:pt idx="219">
                  <c:v>43112</c:v>
                </c:pt>
                <c:pt idx="220">
                  <c:v>43115</c:v>
                </c:pt>
                <c:pt idx="221">
                  <c:v>43116</c:v>
                </c:pt>
                <c:pt idx="222">
                  <c:v>43117</c:v>
                </c:pt>
                <c:pt idx="223">
                  <c:v>43118</c:v>
                </c:pt>
                <c:pt idx="224">
                  <c:v>43119</c:v>
                </c:pt>
                <c:pt idx="225">
                  <c:v>43122</c:v>
                </c:pt>
                <c:pt idx="226">
                  <c:v>43123</c:v>
                </c:pt>
                <c:pt idx="227">
                  <c:v>43124</c:v>
                </c:pt>
                <c:pt idx="228">
                  <c:v>43125</c:v>
                </c:pt>
                <c:pt idx="229">
                  <c:v>43126</c:v>
                </c:pt>
                <c:pt idx="230">
                  <c:v>43129</c:v>
                </c:pt>
                <c:pt idx="231">
                  <c:v>43130</c:v>
                </c:pt>
                <c:pt idx="232">
                  <c:v>43131</c:v>
                </c:pt>
                <c:pt idx="233">
                  <c:v>43132</c:v>
                </c:pt>
                <c:pt idx="234">
                  <c:v>43133</c:v>
                </c:pt>
                <c:pt idx="235">
                  <c:v>43136</c:v>
                </c:pt>
                <c:pt idx="236">
                  <c:v>43137</c:v>
                </c:pt>
                <c:pt idx="237">
                  <c:v>43138</c:v>
                </c:pt>
                <c:pt idx="238">
                  <c:v>43139</c:v>
                </c:pt>
                <c:pt idx="239">
                  <c:v>43140</c:v>
                </c:pt>
                <c:pt idx="240">
                  <c:v>43143</c:v>
                </c:pt>
                <c:pt idx="241">
                  <c:v>43144</c:v>
                </c:pt>
                <c:pt idx="242">
                  <c:v>43145</c:v>
                </c:pt>
                <c:pt idx="243">
                  <c:v>43150</c:v>
                </c:pt>
                <c:pt idx="244">
                  <c:v>43151</c:v>
                </c:pt>
                <c:pt idx="245">
                  <c:v>43152</c:v>
                </c:pt>
                <c:pt idx="246">
                  <c:v>43153</c:v>
                </c:pt>
                <c:pt idx="247">
                  <c:v>43154</c:v>
                </c:pt>
                <c:pt idx="248">
                  <c:v>43157</c:v>
                </c:pt>
                <c:pt idx="249">
                  <c:v>43158</c:v>
                </c:pt>
                <c:pt idx="250">
                  <c:v>43159</c:v>
                </c:pt>
                <c:pt idx="251">
                  <c:v>43161</c:v>
                </c:pt>
                <c:pt idx="252">
                  <c:v>43164</c:v>
                </c:pt>
                <c:pt idx="253">
                  <c:v>43165</c:v>
                </c:pt>
                <c:pt idx="254">
                  <c:v>43166</c:v>
                </c:pt>
                <c:pt idx="255">
                  <c:v>43167</c:v>
                </c:pt>
                <c:pt idx="256">
                  <c:v>43168</c:v>
                </c:pt>
                <c:pt idx="257">
                  <c:v>43171</c:v>
                </c:pt>
                <c:pt idx="258">
                  <c:v>43172</c:v>
                </c:pt>
                <c:pt idx="259">
                  <c:v>43173</c:v>
                </c:pt>
                <c:pt idx="260">
                  <c:v>43174</c:v>
                </c:pt>
                <c:pt idx="261">
                  <c:v>43175</c:v>
                </c:pt>
                <c:pt idx="262">
                  <c:v>43178</c:v>
                </c:pt>
                <c:pt idx="263">
                  <c:v>43179</c:v>
                </c:pt>
                <c:pt idx="264">
                  <c:v>43180</c:v>
                </c:pt>
                <c:pt idx="265">
                  <c:v>43181</c:v>
                </c:pt>
                <c:pt idx="266">
                  <c:v>43182</c:v>
                </c:pt>
                <c:pt idx="267">
                  <c:v>43185</c:v>
                </c:pt>
                <c:pt idx="268">
                  <c:v>43186</c:v>
                </c:pt>
                <c:pt idx="269">
                  <c:v>43187</c:v>
                </c:pt>
                <c:pt idx="270">
                  <c:v>43188</c:v>
                </c:pt>
                <c:pt idx="271">
                  <c:v>43189</c:v>
                </c:pt>
                <c:pt idx="272">
                  <c:v>43192</c:v>
                </c:pt>
                <c:pt idx="273">
                  <c:v>43193</c:v>
                </c:pt>
                <c:pt idx="274">
                  <c:v>43194</c:v>
                </c:pt>
                <c:pt idx="275">
                  <c:v>43195</c:v>
                </c:pt>
                <c:pt idx="276">
                  <c:v>43196</c:v>
                </c:pt>
                <c:pt idx="277">
                  <c:v>43199</c:v>
                </c:pt>
                <c:pt idx="278">
                  <c:v>43200</c:v>
                </c:pt>
                <c:pt idx="279">
                  <c:v>43201</c:v>
                </c:pt>
                <c:pt idx="280">
                  <c:v>43202</c:v>
                </c:pt>
                <c:pt idx="281">
                  <c:v>43203</c:v>
                </c:pt>
                <c:pt idx="282">
                  <c:v>43206</c:v>
                </c:pt>
                <c:pt idx="283">
                  <c:v>43207</c:v>
                </c:pt>
                <c:pt idx="284">
                  <c:v>43208</c:v>
                </c:pt>
                <c:pt idx="285">
                  <c:v>43209</c:v>
                </c:pt>
                <c:pt idx="286">
                  <c:v>43210</c:v>
                </c:pt>
                <c:pt idx="287">
                  <c:v>43213</c:v>
                </c:pt>
                <c:pt idx="288">
                  <c:v>43214</c:v>
                </c:pt>
                <c:pt idx="289">
                  <c:v>43215</c:v>
                </c:pt>
                <c:pt idx="290">
                  <c:v>43216</c:v>
                </c:pt>
                <c:pt idx="291">
                  <c:v>43217</c:v>
                </c:pt>
                <c:pt idx="292">
                  <c:v>43220</c:v>
                </c:pt>
                <c:pt idx="293">
                  <c:v>43222</c:v>
                </c:pt>
                <c:pt idx="294">
                  <c:v>43223</c:v>
                </c:pt>
                <c:pt idx="295">
                  <c:v>43224</c:v>
                </c:pt>
                <c:pt idx="296">
                  <c:v>43228</c:v>
                </c:pt>
                <c:pt idx="297">
                  <c:v>43229</c:v>
                </c:pt>
                <c:pt idx="298">
                  <c:v>43230</c:v>
                </c:pt>
                <c:pt idx="299">
                  <c:v>43231</c:v>
                </c:pt>
                <c:pt idx="300">
                  <c:v>43234</c:v>
                </c:pt>
                <c:pt idx="301">
                  <c:v>43235</c:v>
                </c:pt>
                <c:pt idx="302">
                  <c:v>43236</c:v>
                </c:pt>
                <c:pt idx="303">
                  <c:v>43237</c:v>
                </c:pt>
                <c:pt idx="304">
                  <c:v>43238</c:v>
                </c:pt>
                <c:pt idx="305">
                  <c:v>43241</c:v>
                </c:pt>
                <c:pt idx="306">
                  <c:v>43243</c:v>
                </c:pt>
                <c:pt idx="307">
                  <c:v>43244</c:v>
                </c:pt>
                <c:pt idx="308">
                  <c:v>43245</c:v>
                </c:pt>
                <c:pt idx="309">
                  <c:v>43248</c:v>
                </c:pt>
                <c:pt idx="310">
                  <c:v>43249</c:v>
                </c:pt>
                <c:pt idx="311">
                  <c:v>43250</c:v>
                </c:pt>
                <c:pt idx="312">
                  <c:v>43251</c:v>
                </c:pt>
                <c:pt idx="313">
                  <c:v>43252</c:v>
                </c:pt>
                <c:pt idx="314">
                  <c:v>43255</c:v>
                </c:pt>
                <c:pt idx="315">
                  <c:v>43256</c:v>
                </c:pt>
                <c:pt idx="316">
                  <c:v>43258</c:v>
                </c:pt>
                <c:pt idx="317">
                  <c:v>43259</c:v>
                </c:pt>
                <c:pt idx="318">
                  <c:v>43262</c:v>
                </c:pt>
                <c:pt idx="319">
                  <c:v>43263</c:v>
                </c:pt>
                <c:pt idx="320">
                  <c:v>43265</c:v>
                </c:pt>
                <c:pt idx="321">
                  <c:v>43266</c:v>
                </c:pt>
                <c:pt idx="322">
                  <c:v>43269</c:v>
                </c:pt>
                <c:pt idx="323">
                  <c:v>43270</c:v>
                </c:pt>
                <c:pt idx="324">
                  <c:v>43271</c:v>
                </c:pt>
                <c:pt idx="325">
                  <c:v>43272</c:v>
                </c:pt>
                <c:pt idx="326">
                  <c:v>43273</c:v>
                </c:pt>
                <c:pt idx="327">
                  <c:v>43276</c:v>
                </c:pt>
                <c:pt idx="328">
                  <c:v>43277</c:v>
                </c:pt>
                <c:pt idx="329">
                  <c:v>43278</c:v>
                </c:pt>
                <c:pt idx="330">
                  <c:v>43279</c:v>
                </c:pt>
                <c:pt idx="331">
                  <c:v>43280</c:v>
                </c:pt>
                <c:pt idx="332">
                  <c:v>43283</c:v>
                </c:pt>
                <c:pt idx="333">
                  <c:v>43284</c:v>
                </c:pt>
                <c:pt idx="334">
                  <c:v>43285</c:v>
                </c:pt>
                <c:pt idx="335">
                  <c:v>43286</c:v>
                </c:pt>
                <c:pt idx="336">
                  <c:v>43287</c:v>
                </c:pt>
                <c:pt idx="337">
                  <c:v>43290</c:v>
                </c:pt>
                <c:pt idx="338">
                  <c:v>43291</c:v>
                </c:pt>
                <c:pt idx="339">
                  <c:v>43292</c:v>
                </c:pt>
                <c:pt idx="340">
                  <c:v>43293</c:v>
                </c:pt>
                <c:pt idx="341">
                  <c:v>43294</c:v>
                </c:pt>
                <c:pt idx="342">
                  <c:v>43297</c:v>
                </c:pt>
                <c:pt idx="343">
                  <c:v>43298</c:v>
                </c:pt>
                <c:pt idx="344">
                  <c:v>43299</c:v>
                </c:pt>
                <c:pt idx="345">
                  <c:v>43300</c:v>
                </c:pt>
                <c:pt idx="346">
                  <c:v>43301</c:v>
                </c:pt>
                <c:pt idx="347">
                  <c:v>43304</c:v>
                </c:pt>
                <c:pt idx="348">
                  <c:v>43305</c:v>
                </c:pt>
                <c:pt idx="349">
                  <c:v>43306</c:v>
                </c:pt>
                <c:pt idx="350">
                  <c:v>43307</c:v>
                </c:pt>
                <c:pt idx="351">
                  <c:v>43308</c:v>
                </c:pt>
                <c:pt idx="352">
                  <c:v>43311</c:v>
                </c:pt>
                <c:pt idx="353">
                  <c:v>43312</c:v>
                </c:pt>
                <c:pt idx="354">
                  <c:v>43313</c:v>
                </c:pt>
                <c:pt idx="355">
                  <c:v>43314</c:v>
                </c:pt>
                <c:pt idx="356">
                  <c:v>43315</c:v>
                </c:pt>
                <c:pt idx="357">
                  <c:v>43318</c:v>
                </c:pt>
                <c:pt idx="358">
                  <c:v>43319</c:v>
                </c:pt>
                <c:pt idx="359">
                  <c:v>43320</c:v>
                </c:pt>
                <c:pt idx="360">
                  <c:v>43321</c:v>
                </c:pt>
                <c:pt idx="361">
                  <c:v>43322</c:v>
                </c:pt>
                <c:pt idx="362">
                  <c:v>43325</c:v>
                </c:pt>
                <c:pt idx="363">
                  <c:v>43326</c:v>
                </c:pt>
                <c:pt idx="364">
                  <c:v>43328</c:v>
                </c:pt>
                <c:pt idx="365">
                  <c:v>43329</c:v>
                </c:pt>
                <c:pt idx="366">
                  <c:v>43332</c:v>
                </c:pt>
                <c:pt idx="367">
                  <c:v>43333</c:v>
                </c:pt>
                <c:pt idx="368">
                  <c:v>43334</c:v>
                </c:pt>
                <c:pt idx="369">
                  <c:v>43335</c:v>
                </c:pt>
                <c:pt idx="370">
                  <c:v>43336</c:v>
                </c:pt>
                <c:pt idx="371">
                  <c:v>43339</c:v>
                </c:pt>
                <c:pt idx="372">
                  <c:v>43340</c:v>
                </c:pt>
                <c:pt idx="373">
                  <c:v>43341</c:v>
                </c:pt>
                <c:pt idx="374">
                  <c:v>43342</c:v>
                </c:pt>
                <c:pt idx="375">
                  <c:v>43343</c:v>
                </c:pt>
                <c:pt idx="376">
                  <c:v>43346</c:v>
                </c:pt>
                <c:pt idx="377">
                  <c:v>43347</c:v>
                </c:pt>
                <c:pt idx="378">
                  <c:v>43348</c:v>
                </c:pt>
                <c:pt idx="379">
                  <c:v>43349</c:v>
                </c:pt>
                <c:pt idx="380">
                  <c:v>43350</c:v>
                </c:pt>
                <c:pt idx="381">
                  <c:v>43353</c:v>
                </c:pt>
                <c:pt idx="382">
                  <c:v>43354</c:v>
                </c:pt>
                <c:pt idx="383">
                  <c:v>43355</c:v>
                </c:pt>
                <c:pt idx="384">
                  <c:v>43356</c:v>
                </c:pt>
                <c:pt idx="385">
                  <c:v>43357</c:v>
                </c:pt>
                <c:pt idx="386">
                  <c:v>43360</c:v>
                </c:pt>
                <c:pt idx="387">
                  <c:v>43361</c:v>
                </c:pt>
                <c:pt idx="388">
                  <c:v>43362</c:v>
                </c:pt>
                <c:pt idx="389">
                  <c:v>43363</c:v>
                </c:pt>
                <c:pt idx="390">
                  <c:v>43364</c:v>
                </c:pt>
                <c:pt idx="391">
                  <c:v>43370</c:v>
                </c:pt>
                <c:pt idx="392">
                  <c:v>43371</c:v>
                </c:pt>
                <c:pt idx="393">
                  <c:v>43374</c:v>
                </c:pt>
                <c:pt idx="394">
                  <c:v>43375</c:v>
                </c:pt>
                <c:pt idx="395">
                  <c:v>43377</c:v>
                </c:pt>
                <c:pt idx="396">
                  <c:v>43378</c:v>
                </c:pt>
                <c:pt idx="397">
                  <c:v>43381</c:v>
                </c:pt>
                <c:pt idx="398">
                  <c:v>43383</c:v>
                </c:pt>
                <c:pt idx="399">
                  <c:v>43384</c:v>
                </c:pt>
                <c:pt idx="400">
                  <c:v>43385</c:v>
                </c:pt>
                <c:pt idx="401">
                  <c:v>43388</c:v>
                </c:pt>
                <c:pt idx="402">
                  <c:v>43389</c:v>
                </c:pt>
                <c:pt idx="403">
                  <c:v>43390</c:v>
                </c:pt>
                <c:pt idx="404">
                  <c:v>43391</c:v>
                </c:pt>
                <c:pt idx="405">
                  <c:v>43392</c:v>
                </c:pt>
                <c:pt idx="406">
                  <c:v>43395</c:v>
                </c:pt>
                <c:pt idx="407">
                  <c:v>43396</c:v>
                </c:pt>
                <c:pt idx="408">
                  <c:v>43397</c:v>
                </c:pt>
                <c:pt idx="409">
                  <c:v>43398</c:v>
                </c:pt>
                <c:pt idx="410">
                  <c:v>43399</c:v>
                </c:pt>
                <c:pt idx="411">
                  <c:v>43402</c:v>
                </c:pt>
                <c:pt idx="412">
                  <c:v>43403</c:v>
                </c:pt>
                <c:pt idx="413">
                  <c:v>43404</c:v>
                </c:pt>
                <c:pt idx="414">
                  <c:v>43405</c:v>
                </c:pt>
                <c:pt idx="415">
                  <c:v>43406</c:v>
                </c:pt>
                <c:pt idx="416">
                  <c:v>43409</c:v>
                </c:pt>
                <c:pt idx="417">
                  <c:v>43410</c:v>
                </c:pt>
                <c:pt idx="418">
                  <c:v>43411</c:v>
                </c:pt>
                <c:pt idx="419">
                  <c:v>43412</c:v>
                </c:pt>
                <c:pt idx="420">
                  <c:v>43413</c:v>
                </c:pt>
                <c:pt idx="421">
                  <c:v>43416</c:v>
                </c:pt>
                <c:pt idx="422">
                  <c:v>43417</c:v>
                </c:pt>
                <c:pt idx="423">
                  <c:v>43418</c:v>
                </c:pt>
                <c:pt idx="424">
                  <c:v>43419</c:v>
                </c:pt>
                <c:pt idx="425">
                  <c:v>43420</c:v>
                </c:pt>
                <c:pt idx="426">
                  <c:v>43423</c:v>
                </c:pt>
                <c:pt idx="427">
                  <c:v>43424</c:v>
                </c:pt>
                <c:pt idx="428">
                  <c:v>43425</c:v>
                </c:pt>
                <c:pt idx="429">
                  <c:v>43426</c:v>
                </c:pt>
                <c:pt idx="430">
                  <c:v>43427</c:v>
                </c:pt>
                <c:pt idx="431">
                  <c:v>43430</c:v>
                </c:pt>
                <c:pt idx="432">
                  <c:v>43431</c:v>
                </c:pt>
                <c:pt idx="433">
                  <c:v>43432</c:v>
                </c:pt>
                <c:pt idx="434">
                  <c:v>43433</c:v>
                </c:pt>
                <c:pt idx="435">
                  <c:v>43434</c:v>
                </c:pt>
                <c:pt idx="436">
                  <c:v>43437</c:v>
                </c:pt>
                <c:pt idx="437">
                  <c:v>43438</c:v>
                </c:pt>
                <c:pt idx="438">
                  <c:v>43439</c:v>
                </c:pt>
                <c:pt idx="439">
                  <c:v>43440</c:v>
                </c:pt>
                <c:pt idx="440">
                  <c:v>43441</c:v>
                </c:pt>
                <c:pt idx="441">
                  <c:v>43444</c:v>
                </c:pt>
                <c:pt idx="442">
                  <c:v>43445</c:v>
                </c:pt>
                <c:pt idx="443">
                  <c:v>43446</c:v>
                </c:pt>
                <c:pt idx="444">
                  <c:v>43447</c:v>
                </c:pt>
                <c:pt idx="445">
                  <c:v>43448</c:v>
                </c:pt>
                <c:pt idx="446">
                  <c:v>43451</c:v>
                </c:pt>
                <c:pt idx="447">
                  <c:v>43452</c:v>
                </c:pt>
                <c:pt idx="448">
                  <c:v>43453</c:v>
                </c:pt>
                <c:pt idx="449">
                  <c:v>43454</c:v>
                </c:pt>
                <c:pt idx="450">
                  <c:v>43455</c:v>
                </c:pt>
                <c:pt idx="451">
                  <c:v>43458</c:v>
                </c:pt>
                <c:pt idx="452">
                  <c:v>43460</c:v>
                </c:pt>
                <c:pt idx="453">
                  <c:v>43461</c:v>
                </c:pt>
                <c:pt idx="454">
                  <c:v>43462</c:v>
                </c:pt>
                <c:pt idx="455">
                  <c:v>43465</c:v>
                </c:pt>
                <c:pt idx="456">
                  <c:v>43467</c:v>
                </c:pt>
                <c:pt idx="457">
                  <c:v>43468</c:v>
                </c:pt>
                <c:pt idx="458">
                  <c:v>43469</c:v>
                </c:pt>
                <c:pt idx="459">
                  <c:v>43472</c:v>
                </c:pt>
                <c:pt idx="460">
                  <c:v>43473</c:v>
                </c:pt>
                <c:pt idx="461">
                  <c:v>43474</c:v>
                </c:pt>
                <c:pt idx="462">
                  <c:v>43475</c:v>
                </c:pt>
                <c:pt idx="463">
                  <c:v>43476</c:v>
                </c:pt>
                <c:pt idx="464">
                  <c:v>43479</c:v>
                </c:pt>
                <c:pt idx="465">
                  <c:v>43480</c:v>
                </c:pt>
                <c:pt idx="466">
                  <c:v>43481</c:v>
                </c:pt>
                <c:pt idx="467">
                  <c:v>43482</c:v>
                </c:pt>
                <c:pt idx="468">
                  <c:v>43483</c:v>
                </c:pt>
                <c:pt idx="469">
                  <c:v>43486</c:v>
                </c:pt>
                <c:pt idx="470">
                  <c:v>43487</c:v>
                </c:pt>
                <c:pt idx="471">
                  <c:v>43488</c:v>
                </c:pt>
                <c:pt idx="472">
                  <c:v>43489</c:v>
                </c:pt>
                <c:pt idx="473">
                  <c:v>43490</c:v>
                </c:pt>
                <c:pt idx="474">
                  <c:v>43493</c:v>
                </c:pt>
                <c:pt idx="475">
                  <c:v>43494</c:v>
                </c:pt>
                <c:pt idx="476">
                  <c:v>43495</c:v>
                </c:pt>
                <c:pt idx="477">
                  <c:v>43496</c:v>
                </c:pt>
                <c:pt idx="478">
                  <c:v>43497</c:v>
                </c:pt>
                <c:pt idx="479">
                  <c:v>43503</c:v>
                </c:pt>
                <c:pt idx="480">
                  <c:v>43504</c:v>
                </c:pt>
                <c:pt idx="481">
                  <c:v>43507</c:v>
                </c:pt>
                <c:pt idx="482">
                  <c:v>43508</c:v>
                </c:pt>
                <c:pt idx="483">
                  <c:v>43509</c:v>
                </c:pt>
                <c:pt idx="484">
                  <c:v>43510</c:v>
                </c:pt>
                <c:pt idx="485">
                  <c:v>43511</c:v>
                </c:pt>
                <c:pt idx="486">
                  <c:v>43514</c:v>
                </c:pt>
                <c:pt idx="487">
                  <c:v>43515</c:v>
                </c:pt>
                <c:pt idx="488">
                  <c:v>43516</c:v>
                </c:pt>
                <c:pt idx="489">
                  <c:v>43517</c:v>
                </c:pt>
                <c:pt idx="490">
                  <c:v>43518</c:v>
                </c:pt>
                <c:pt idx="491">
                  <c:v>43521</c:v>
                </c:pt>
                <c:pt idx="492">
                  <c:v>43522</c:v>
                </c:pt>
                <c:pt idx="493">
                  <c:v>43523</c:v>
                </c:pt>
                <c:pt idx="494">
                  <c:v>43524</c:v>
                </c:pt>
                <c:pt idx="495">
                  <c:v>43528</c:v>
                </c:pt>
                <c:pt idx="496">
                  <c:v>43529</c:v>
                </c:pt>
                <c:pt idx="497">
                  <c:v>43530</c:v>
                </c:pt>
                <c:pt idx="498">
                  <c:v>43531</c:v>
                </c:pt>
                <c:pt idx="499">
                  <c:v>43532</c:v>
                </c:pt>
                <c:pt idx="500">
                  <c:v>43535</c:v>
                </c:pt>
                <c:pt idx="501">
                  <c:v>43536</c:v>
                </c:pt>
                <c:pt idx="502">
                  <c:v>43537</c:v>
                </c:pt>
                <c:pt idx="503">
                  <c:v>43538</c:v>
                </c:pt>
                <c:pt idx="504">
                  <c:v>43539</c:v>
                </c:pt>
                <c:pt idx="505">
                  <c:v>43542</c:v>
                </c:pt>
                <c:pt idx="506">
                  <c:v>43543</c:v>
                </c:pt>
                <c:pt idx="507">
                  <c:v>43544</c:v>
                </c:pt>
                <c:pt idx="508">
                  <c:v>43545</c:v>
                </c:pt>
                <c:pt idx="509">
                  <c:v>43546</c:v>
                </c:pt>
                <c:pt idx="510">
                  <c:v>43549</c:v>
                </c:pt>
                <c:pt idx="511">
                  <c:v>43550</c:v>
                </c:pt>
                <c:pt idx="512">
                  <c:v>43551</c:v>
                </c:pt>
                <c:pt idx="513">
                  <c:v>43552</c:v>
                </c:pt>
                <c:pt idx="514">
                  <c:v>43553</c:v>
                </c:pt>
                <c:pt idx="515">
                  <c:v>43556</c:v>
                </c:pt>
                <c:pt idx="516">
                  <c:v>43557</c:v>
                </c:pt>
                <c:pt idx="517">
                  <c:v>43558</c:v>
                </c:pt>
                <c:pt idx="518">
                  <c:v>43559</c:v>
                </c:pt>
                <c:pt idx="519">
                  <c:v>43560</c:v>
                </c:pt>
                <c:pt idx="520">
                  <c:v>43563</c:v>
                </c:pt>
                <c:pt idx="521">
                  <c:v>43564</c:v>
                </c:pt>
                <c:pt idx="522">
                  <c:v>43565</c:v>
                </c:pt>
                <c:pt idx="523">
                  <c:v>43566</c:v>
                </c:pt>
                <c:pt idx="524">
                  <c:v>43567</c:v>
                </c:pt>
                <c:pt idx="525">
                  <c:v>43570</c:v>
                </c:pt>
                <c:pt idx="526">
                  <c:v>43571</c:v>
                </c:pt>
                <c:pt idx="527">
                  <c:v>43572</c:v>
                </c:pt>
                <c:pt idx="528">
                  <c:v>43573</c:v>
                </c:pt>
                <c:pt idx="529">
                  <c:v>43574</c:v>
                </c:pt>
                <c:pt idx="530">
                  <c:v>43577</c:v>
                </c:pt>
                <c:pt idx="531">
                  <c:v>43578</c:v>
                </c:pt>
                <c:pt idx="532">
                  <c:v>43579</c:v>
                </c:pt>
                <c:pt idx="533">
                  <c:v>43580</c:v>
                </c:pt>
                <c:pt idx="534">
                  <c:v>43581</c:v>
                </c:pt>
                <c:pt idx="535">
                  <c:v>43584</c:v>
                </c:pt>
                <c:pt idx="536">
                  <c:v>43585</c:v>
                </c:pt>
                <c:pt idx="537">
                  <c:v>43587</c:v>
                </c:pt>
                <c:pt idx="538">
                  <c:v>43588</c:v>
                </c:pt>
                <c:pt idx="539">
                  <c:v>43592</c:v>
                </c:pt>
                <c:pt idx="540">
                  <c:v>43593</c:v>
                </c:pt>
                <c:pt idx="541">
                  <c:v>43594</c:v>
                </c:pt>
                <c:pt idx="542">
                  <c:v>43595</c:v>
                </c:pt>
                <c:pt idx="543">
                  <c:v>43598</c:v>
                </c:pt>
                <c:pt idx="544">
                  <c:v>43599</c:v>
                </c:pt>
                <c:pt idx="545">
                  <c:v>43600</c:v>
                </c:pt>
                <c:pt idx="546">
                  <c:v>43601</c:v>
                </c:pt>
                <c:pt idx="547">
                  <c:v>43602</c:v>
                </c:pt>
                <c:pt idx="548">
                  <c:v>43605</c:v>
                </c:pt>
                <c:pt idx="549">
                  <c:v>43606</c:v>
                </c:pt>
                <c:pt idx="550">
                  <c:v>43607</c:v>
                </c:pt>
                <c:pt idx="551">
                  <c:v>43608</c:v>
                </c:pt>
                <c:pt idx="552">
                  <c:v>43609</c:v>
                </c:pt>
                <c:pt idx="553">
                  <c:v>43612</c:v>
                </c:pt>
                <c:pt idx="554">
                  <c:v>43613</c:v>
                </c:pt>
                <c:pt idx="555">
                  <c:v>43614</c:v>
                </c:pt>
                <c:pt idx="556">
                  <c:v>43615</c:v>
                </c:pt>
                <c:pt idx="557">
                  <c:v>43616</c:v>
                </c:pt>
                <c:pt idx="558">
                  <c:v>43619</c:v>
                </c:pt>
                <c:pt idx="559">
                  <c:v>43620</c:v>
                </c:pt>
                <c:pt idx="560">
                  <c:v>43621</c:v>
                </c:pt>
                <c:pt idx="561">
                  <c:v>43623</c:v>
                </c:pt>
                <c:pt idx="562">
                  <c:v>43626</c:v>
                </c:pt>
                <c:pt idx="563">
                  <c:v>43627</c:v>
                </c:pt>
                <c:pt idx="564">
                  <c:v>43628</c:v>
                </c:pt>
                <c:pt idx="565">
                  <c:v>43629</c:v>
                </c:pt>
                <c:pt idx="566">
                  <c:v>43630</c:v>
                </c:pt>
                <c:pt idx="567">
                  <c:v>43633</c:v>
                </c:pt>
                <c:pt idx="568">
                  <c:v>43634</c:v>
                </c:pt>
                <c:pt idx="569">
                  <c:v>43635</c:v>
                </c:pt>
                <c:pt idx="570">
                  <c:v>43636</c:v>
                </c:pt>
                <c:pt idx="571">
                  <c:v>43637</c:v>
                </c:pt>
                <c:pt idx="572">
                  <c:v>43640</c:v>
                </c:pt>
                <c:pt idx="573">
                  <c:v>43641</c:v>
                </c:pt>
                <c:pt idx="574">
                  <c:v>43642</c:v>
                </c:pt>
                <c:pt idx="575">
                  <c:v>43643</c:v>
                </c:pt>
                <c:pt idx="576">
                  <c:v>43644</c:v>
                </c:pt>
                <c:pt idx="577">
                  <c:v>43647</c:v>
                </c:pt>
                <c:pt idx="578">
                  <c:v>43648</c:v>
                </c:pt>
                <c:pt idx="579">
                  <c:v>43649</c:v>
                </c:pt>
                <c:pt idx="580">
                  <c:v>43650</c:v>
                </c:pt>
                <c:pt idx="581">
                  <c:v>43651</c:v>
                </c:pt>
                <c:pt idx="582">
                  <c:v>43654</c:v>
                </c:pt>
                <c:pt idx="583">
                  <c:v>43655</c:v>
                </c:pt>
                <c:pt idx="584">
                  <c:v>43656</c:v>
                </c:pt>
                <c:pt idx="585">
                  <c:v>43657</c:v>
                </c:pt>
                <c:pt idx="586">
                  <c:v>43658</c:v>
                </c:pt>
                <c:pt idx="587">
                  <c:v>43661</c:v>
                </c:pt>
                <c:pt idx="588">
                  <c:v>43662</c:v>
                </c:pt>
                <c:pt idx="589">
                  <c:v>43663</c:v>
                </c:pt>
                <c:pt idx="590">
                  <c:v>43664</c:v>
                </c:pt>
                <c:pt idx="591">
                  <c:v>43665</c:v>
                </c:pt>
                <c:pt idx="592">
                  <c:v>43668</c:v>
                </c:pt>
                <c:pt idx="593">
                  <c:v>43669</c:v>
                </c:pt>
                <c:pt idx="594">
                  <c:v>43670</c:v>
                </c:pt>
                <c:pt idx="595">
                  <c:v>43671</c:v>
                </c:pt>
                <c:pt idx="596">
                  <c:v>43672</c:v>
                </c:pt>
                <c:pt idx="597">
                  <c:v>43675</c:v>
                </c:pt>
                <c:pt idx="598">
                  <c:v>43676</c:v>
                </c:pt>
                <c:pt idx="599">
                  <c:v>43677</c:v>
                </c:pt>
                <c:pt idx="600">
                  <c:v>43678</c:v>
                </c:pt>
                <c:pt idx="601">
                  <c:v>43679</c:v>
                </c:pt>
                <c:pt idx="602">
                  <c:v>43682</c:v>
                </c:pt>
                <c:pt idx="603">
                  <c:v>43683</c:v>
                </c:pt>
                <c:pt idx="604">
                  <c:v>43684</c:v>
                </c:pt>
                <c:pt idx="605">
                  <c:v>43685</c:v>
                </c:pt>
                <c:pt idx="606">
                  <c:v>43686</c:v>
                </c:pt>
                <c:pt idx="607">
                  <c:v>43689</c:v>
                </c:pt>
                <c:pt idx="608">
                  <c:v>43690</c:v>
                </c:pt>
                <c:pt idx="609">
                  <c:v>43691</c:v>
                </c:pt>
                <c:pt idx="610">
                  <c:v>43693</c:v>
                </c:pt>
                <c:pt idx="611">
                  <c:v>43696</c:v>
                </c:pt>
                <c:pt idx="612">
                  <c:v>43697</c:v>
                </c:pt>
                <c:pt idx="613">
                  <c:v>43698</c:v>
                </c:pt>
                <c:pt idx="614">
                  <c:v>43699</c:v>
                </c:pt>
                <c:pt idx="615">
                  <c:v>43700</c:v>
                </c:pt>
                <c:pt idx="616">
                  <c:v>43703</c:v>
                </c:pt>
                <c:pt idx="617">
                  <c:v>43704</c:v>
                </c:pt>
                <c:pt idx="618">
                  <c:v>43705</c:v>
                </c:pt>
                <c:pt idx="619">
                  <c:v>43706</c:v>
                </c:pt>
                <c:pt idx="620">
                  <c:v>43707</c:v>
                </c:pt>
                <c:pt idx="621">
                  <c:v>43710</c:v>
                </c:pt>
                <c:pt idx="622">
                  <c:v>43711</c:v>
                </c:pt>
                <c:pt idx="623">
                  <c:v>43712</c:v>
                </c:pt>
                <c:pt idx="624">
                  <c:v>43713</c:v>
                </c:pt>
                <c:pt idx="625">
                  <c:v>43714</c:v>
                </c:pt>
                <c:pt idx="626">
                  <c:v>43717</c:v>
                </c:pt>
                <c:pt idx="627">
                  <c:v>43718</c:v>
                </c:pt>
                <c:pt idx="628">
                  <c:v>43719</c:v>
                </c:pt>
                <c:pt idx="629">
                  <c:v>43724</c:v>
                </c:pt>
                <c:pt idx="630">
                  <c:v>43725</c:v>
                </c:pt>
                <c:pt idx="631">
                  <c:v>43726</c:v>
                </c:pt>
                <c:pt idx="632">
                  <c:v>43727</c:v>
                </c:pt>
                <c:pt idx="633">
                  <c:v>43728</c:v>
                </c:pt>
                <c:pt idx="634">
                  <c:v>43731</c:v>
                </c:pt>
                <c:pt idx="635">
                  <c:v>43732</c:v>
                </c:pt>
                <c:pt idx="636">
                  <c:v>43733</c:v>
                </c:pt>
                <c:pt idx="637">
                  <c:v>43734</c:v>
                </c:pt>
                <c:pt idx="638">
                  <c:v>43735</c:v>
                </c:pt>
                <c:pt idx="639">
                  <c:v>43738</c:v>
                </c:pt>
                <c:pt idx="640">
                  <c:v>43739</c:v>
                </c:pt>
                <c:pt idx="641">
                  <c:v>43740</c:v>
                </c:pt>
                <c:pt idx="642">
                  <c:v>43742</c:v>
                </c:pt>
                <c:pt idx="643">
                  <c:v>43745</c:v>
                </c:pt>
                <c:pt idx="644">
                  <c:v>43746</c:v>
                </c:pt>
                <c:pt idx="645">
                  <c:v>43748</c:v>
                </c:pt>
                <c:pt idx="646">
                  <c:v>43749</c:v>
                </c:pt>
                <c:pt idx="647">
                  <c:v>43752</c:v>
                </c:pt>
                <c:pt idx="648">
                  <c:v>43753</c:v>
                </c:pt>
                <c:pt idx="649">
                  <c:v>43754</c:v>
                </c:pt>
                <c:pt idx="650">
                  <c:v>43755</c:v>
                </c:pt>
                <c:pt idx="651">
                  <c:v>43756</c:v>
                </c:pt>
                <c:pt idx="652">
                  <c:v>43759</c:v>
                </c:pt>
                <c:pt idx="653">
                  <c:v>43760</c:v>
                </c:pt>
                <c:pt idx="654">
                  <c:v>43761</c:v>
                </c:pt>
                <c:pt idx="655">
                  <c:v>43762</c:v>
                </c:pt>
                <c:pt idx="656">
                  <c:v>43763</c:v>
                </c:pt>
                <c:pt idx="657">
                  <c:v>43766</c:v>
                </c:pt>
                <c:pt idx="658">
                  <c:v>43767</c:v>
                </c:pt>
                <c:pt idx="659">
                  <c:v>43768</c:v>
                </c:pt>
                <c:pt idx="660">
                  <c:v>43769</c:v>
                </c:pt>
                <c:pt idx="661">
                  <c:v>43770</c:v>
                </c:pt>
                <c:pt idx="662">
                  <c:v>43773</c:v>
                </c:pt>
                <c:pt idx="663">
                  <c:v>43774</c:v>
                </c:pt>
                <c:pt idx="664">
                  <c:v>43775</c:v>
                </c:pt>
                <c:pt idx="665">
                  <c:v>43776</c:v>
                </c:pt>
                <c:pt idx="666">
                  <c:v>43777</c:v>
                </c:pt>
                <c:pt idx="667">
                  <c:v>43780</c:v>
                </c:pt>
                <c:pt idx="668">
                  <c:v>43781</c:v>
                </c:pt>
                <c:pt idx="669">
                  <c:v>43782</c:v>
                </c:pt>
                <c:pt idx="670">
                  <c:v>43783</c:v>
                </c:pt>
                <c:pt idx="671">
                  <c:v>43784</c:v>
                </c:pt>
                <c:pt idx="672">
                  <c:v>43787</c:v>
                </c:pt>
                <c:pt idx="673">
                  <c:v>43788</c:v>
                </c:pt>
                <c:pt idx="674">
                  <c:v>43789</c:v>
                </c:pt>
                <c:pt idx="675">
                  <c:v>43790</c:v>
                </c:pt>
                <c:pt idx="676">
                  <c:v>43791</c:v>
                </c:pt>
                <c:pt idx="677">
                  <c:v>43794</c:v>
                </c:pt>
                <c:pt idx="678">
                  <c:v>43795</c:v>
                </c:pt>
                <c:pt idx="679">
                  <c:v>43796</c:v>
                </c:pt>
                <c:pt idx="680">
                  <c:v>43797</c:v>
                </c:pt>
                <c:pt idx="681">
                  <c:v>43798</c:v>
                </c:pt>
                <c:pt idx="682">
                  <c:v>43801</c:v>
                </c:pt>
                <c:pt idx="683">
                  <c:v>43802</c:v>
                </c:pt>
                <c:pt idx="684">
                  <c:v>43803</c:v>
                </c:pt>
                <c:pt idx="685">
                  <c:v>43804</c:v>
                </c:pt>
                <c:pt idx="686">
                  <c:v>43805</c:v>
                </c:pt>
                <c:pt idx="687">
                  <c:v>43808</c:v>
                </c:pt>
                <c:pt idx="688">
                  <c:v>43809</c:v>
                </c:pt>
                <c:pt idx="689">
                  <c:v>43810</c:v>
                </c:pt>
                <c:pt idx="690">
                  <c:v>43811</c:v>
                </c:pt>
                <c:pt idx="691">
                  <c:v>43812</c:v>
                </c:pt>
                <c:pt idx="692">
                  <c:v>43815</c:v>
                </c:pt>
                <c:pt idx="693">
                  <c:v>43816</c:v>
                </c:pt>
                <c:pt idx="694">
                  <c:v>43817</c:v>
                </c:pt>
                <c:pt idx="695">
                  <c:v>43818</c:v>
                </c:pt>
                <c:pt idx="696">
                  <c:v>43819</c:v>
                </c:pt>
                <c:pt idx="697">
                  <c:v>43822</c:v>
                </c:pt>
                <c:pt idx="698">
                  <c:v>43823</c:v>
                </c:pt>
                <c:pt idx="699">
                  <c:v>43825</c:v>
                </c:pt>
                <c:pt idx="700">
                  <c:v>43826</c:v>
                </c:pt>
                <c:pt idx="701">
                  <c:v>43829</c:v>
                </c:pt>
                <c:pt idx="702">
                  <c:v>43830</c:v>
                </c:pt>
                <c:pt idx="703">
                  <c:v>43832</c:v>
                </c:pt>
                <c:pt idx="704">
                  <c:v>43833</c:v>
                </c:pt>
                <c:pt idx="705">
                  <c:v>43836</c:v>
                </c:pt>
                <c:pt idx="706">
                  <c:v>43837</c:v>
                </c:pt>
                <c:pt idx="707">
                  <c:v>43838</c:v>
                </c:pt>
                <c:pt idx="708">
                  <c:v>43839</c:v>
                </c:pt>
                <c:pt idx="709">
                  <c:v>43840</c:v>
                </c:pt>
                <c:pt idx="710">
                  <c:v>43843</c:v>
                </c:pt>
                <c:pt idx="711">
                  <c:v>43844</c:v>
                </c:pt>
                <c:pt idx="712">
                  <c:v>43845</c:v>
                </c:pt>
                <c:pt idx="713">
                  <c:v>43846</c:v>
                </c:pt>
                <c:pt idx="714">
                  <c:v>43847</c:v>
                </c:pt>
                <c:pt idx="715">
                  <c:v>43850</c:v>
                </c:pt>
                <c:pt idx="716">
                  <c:v>43851</c:v>
                </c:pt>
                <c:pt idx="717">
                  <c:v>43852</c:v>
                </c:pt>
                <c:pt idx="718">
                  <c:v>43853</c:v>
                </c:pt>
                <c:pt idx="719">
                  <c:v>43858</c:v>
                </c:pt>
                <c:pt idx="720">
                  <c:v>43859</c:v>
                </c:pt>
                <c:pt idx="721">
                  <c:v>43860</c:v>
                </c:pt>
                <c:pt idx="722">
                  <c:v>43861</c:v>
                </c:pt>
                <c:pt idx="723">
                  <c:v>43864</c:v>
                </c:pt>
                <c:pt idx="724">
                  <c:v>43865</c:v>
                </c:pt>
                <c:pt idx="725">
                  <c:v>43866</c:v>
                </c:pt>
                <c:pt idx="726">
                  <c:v>43867</c:v>
                </c:pt>
                <c:pt idx="727">
                  <c:v>43868</c:v>
                </c:pt>
                <c:pt idx="728">
                  <c:v>43871</c:v>
                </c:pt>
                <c:pt idx="729">
                  <c:v>43872</c:v>
                </c:pt>
                <c:pt idx="730">
                  <c:v>43873</c:v>
                </c:pt>
                <c:pt idx="731">
                  <c:v>43874</c:v>
                </c:pt>
                <c:pt idx="732">
                  <c:v>43875</c:v>
                </c:pt>
                <c:pt idx="733">
                  <c:v>43878</c:v>
                </c:pt>
                <c:pt idx="734">
                  <c:v>43879</c:v>
                </c:pt>
                <c:pt idx="735">
                  <c:v>43880</c:v>
                </c:pt>
                <c:pt idx="736">
                  <c:v>43881</c:v>
                </c:pt>
                <c:pt idx="737">
                  <c:v>43882</c:v>
                </c:pt>
                <c:pt idx="738">
                  <c:v>43885</c:v>
                </c:pt>
                <c:pt idx="739">
                  <c:v>43886</c:v>
                </c:pt>
                <c:pt idx="740">
                  <c:v>43887</c:v>
                </c:pt>
                <c:pt idx="741">
                  <c:v>43888</c:v>
                </c:pt>
                <c:pt idx="742">
                  <c:v>43889</c:v>
                </c:pt>
                <c:pt idx="743">
                  <c:v>43892</c:v>
                </c:pt>
                <c:pt idx="744">
                  <c:v>43893</c:v>
                </c:pt>
                <c:pt idx="745">
                  <c:v>43894</c:v>
                </c:pt>
                <c:pt idx="746">
                  <c:v>43895</c:v>
                </c:pt>
                <c:pt idx="747">
                  <c:v>43896</c:v>
                </c:pt>
                <c:pt idx="748">
                  <c:v>43899</c:v>
                </c:pt>
                <c:pt idx="749">
                  <c:v>43900</c:v>
                </c:pt>
                <c:pt idx="750">
                  <c:v>43901</c:v>
                </c:pt>
                <c:pt idx="751">
                  <c:v>43902</c:v>
                </c:pt>
                <c:pt idx="752">
                  <c:v>43903</c:v>
                </c:pt>
                <c:pt idx="753">
                  <c:v>43906</c:v>
                </c:pt>
                <c:pt idx="754">
                  <c:v>43907</c:v>
                </c:pt>
                <c:pt idx="755">
                  <c:v>43908</c:v>
                </c:pt>
                <c:pt idx="756">
                  <c:v>43909</c:v>
                </c:pt>
                <c:pt idx="757">
                  <c:v>43910</c:v>
                </c:pt>
                <c:pt idx="758">
                  <c:v>43913</c:v>
                </c:pt>
                <c:pt idx="759">
                  <c:v>43914</c:v>
                </c:pt>
                <c:pt idx="760">
                  <c:v>43915</c:v>
                </c:pt>
                <c:pt idx="761">
                  <c:v>43916</c:v>
                </c:pt>
                <c:pt idx="762">
                  <c:v>43917</c:v>
                </c:pt>
                <c:pt idx="763">
                  <c:v>43920</c:v>
                </c:pt>
                <c:pt idx="764">
                  <c:v>43921</c:v>
                </c:pt>
                <c:pt idx="765">
                  <c:v>43922</c:v>
                </c:pt>
                <c:pt idx="766">
                  <c:v>43923</c:v>
                </c:pt>
                <c:pt idx="767">
                  <c:v>43924</c:v>
                </c:pt>
                <c:pt idx="768">
                  <c:v>43927</c:v>
                </c:pt>
                <c:pt idx="769">
                  <c:v>43928</c:v>
                </c:pt>
                <c:pt idx="770">
                  <c:v>43929</c:v>
                </c:pt>
                <c:pt idx="771">
                  <c:v>43930</c:v>
                </c:pt>
                <c:pt idx="772">
                  <c:v>43931</c:v>
                </c:pt>
                <c:pt idx="773">
                  <c:v>43934</c:v>
                </c:pt>
                <c:pt idx="774">
                  <c:v>43935</c:v>
                </c:pt>
                <c:pt idx="775">
                  <c:v>43937</c:v>
                </c:pt>
                <c:pt idx="776">
                  <c:v>43938</c:v>
                </c:pt>
                <c:pt idx="777">
                  <c:v>43941</c:v>
                </c:pt>
                <c:pt idx="778">
                  <c:v>43942</c:v>
                </c:pt>
                <c:pt idx="779">
                  <c:v>43943</c:v>
                </c:pt>
                <c:pt idx="780">
                  <c:v>43944</c:v>
                </c:pt>
                <c:pt idx="781">
                  <c:v>43945</c:v>
                </c:pt>
                <c:pt idx="782">
                  <c:v>43948</c:v>
                </c:pt>
                <c:pt idx="783">
                  <c:v>43949</c:v>
                </c:pt>
                <c:pt idx="784">
                  <c:v>43950</c:v>
                </c:pt>
                <c:pt idx="785">
                  <c:v>43955</c:v>
                </c:pt>
                <c:pt idx="786">
                  <c:v>43957</c:v>
                </c:pt>
                <c:pt idx="787">
                  <c:v>43958</c:v>
                </c:pt>
                <c:pt idx="788">
                  <c:v>43959</c:v>
                </c:pt>
                <c:pt idx="789">
                  <c:v>43962</c:v>
                </c:pt>
                <c:pt idx="790">
                  <c:v>43963</c:v>
                </c:pt>
                <c:pt idx="791">
                  <c:v>43964</c:v>
                </c:pt>
                <c:pt idx="792">
                  <c:v>43965</c:v>
                </c:pt>
                <c:pt idx="793">
                  <c:v>43966</c:v>
                </c:pt>
                <c:pt idx="794">
                  <c:v>43969</c:v>
                </c:pt>
                <c:pt idx="795">
                  <c:v>43970</c:v>
                </c:pt>
                <c:pt idx="796">
                  <c:v>43971</c:v>
                </c:pt>
                <c:pt idx="797">
                  <c:v>43972</c:v>
                </c:pt>
                <c:pt idx="798">
                  <c:v>43973</c:v>
                </c:pt>
                <c:pt idx="799">
                  <c:v>43976</c:v>
                </c:pt>
                <c:pt idx="800">
                  <c:v>43977</c:v>
                </c:pt>
                <c:pt idx="801">
                  <c:v>43978</c:v>
                </c:pt>
                <c:pt idx="802">
                  <c:v>43979</c:v>
                </c:pt>
                <c:pt idx="803">
                  <c:v>43980</c:v>
                </c:pt>
                <c:pt idx="804">
                  <c:v>43983</c:v>
                </c:pt>
                <c:pt idx="805">
                  <c:v>43984</c:v>
                </c:pt>
                <c:pt idx="806">
                  <c:v>43985</c:v>
                </c:pt>
                <c:pt idx="807">
                  <c:v>43986</c:v>
                </c:pt>
                <c:pt idx="808">
                  <c:v>43987</c:v>
                </c:pt>
                <c:pt idx="809">
                  <c:v>43990</c:v>
                </c:pt>
                <c:pt idx="810">
                  <c:v>43991</c:v>
                </c:pt>
                <c:pt idx="811">
                  <c:v>43992</c:v>
                </c:pt>
                <c:pt idx="812">
                  <c:v>43993</c:v>
                </c:pt>
                <c:pt idx="813">
                  <c:v>43994</c:v>
                </c:pt>
                <c:pt idx="814">
                  <c:v>43997</c:v>
                </c:pt>
                <c:pt idx="815">
                  <c:v>43998</c:v>
                </c:pt>
                <c:pt idx="816">
                  <c:v>43999</c:v>
                </c:pt>
                <c:pt idx="817">
                  <c:v>44000</c:v>
                </c:pt>
                <c:pt idx="818">
                  <c:v>44001</c:v>
                </c:pt>
                <c:pt idx="819">
                  <c:v>44004</c:v>
                </c:pt>
                <c:pt idx="820">
                  <c:v>44005</c:v>
                </c:pt>
                <c:pt idx="821">
                  <c:v>44006</c:v>
                </c:pt>
                <c:pt idx="822">
                  <c:v>44007</c:v>
                </c:pt>
                <c:pt idx="823">
                  <c:v>44008</c:v>
                </c:pt>
                <c:pt idx="824">
                  <c:v>44011</c:v>
                </c:pt>
                <c:pt idx="825">
                  <c:v>44012</c:v>
                </c:pt>
                <c:pt idx="826">
                  <c:v>44013</c:v>
                </c:pt>
                <c:pt idx="827">
                  <c:v>44014</c:v>
                </c:pt>
                <c:pt idx="828">
                  <c:v>44015</c:v>
                </c:pt>
                <c:pt idx="829">
                  <c:v>44018</c:v>
                </c:pt>
                <c:pt idx="830">
                  <c:v>44019</c:v>
                </c:pt>
                <c:pt idx="831">
                  <c:v>44020</c:v>
                </c:pt>
                <c:pt idx="832">
                  <c:v>44021</c:v>
                </c:pt>
                <c:pt idx="833">
                  <c:v>44022</c:v>
                </c:pt>
                <c:pt idx="834">
                  <c:v>44025</c:v>
                </c:pt>
                <c:pt idx="835">
                  <c:v>44026</c:v>
                </c:pt>
                <c:pt idx="836">
                  <c:v>44027</c:v>
                </c:pt>
                <c:pt idx="837">
                  <c:v>44028</c:v>
                </c:pt>
                <c:pt idx="838">
                  <c:v>44029</c:v>
                </c:pt>
                <c:pt idx="839">
                  <c:v>44032</c:v>
                </c:pt>
                <c:pt idx="840">
                  <c:v>44033</c:v>
                </c:pt>
                <c:pt idx="841">
                  <c:v>44034</c:v>
                </c:pt>
                <c:pt idx="842">
                  <c:v>44035</c:v>
                </c:pt>
                <c:pt idx="843">
                  <c:v>44036</c:v>
                </c:pt>
                <c:pt idx="844">
                  <c:v>44039</c:v>
                </c:pt>
                <c:pt idx="845">
                  <c:v>44040</c:v>
                </c:pt>
                <c:pt idx="846">
                  <c:v>44041</c:v>
                </c:pt>
                <c:pt idx="847">
                  <c:v>44042</c:v>
                </c:pt>
                <c:pt idx="848">
                  <c:v>44043</c:v>
                </c:pt>
                <c:pt idx="849">
                  <c:v>44046</c:v>
                </c:pt>
                <c:pt idx="850">
                  <c:v>44047</c:v>
                </c:pt>
                <c:pt idx="851">
                  <c:v>44048</c:v>
                </c:pt>
                <c:pt idx="852">
                  <c:v>44049</c:v>
                </c:pt>
                <c:pt idx="853">
                  <c:v>44050</c:v>
                </c:pt>
                <c:pt idx="854">
                  <c:v>44053</c:v>
                </c:pt>
                <c:pt idx="855">
                  <c:v>44054</c:v>
                </c:pt>
                <c:pt idx="856">
                  <c:v>44055</c:v>
                </c:pt>
                <c:pt idx="857">
                  <c:v>44056</c:v>
                </c:pt>
                <c:pt idx="858">
                  <c:v>44057</c:v>
                </c:pt>
                <c:pt idx="859">
                  <c:v>44061</c:v>
                </c:pt>
                <c:pt idx="860">
                  <c:v>44062</c:v>
                </c:pt>
                <c:pt idx="861">
                  <c:v>44063</c:v>
                </c:pt>
                <c:pt idx="862">
                  <c:v>44064</c:v>
                </c:pt>
                <c:pt idx="863">
                  <c:v>44067</c:v>
                </c:pt>
                <c:pt idx="864">
                  <c:v>44068</c:v>
                </c:pt>
                <c:pt idx="865">
                  <c:v>44069</c:v>
                </c:pt>
                <c:pt idx="866">
                  <c:v>44070</c:v>
                </c:pt>
                <c:pt idx="867">
                  <c:v>44071</c:v>
                </c:pt>
                <c:pt idx="868">
                  <c:v>44074</c:v>
                </c:pt>
                <c:pt idx="869">
                  <c:v>44075</c:v>
                </c:pt>
                <c:pt idx="870">
                  <c:v>44076</c:v>
                </c:pt>
                <c:pt idx="871">
                  <c:v>44077</c:v>
                </c:pt>
                <c:pt idx="872">
                  <c:v>44078</c:v>
                </c:pt>
                <c:pt idx="873">
                  <c:v>44081</c:v>
                </c:pt>
                <c:pt idx="874">
                  <c:v>44082</c:v>
                </c:pt>
                <c:pt idx="875">
                  <c:v>44083</c:v>
                </c:pt>
                <c:pt idx="876">
                  <c:v>44084</c:v>
                </c:pt>
                <c:pt idx="877">
                  <c:v>44085</c:v>
                </c:pt>
                <c:pt idx="878">
                  <c:v>44088</c:v>
                </c:pt>
                <c:pt idx="879">
                  <c:v>44089</c:v>
                </c:pt>
                <c:pt idx="880">
                  <c:v>44090</c:v>
                </c:pt>
                <c:pt idx="881">
                  <c:v>44091</c:v>
                </c:pt>
                <c:pt idx="882">
                  <c:v>44092</c:v>
                </c:pt>
                <c:pt idx="883">
                  <c:v>44095</c:v>
                </c:pt>
                <c:pt idx="884">
                  <c:v>44096</c:v>
                </c:pt>
                <c:pt idx="885">
                  <c:v>44097</c:v>
                </c:pt>
                <c:pt idx="886">
                  <c:v>44098</c:v>
                </c:pt>
                <c:pt idx="887">
                  <c:v>44099</c:v>
                </c:pt>
                <c:pt idx="888">
                  <c:v>44102</c:v>
                </c:pt>
                <c:pt idx="889">
                  <c:v>44103</c:v>
                </c:pt>
                <c:pt idx="890">
                  <c:v>44109</c:v>
                </c:pt>
                <c:pt idx="891">
                  <c:v>44110</c:v>
                </c:pt>
                <c:pt idx="892">
                  <c:v>44111</c:v>
                </c:pt>
                <c:pt idx="893">
                  <c:v>44112</c:v>
                </c:pt>
                <c:pt idx="894">
                  <c:v>44116</c:v>
                </c:pt>
                <c:pt idx="895">
                  <c:v>44117</c:v>
                </c:pt>
                <c:pt idx="896">
                  <c:v>44118</c:v>
                </c:pt>
                <c:pt idx="897">
                  <c:v>44119</c:v>
                </c:pt>
                <c:pt idx="898">
                  <c:v>44120</c:v>
                </c:pt>
                <c:pt idx="899">
                  <c:v>44123</c:v>
                </c:pt>
                <c:pt idx="900">
                  <c:v>44124</c:v>
                </c:pt>
                <c:pt idx="901">
                  <c:v>44125</c:v>
                </c:pt>
                <c:pt idx="902">
                  <c:v>44126</c:v>
                </c:pt>
                <c:pt idx="903">
                  <c:v>44127</c:v>
                </c:pt>
                <c:pt idx="904">
                  <c:v>44130</c:v>
                </c:pt>
                <c:pt idx="905">
                  <c:v>44131</c:v>
                </c:pt>
                <c:pt idx="906">
                  <c:v>44132</c:v>
                </c:pt>
                <c:pt idx="907">
                  <c:v>44133</c:v>
                </c:pt>
                <c:pt idx="908">
                  <c:v>44134</c:v>
                </c:pt>
                <c:pt idx="909">
                  <c:v>44137</c:v>
                </c:pt>
                <c:pt idx="910">
                  <c:v>44138</c:v>
                </c:pt>
                <c:pt idx="911">
                  <c:v>44139</c:v>
                </c:pt>
                <c:pt idx="912">
                  <c:v>44140</c:v>
                </c:pt>
                <c:pt idx="913">
                  <c:v>44141</c:v>
                </c:pt>
                <c:pt idx="914">
                  <c:v>44144</c:v>
                </c:pt>
                <c:pt idx="915">
                  <c:v>44145</c:v>
                </c:pt>
                <c:pt idx="916">
                  <c:v>44146</c:v>
                </c:pt>
                <c:pt idx="917">
                  <c:v>44147</c:v>
                </c:pt>
                <c:pt idx="918">
                  <c:v>44148</c:v>
                </c:pt>
                <c:pt idx="919">
                  <c:v>44151</c:v>
                </c:pt>
                <c:pt idx="920">
                  <c:v>44152</c:v>
                </c:pt>
                <c:pt idx="921">
                  <c:v>44153</c:v>
                </c:pt>
                <c:pt idx="922">
                  <c:v>44154</c:v>
                </c:pt>
                <c:pt idx="923">
                  <c:v>44155</c:v>
                </c:pt>
                <c:pt idx="924">
                  <c:v>44158</c:v>
                </c:pt>
                <c:pt idx="925">
                  <c:v>44159</c:v>
                </c:pt>
                <c:pt idx="926">
                  <c:v>44160</c:v>
                </c:pt>
                <c:pt idx="927">
                  <c:v>44161</c:v>
                </c:pt>
                <c:pt idx="928">
                  <c:v>44162</c:v>
                </c:pt>
                <c:pt idx="929">
                  <c:v>44165</c:v>
                </c:pt>
                <c:pt idx="930">
                  <c:v>44166</c:v>
                </c:pt>
                <c:pt idx="931">
                  <c:v>44167</c:v>
                </c:pt>
                <c:pt idx="932">
                  <c:v>44168</c:v>
                </c:pt>
                <c:pt idx="933">
                  <c:v>44169</c:v>
                </c:pt>
                <c:pt idx="934">
                  <c:v>44172</c:v>
                </c:pt>
                <c:pt idx="935">
                  <c:v>44173</c:v>
                </c:pt>
                <c:pt idx="936">
                  <c:v>44174</c:v>
                </c:pt>
                <c:pt idx="937">
                  <c:v>44175</c:v>
                </c:pt>
                <c:pt idx="938">
                  <c:v>44176</c:v>
                </c:pt>
                <c:pt idx="939">
                  <c:v>44179</c:v>
                </c:pt>
                <c:pt idx="940">
                  <c:v>44180</c:v>
                </c:pt>
                <c:pt idx="941">
                  <c:v>44181</c:v>
                </c:pt>
                <c:pt idx="942">
                  <c:v>44182</c:v>
                </c:pt>
                <c:pt idx="943">
                  <c:v>44183</c:v>
                </c:pt>
                <c:pt idx="944">
                  <c:v>44186</c:v>
                </c:pt>
                <c:pt idx="945">
                  <c:v>44187</c:v>
                </c:pt>
                <c:pt idx="946">
                  <c:v>44188</c:v>
                </c:pt>
                <c:pt idx="947">
                  <c:v>44189</c:v>
                </c:pt>
                <c:pt idx="948">
                  <c:v>44193</c:v>
                </c:pt>
                <c:pt idx="949">
                  <c:v>44194</c:v>
                </c:pt>
                <c:pt idx="950">
                  <c:v>44195</c:v>
                </c:pt>
                <c:pt idx="951">
                  <c:v>44196</c:v>
                </c:pt>
                <c:pt idx="952">
                  <c:v>44200</c:v>
                </c:pt>
                <c:pt idx="953">
                  <c:v>44201</c:v>
                </c:pt>
                <c:pt idx="954">
                  <c:v>44202</c:v>
                </c:pt>
                <c:pt idx="955">
                  <c:v>44203</c:v>
                </c:pt>
                <c:pt idx="956">
                  <c:v>44204</c:v>
                </c:pt>
                <c:pt idx="957">
                  <c:v>44207</c:v>
                </c:pt>
                <c:pt idx="958">
                  <c:v>44208</c:v>
                </c:pt>
                <c:pt idx="959">
                  <c:v>44209</c:v>
                </c:pt>
                <c:pt idx="960">
                  <c:v>44210</c:v>
                </c:pt>
                <c:pt idx="961">
                  <c:v>44211</c:v>
                </c:pt>
                <c:pt idx="962">
                  <c:v>44214</c:v>
                </c:pt>
                <c:pt idx="963">
                  <c:v>44215</c:v>
                </c:pt>
                <c:pt idx="964">
                  <c:v>44216</c:v>
                </c:pt>
                <c:pt idx="965">
                  <c:v>44217</c:v>
                </c:pt>
                <c:pt idx="966">
                  <c:v>44218</c:v>
                </c:pt>
                <c:pt idx="967">
                  <c:v>44221</c:v>
                </c:pt>
                <c:pt idx="968">
                  <c:v>44222</c:v>
                </c:pt>
                <c:pt idx="969">
                  <c:v>44223</c:v>
                </c:pt>
                <c:pt idx="970">
                  <c:v>44224</c:v>
                </c:pt>
                <c:pt idx="971">
                  <c:v>44225</c:v>
                </c:pt>
                <c:pt idx="972">
                  <c:v>44228</c:v>
                </c:pt>
                <c:pt idx="973">
                  <c:v>44229</c:v>
                </c:pt>
                <c:pt idx="974">
                  <c:v>44230</c:v>
                </c:pt>
                <c:pt idx="975">
                  <c:v>44231</c:v>
                </c:pt>
                <c:pt idx="976">
                  <c:v>44232</c:v>
                </c:pt>
                <c:pt idx="977">
                  <c:v>44235</c:v>
                </c:pt>
                <c:pt idx="978">
                  <c:v>44236</c:v>
                </c:pt>
                <c:pt idx="979">
                  <c:v>44237</c:v>
                </c:pt>
                <c:pt idx="980">
                  <c:v>44242</c:v>
                </c:pt>
                <c:pt idx="981">
                  <c:v>44243</c:v>
                </c:pt>
                <c:pt idx="982">
                  <c:v>44244</c:v>
                </c:pt>
                <c:pt idx="983">
                  <c:v>44245</c:v>
                </c:pt>
                <c:pt idx="984">
                  <c:v>44246</c:v>
                </c:pt>
                <c:pt idx="985">
                  <c:v>44249</c:v>
                </c:pt>
                <c:pt idx="986">
                  <c:v>44250</c:v>
                </c:pt>
                <c:pt idx="987">
                  <c:v>44251</c:v>
                </c:pt>
                <c:pt idx="988">
                  <c:v>44252</c:v>
                </c:pt>
                <c:pt idx="989">
                  <c:v>44253</c:v>
                </c:pt>
                <c:pt idx="990">
                  <c:v>44257</c:v>
                </c:pt>
                <c:pt idx="991">
                  <c:v>44258</c:v>
                </c:pt>
                <c:pt idx="992">
                  <c:v>44259</c:v>
                </c:pt>
                <c:pt idx="993">
                  <c:v>44260</c:v>
                </c:pt>
                <c:pt idx="994">
                  <c:v>44263</c:v>
                </c:pt>
                <c:pt idx="995">
                  <c:v>44264</c:v>
                </c:pt>
                <c:pt idx="996">
                  <c:v>44265</c:v>
                </c:pt>
                <c:pt idx="997">
                  <c:v>44266</c:v>
                </c:pt>
                <c:pt idx="998">
                  <c:v>44267</c:v>
                </c:pt>
                <c:pt idx="999">
                  <c:v>44270</c:v>
                </c:pt>
                <c:pt idx="1000">
                  <c:v>44271</c:v>
                </c:pt>
                <c:pt idx="1001">
                  <c:v>44272</c:v>
                </c:pt>
                <c:pt idx="1002">
                  <c:v>44273</c:v>
                </c:pt>
                <c:pt idx="1003">
                  <c:v>44274</c:v>
                </c:pt>
                <c:pt idx="1004">
                  <c:v>44277</c:v>
                </c:pt>
                <c:pt idx="1005">
                  <c:v>44278</c:v>
                </c:pt>
                <c:pt idx="1006">
                  <c:v>44279</c:v>
                </c:pt>
                <c:pt idx="1007">
                  <c:v>44280</c:v>
                </c:pt>
                <c:pt idx="1008">
                  <c:v>44281</c:v>
                </c:pt>
                <c:pt idx="1009">
                  <c:v>44284</c:v>
                </c:pt>
                <c:pt idx="1010">
                  <c:v>44285</c:v>
                </c:pt>
                <c:pt idx="1011">
                  <c:v>44286</c:v>
                </c:pt>
                <c:pt idx="1012">
                  <c:v>44287</c:v>
                </c:pt>
                <c:pt idx="1013">
                  <c:v>44288</c:v>
                </c:pt>
                <c:pt idx="1014">
                  <c:v>44291</c:v>
                </c:pt>
                <c:pt idx="1015">
                  <c:v>44292</c:v>
                </c:pt>
                <c:pt idx="1016">
                  <c:v>44293</c:v>
                </c:pt>
                <c:pt idx="1017">
                  <c:v>44294</c:v>
                </c:pt>
                <c:pt idx="1018">
                  <c:v>44295</c:v>
                </c:pt>
                <c:pt idx="1019">
                  <c:v>44298</c:v>
                </c:pt>
                <c:pt idx="1020">
                  <c:v>44299</c:v>
                </c:pt>
                <c:pt idx="1021">
                  <c:v>44300</c:v>
                </c:pt>
                <c:pt idx="1022">
                  <c:v>44301</c:v>
                </c:pt>
                <c:pt idx="1023">
                  <c:v>44302</c:v>
                </c:pt>
                <c:pt idx="1024">
                  <c:v>44305</c:v>
                </c:pt>
                <c:pt idx="1025">
                  <c:v>44306</c:v>
                </c:pt>
                <c:pt idx="1026">
                  <c:v>44307</c:v>
                </c:pt>
                <c:pt idx="1027">
                  <c:v>44308</c:v>
                </c:pt>
                <c:pt idx="1028">
                  <c:v>44309</c:v>
                </c:pt>
                <c:pt idx="1029">
                  <c:v>44312</c:v>
                </c:pt>
                <c:pt idx="1030">
                  <c:v>44313</c:v>
                </c:pt>
                <c:pt idx="1031">
                  <c:v>44314</c:v>
                </c:pt>
                <c:pt idx="1032">
                  <c:v>44315</c:v>
                </c:pt>
                <c:pt idx="1033">
                  <c:v>44316</c:v>
                </c:pt>
                <c:pt idx="1034">
                  <c:v>44319</c:v>
                </c:pt>
                <c:pt idx="1035">
                  <c:v>44320</c:v>
                </c:pt>
                <c:pt idx="1036">
                  <c:v>44322</c:v>
                </c:pt>
                <c:pt idx="1037">
                  <c:v>44323</c:v>
                </c:pt>
                <c:pt idx="1038">
                  <c:v>44326</c:v>
                </c:pt>
                <c:pt idx="1039">
                  <c:v>44327</c:v>
                </c:pt>
                <c:pt idx="1040">
                  <c:v>44328</c:v>
                </c:pt>
                <c:pt idx="1041">
                  <c:v>44329</c:v>
                </c:pt>
                <c:pt idx="1042">
                  <c:v>44330</c:v>
                </c:pt>
                <c:pt idx="1043">
                  <c:v>44333</c:v>
                </c:pt>
                <c:pt idx="1044">
                  <c:v>44334</c:v>
                </c:pt>
                <c:pt idx="1045">
                  <c:v>44336</c:v>
                </c:pt>
                <c:pt idx="1046">
                  <c:v>44337</c:v>
                </c:pt>
                <c:pt idx="1047">
                  <c:v>44340</c:v>
                </c:pt>
                <c:pt idx="1048">
                  <c:v>44341</c:v>
                </c:pt>
                <c:pt idx="1049">
                  <c:v>44342</c:v>
                </c:pt>
                <c:pt idx="1050">
                  <c:v>44343</c:v>
                </c:pt>
                <c:pt idx="1051">
                  <c:v>44344</c:v>
                </c:pt>
                <c:pt idx="1052">
                  <c:v>44347</c:v>
                </c:pt>
                <c:pt idx="1053">
                  <c:v>44348</c:v>
                </c:pt>
                <c:pt idx="1054">
                  <c:v>44349</c:v>
                </c:pt>
                <c:pt idx="1055">
                  <c:v>44350</c:v>
                </c:pt>
                <c:pt idx="1056">
                  <c:v>44351</c:v>
                </c:pt>
                <c:pt idx="1057">
                  <c:v>44354</c:v>
                </c:pt>
                <c:pt idx="1058">
                  <c:v>44355</c:v>
                </c:pt>
                <c:pt idx="1059">
                  <c:v>44356</c:v>
                </c:pt>
                <c:pt idx="1060">
                  <c:v>44357</c:v>
                </c:pt>
                <c:pt idx="1061">
                  <c:v>44358</c:v>
                </c:pt>
                <c:pt idx="1062">
                  <c:v>44361</c:v>
                </c:pt>
                <c:pt idx="1063">
                  <c:v>44362</c:v>
                </c:pt>
                <c:pt idx="1064">
                  <c:v>44363</c:v>
                </c:pt>
                <c:pt idx="1065">
                  <c:v>44364</c:v>
                </c:pt>
                <c:pt idx="1066">
                  <c:v>44365</c:v>
                </c:pt>
                <c:pt idx="1067">
                  <c:v>44368</c:v>
                </c:pt>
                <c:pt idx="1068">
                  <c:v>44369</c:v>
                </c:pt>
                <c:pt idx="1069">
                  <c:v>44370</c:v>
                </c:pt>
                <c:pt idx="1070">
                  <c:v>44371</c:v>
                </c:pt>
                <c:pt idx="1071">
                  <c:v>44372</c:v>
                </c:pt>
                <c:pt idx="1072">
                  <c:v>44375</c:v>
                </c:pt>
                <c:pt idx="1073">
                  <c:v>44376</c:v>
                </c:pt>
                <c:pt idx="1074">
                  <c:v>44377</c:v>
                </c:pt>
                <c:pt idx="1075">
                  <c:v>44378</c:v>
                </c:pt>
                <c:pt idx="1076">
                  <c:v>44379</c:v>
                </c:pt>
                <c:pt idx="1077">
                  <c:v>44382</c:v>
                </c:pt>
                <c:pt idx="1078">
                  <c:v>44383</c:v>
                </c:pt>
                <c:pt idx="1079">
                  <c:v>44384</c:v>
                </c:pt>
                <c:pt idx="1080">
                  <c:v>44385</c:v>
                </c:pt>
                <c:pt idx="1081">
                  <c:v>44386</c:v>
                </c:pt>
                <c:pt idx="1082">
                  <c:v>44389</c:v>
                </c:pt>
                <c:pt idx="1083">
                  <c:v>44390</c:v>
                </c:pt>
                <c:pt idx="1084">
                  <c:v>44391</c:v>
                </c:pt>
                <c:pt idx="1085">
                  <c:v>44392</c:v>
                </c:pt>
                <c:pt idx="1086">
                  <c:v>44393</c:v>
                </c:pt>
                <c:pt idx="1087">
                  <c:v>44396</c:v>
                </c:pt>
                <c:pt idx="1088">
                  <c:v>44397</c:v>
                </c:pt>
                <c:pt idx="1089">
                  <c:v>44398</c:v>
                </c:pt>
                <c:pt idx="1090">
                  <c:v>44399</c:v>
                </c:pt>
                <c:pt idx="1091">
                  <c:v>44400</c:v>
                </c:pt>
                <c:pt idx="1092">
                  <c:v>44403</c:v>
                </c:pt>
                <c:pt idx="1093">
                  <c:v>44404</c:v>
                </c:pt>
                <c:pt idx="1094">
                  <c:v>44405</c:v>
                </c:pt>
                <c:pt idx="1095">
                  <c:v>44406</c:v>
                </c:pt>
                <c:pt idx="1096">
                  <c:v>44407</c:v>
                </c:pt>
                <c:pt idx="1097">
                  <c:v>44410</c:v>
                </c:pt>
                <c:pt idx="1098">
                  <c:v>44411</c:v>
                </c:pt>
                <c:pt idx="1099">
                  <c:v>44412</c:v>
                </c:pt>
                <c:pt idx="1100">
                  <c:v>44413</c:v>
                </c:pt>
                <c:pt idx="1101">
                  <c:v>44414</c:v>
                </c:pt>
                <c:pt idx="1102">
                  <c:v>44417</c:v>
                </c:pt>
                <c:pt idx="1103">
                  <c:v>44418</c:v>
                </c:pt>
                <c:pt idx="1104">
                  <c:v>44419</c:v>
                </c:pt>
                <c:pt idx="1105">
                  <c:v>44420</c:v>
                </c:pt>
                <c:pt idx="1106">
                  <c:v>44421</c:v>
                </c:pt>
                <c:pt idx="1107">
                  <c:v>44425</c:v>
                </c:pt>
                <c:pt idx="1108">
                  <c:v>44426</c:v>
                </c:pt>
                <c:pt idx="1109">
                  <c:v>44427</c:v>
                </c:pt>
                <c:pt idx="1110">
                  <c:v>44428</c:v>
                </c:pt>
                <c:pt idx="1111">
                  <c:v>44431</c:v>
                </c:pt>
                <c:pt idx="1112">
                  <c:v>44432</c:v>
                </c:pt>
                <c:pt idx="1113">
                  <c:v>44433</c:v>
                </c:pt>
                <c:pt idx="1114">
                  <c:v>44434</c:v>
                </c:pt>
                <c:pt idx="1115">
                  <c:v>44435</c:v>
                </c:pt>
                <c:pt idx="1116">
                  <c:v>44438</c:v>
                </c:pt>
                <c:pt idx="1117">
                  <c:v>44439</c:v>
                </c:pt>
                <c:pt idx="1118">
                  <c:v>44440</c:v>
                </c:pt>
                <c:pt idx="1119">
                  <c:v>44441</c:v>
                </c:pt>
                <c:pt idx="1120">
                  <c:v>44442</c:v>
                </c:pt>
                <c:pt idx="1121">
                  <c:v>44445</c:v>
                </c:pt>
                <c:pt idx="1122">
                  <c:v>44446</c:v>
                </c:pt>
                <c:pt idx="1123">
                  <c:v>44447</c:v>
                </c:pt>
                <c:pt idx="1124">
                  <c:v>44448</c:v>
                </c:pt>
                <c:pt idx="1125">
                  <c:v>44449</c:v>
                </c:pt>
                <c:pt idx="1126">
                  <c:v>44452</c:v>
                </c:pt>
                <c:pt idx="1127">
                  <c:v>44453</c:v>
                </c:pt>
                <c:pt idx="1128">
                  <c:v>44454</c:v>
                </c:pt>
                <c:pt idx="1129">
                  <c:v>44455</c:v>
                </c:pt>
                <c:pt idx="1130">
                  <c:v>44456</c:v>
                </c:pt>
                <c:pt idx="1131">
                  <c:v>44462</c:v>
                </c:pt>
                <c:pt idx="1132">
                  <c:v>44463</c:v>
                </c:pt>
                <c:pt idx="1133">
                  <c:v>44466</c:v>
                </c:pt>
                <c:pt idx="1134">
                  <c:v>44467</c:v>
                </c:pt>
                <c:pt idx="1135">
                  <c:v>44468</c:v>
                </c:pt>
                <c:pt idx="1136">
                  <c:v>44469</c:v>
                </c:pt>
                <c:pt idx="1137">
                  <c:v>44470</c:v>
                </c:pt>
                <c:pt idx="1138">
                  <c:v>44474</c:v>
                </c:pt>
                <c:pt idx="1139">
                  <c:v>44475</c:v>
                </c:pt>
                <c:pt idx="1140">
                  <c:v>44476</c:v>
                </c:pt>
                <c:pt idx="1141">
                  <c:v>44477</c:v>
                </c:pt>
                <c:pt idx="1142">
                  <c:v>44481</c:v>
                </c:pt>
                <c:pt idx="1143">
                  <c:v>44482</c:v>
                </c:pt>
                <c:pt idx="1144">
                  <c:v>44483</c:v>
                </c:pt>
                <c:pt idx="1145">
                  <c:v>44484</c:v>
                </c:pt>
                <c:pt idx="1146">
                  <c:v>44487</c:v>
                </c:pt>
                <c:pt idx="1147">
                  <c:v>44488</c:v>
                </c:pt>
                <c:pt idx="1148">
                  <c:v>44489</c:v>
                </c:pt>
                <c:pt idx="1149">
                  <c:v>44490</c:v>
                </c:pt>
                <c:pt idx="1150">
                  <c:v>44491</c:v>
                </c:pt>
                <c:pt idx="1151">
                  <c:v>44494</c:v>
                </c:pt>
                <c:pt idx="1152">
                  <c:v>44495</c:v>
                </c:pt>
                <c:pt idx="1153">
                  <c:v>44496</c:v>
                </c:pt>
                <c:pt idx="1154">
                  <c:v>44497</c:v>
                </c:pt>
                <c:pt idx="1155">
                  <c:v>44498</c:v>
                </c:pt>
                <c:pt idx="1156">
                  <c:v>44501</c:v>
                </c:pt>
                <c:pt idx="1157">
                  <c:v>44502</c:v>
                </c:pt>
                <c:pt idx="1158">
                  <c:v>44503</c:v>
                </c:pt>
                <c:pt idx="1159">
                  <c:v>44504</c:v>
                </c:pt>
                <c:pt idx="1160">
                  <c:v>44505</c:v>
                </c:pt>
                <c:pt idx="1161">
                  <c:v>44508</c:v>
                </c:pt>
                <c:pt idx="1162">
                  <c:v>44509</c:v>
                </c:pt>
                <c:pt idx="1163">
                  <c:v>44510</c:v>
                </c:pt>
                <c:pt idx="1164">
                  <c:v>44511</c:v>
                </c:pt>
                <c:pt idx="1165">
                  <c:v>44512</c:v>
                </c:pt>
                <c:pt idx="1166">
                  <c:v>44515</c:v>
                </c:pt>
                <c:pt idx="1167">
                  <c:v>44516</c:v>
                </c:pt>
                <c:pt idx="1168">
                  <c:v>44517</c:v>
                </c:pt>
                <c:pt idx="1169">
                  <c:v>44518</c:v>
                </c:pt>
                <c:pt idx="1170">
                  <c:v>44519</c:v>
                </c:pt>
                <c:pt idx="1171">
                  <c:v>44522</c:v>
                </c:pt>
                <c:pt idx="1172">
                  <c:v>44523</c:v>
                </c:pt>
                <c:pt idx="1173">
                  <c:v>44524</c:v>
                </c:pt>
                <c:pt idx="1174">
                  <c:v>44525</c:v>
                </c:pt>
                <c:pt idx="1175">
                  <c:v>44526</c:v>
                </c:pt>
                <c:pt idx="1176">
                  <c:v>44529</c:v>
                </c:pt>
                <c:pt idx="1177">
                  <c:v>44530</c:v>
                </c:pt>
                <c:pt idx="1178">
                  <c:v>44531</c:v>
                </c:pt>
                <c:pt idx="1179">
                  <c:v>44532</c:v>
                </c:pt>
                <c:pt idx="1180">
                  <c:v>44533</c:v>
                </c:pt>
                <c:pt idx="1181">
                  <c:v>44536</c:v>
                </c:pt>
                <c:pt idx="1182">
                  <c:v>44537</c:v>
                </c:pt>
                <c:pt idx="1183">
                  <c:v>44538</c:v>
                </c:pt>
                <c:pt idx="1184">
                  <c:v>44539</c:v>
                </c:pt>
                <c:pt idx="1185">
                  <c:v>44540</c:v>
                </c:pt>
                <c:pt idx="1186">
                  <c:v>44543</c:v>
                </c:pt>
                <c:pt idx="1187">
                  <c:v>44544</c:v>
                </c:pt>
                <c:pt idx="1188">
                  <c:v>44545</c:v>
                </c:pt>
                <c:pt idx="1189">
                  <c:v>44546</c:v>
                </c:pt>
                <c:pt idx="1190">
                  <c:v>44547</c:v>
                </c:pt>
                <c:pt idx="1191">
                  <c:v>44550</c:v>
                </c:pt>
                <c:pt idx="1192">
                  <c:v>44551</c:v>
                </c:pt>
                <c:pt idx="1193">
                  <c:v>44552</c:v>
                </c:pt>
                <c:pt idx="1194">
                  <c:v>44553</c:v>
                </c:pt>
                <c:pt idx="1195">
                  <c:v>44554</c:v>
                </c:pt>
                <c:pt idx="1196">
                  <c:v>44557</c:v>
                </c:pt>
                <c:pt idx="1197">
                  <c:v>44558</c:v>
                </c:pt>
                <c:pt idx="1198">
                  <c:v>44559</c:v>
                </c:pt>
                <c:pt idx="1199">
                  <c:v>44560</c:v>
                </c:pt>
                <c:pt idx="1200">
                  <c:v>44561</c:v>
                </c:pt>
                <c:pt idx="1201">
                  <c:v>44564</c:v>
                </c:pt>
                <c:pt idx="1202">
                  <c:v>44565</c:v>
                </c:pt>
                <c:pt idx="1203">
                  <c:v>44566</c:v>
                </c:pt>
                <c:pt idx="1204">
                  <c:v>44567</c:v>
                </c:pt>
                <c:pt idx="1205">
                  <c:v>44568</c:v>
                </c:pt>
                <c:pt idx="1206">
                  <c:v>44571</c:v>
                </c:pt>
                <c:pt idx="1207">
                  <c:v>44572</c:v>
                </c:pt>
                <c:pt idx="1208">
                  <c:v>44573</c:v>
                </c:pt>
                <c:pt idx="1209">
                  <c:v>44574</c:v>
                </c:pt>
                <c:pt idx="1210">
                  <c:v>44575</c:v>
                </c:pt>
                <c:pt idx="1211">
                  <c:v>44578</c:v>
                </c:pt>
                <c:pt idx="1212">
                  <c:v>44579</c:v>
                </c:pt>
                <c:pt idx="1213">
                  <c:v>44580</c:v>
                </c:pt>
                <c:pt idx="1214">
                  <c:v>44581</c:v>
                </c:pt>
                <c:pt idx="1215">
                  <c:v>44582</c:v>
                </c:pt>
                <c:pt idx="1216">
                  <c:v>44585</c:v>
                </c:pt>
                <c:pt idx="1217">
                  <c:v>44586</c:v>
                </c:pt>
                <c:pt idx="1218">
                  <c:v>44587</c:v>
                </c:pt>
                <c:pt idx="1219">
                  <c:v>44588</c:v>
                </c:pt>
                <c:pt idx="1220">
                  <c:v>44589</c:v>
                </c:pt>
                <c:pt idx="1221">
                  <c:v>44595</c:v>
                </c:pt>
                <c:pt idx="1222">
                  <c:v>44596</c:v>
                </c:pt>
                <c:pt idx="1223">
                  <c:v>44599</c:v>
                </c:pt>
                <c:pt idx="1224">
                  <c:v>44600</c:v>
                </c:pt>
                <c:pt idx="1225">
                  <c:v>44601</c:v>
                </c:pt>
                <c:pt idx="1226">
                  <c:v>44602</c:v>
                </c:pt>
                <c:pt idx="1227">
                  <c:v>44603</c:v>
                </c:pt>
                <c:pt idx="1228">
                  <c:v>44606</c:v>
                </c:pt>
                <c:pt idx="1229">
                  <c:v>44607</c:v>
                </c:pt>
                <c:pt idx="1230">
                  <c:v>44608</c:v>
                </c:pt>
                <c:pt idx="1231">
                  <c:v>44609</c:v>
                </c:pt>
                <c:pt idx="1232">
                  <c:v>44610</c:v>
                </c:pt>
                <c:pt idx="1233">
                  <c:v>44613</c:v>
                </c:pt>
                <c:pt idx="1234">
                  <c:v>44614</c:v>
                </c:pt>
                <c:pt idx="1235">
                  <c:v>44615</c:v>
                </c:pt>
                <c:pt idx="1236">
                  <c:v>44616</c:v>
                </c:pt>
                <c:pt idx="1237">
                  <c:v>44617</c:v>
                </c:pt>
                <c:pt idx="1238">
                  <c:v>44620</c:v>
                </c:pt>
                <c:pt idx="1239">
                  <c:v>44622</c:v>
                </c:pt>
                <c:pt idx="1240">
                  <c:v>44623</c:v>
                </c:pt>
                <c:pt idx="1241">
                  <c:v>44624</c:v>
                </c:pt>
                <c:pt idx="1242">
                  <c:v>44627</c:v>
                </c:pt>
                <c:pt idx="1243">
                  <c:v>44628</c:v>
                </c:pt>
                <c:pt idx="1244">
                  <c:v>44630</c:v>
                </c:pt>
                <c:pt idx="1245">
                  <c:v>44631</c:v>
                </c:pt>
                <c:pt idx="1246">
                  <c:v>44634</c:v>
                </c:pt>
                <c:pt idx="1247">
                  <c:v>44635</c:v>
                </c:pt>
                <c:pt idx="1248">
                  <c:v>44636</c:v>
                </c:pt>
                <c:pt idx="1249">
                  <c:v>44637</c:v>
                </c:pt>
                <c:pt idx="1250">
                  <c:v>44638</c:v>
                </c:pt>
                <c:pt idx="1251">
                  <c:v>44641</c:v>
                </c:pt>
                <c:pt idx="1252">
                  <c:v>44642</c:v>
                </c:pt>
                <c:pt idx="1253">
                  <c:v>44643</c:v>
                </c:pt>
                <c:pt idx="1254">
                  <c:v>44644</c:v>
                </c:pt>
                <c:pt idx="1255">
                  <c:v>44645</c:v>
                </c:pt>
                <c:pt idx="1256">
                  <c:v>44648</c:v>
                </c:pt>
                <c:pt idx="1257">
                  <c:v>44649</c:v>
                </c:pt>
                <c:pt idx="1258">
                  <c:v>44650</c:v>
                </c:pt>
                <c:pt idx="1259">
                  <c:v>44651</c:v>
                </c:pt>
                <c:pt idx="1260">
                  <c:v>44652</c:v>
                </c:pt>
                <c:pt idx="1261">
                  <c:v>44655</c:v>
                </c:pt>
                <c:pt idx="1262">
                  <c:v>44656</c:v>
                </c:pt>
                <c:pt idx="1263">
                  <c:v>44657</c:v>
                </c:pt>
                <c:pt idx="1264">
                  <c:v>44658</c:v>
                </c:pt>
                <c:pt idx="1265">
                  <c:v>44659</c:v>
                </c:pt>
                <c:pt idx="1266">
                  <c:v>44662</c:v>
                </c:pt>
                <c:pt idx="1267">
                  <c:v>44663</c:v>
                </c:pt>
                <c:pt idx="1268">
                  <c:v>44664</c:v>
                </c:pt>
                <c:pt idx="1269">
                  <c:v>44665</c:v>
                </c:pt>
                <c:pt idx="1270">
                  <c:v>44666</c:v>
                </c:pt>
                <c:pt idx="1271">
                  <c:v>44669</c:v>
                </c:pt>
                <c:pt idx="1272">
                  <c:v>44670</c:v>
                </c:pt>
                <c:pt idx="1273">
                  <c:v>44671</c:v>
                </c:pt>
                <c:pt idx="1274">
                  <c:v>44672</c:v>
                </c:pt>
                <c:pt idx="1275">
                  <c:v>44673</c:v>
                </c:pt>
                <c:pt idx="1276">
                  <c:v>44676</c:v>
                </c:pt>
                <c:pt idx="1277">
                  <c:v>44677</c:v>
                </c:pt>
                <c:pt idx="1278">
                  <c:v>44678</c:v>
                </c:pt>
                <c:pt idx="1279">
                  <c:v>44679</c:v>
                </c:pt>
                <c:pt idx="1280">
                  <c:v>44680</c:v>
                </c:pt>
                <c:pt idx="1281">
                  <c:v>44683</c:v>
                </c:pt>
                <c:pt idx="1282">
                  <c:v>44684</c:v>
                </c:pt>
                <c:pt idx="1283">
                  <c:v>44685</c:v>
                </c:pt>
                <c:pt idx="1284">
                  <c:v>44687</c:v>
                </c:pt>
                <c:pt idx="1285">
                  <c:v>44690</c:v>
                </c:pt>
                <c:pt idx="1286">
                  <c:v>44691</c:v>
                </c:pt>
                <c:pt idx="1287">
                  <c:v>44692</c:v>
                </c:pt>
                <c:pt idx="1288">
                  <c:v>44693</c:v>
                </c:pt>
                <c:pt idx="1289">
                  <c:v>44694</c:v>
                </c:pt>
                <c:pt idx="1290">
                  <c:v>44697</c:v>
                </c:pt>
                <c:pt idx="1291">
                  <c:v>44698</c:v>
                </c:pt>
                <c:pt idx="1292">
                  <c:v>44699</c:v>
                </c:pt>
                <c:pt idx="1293">
                  <c:v>44700</c:v>
                </c:pt>
                <c:pt idx="1294">
                  <c:v>44701</c:v>
                </c:pt>
                <c:pt idx="1295">
                  <c:v>44704</c:v>
                </c:pt>
                <c:pt idx="1296">
                  <c:v>44705</c:v>
                </c:pt>
                <c:pt idx="1297">
                  <c:v>44706</c:v>
                </c:pt>
                <c:pt idx="1298">
                  <c:v>44707</c:v>
                </c:pt>
                <c:pt idx="1299">
                  <c:v>44708</c:v>
                </c:pt>
                <c:pt idx="1300">
                  <c:v>44711</c:v>
                </c:pt>
                <c:pt idx="1301">
                  <c:v>44712</c:v>
                </c:pt>
                <c:pt idx="1302">
                  <c:v>44713</c:v>
                </c:pt>
                <c:pt idx="1303">
                  <c:v>44718</c:v>
                </c:pt>
                <c:pt idx="1304">
                  <c:v>44719</c:v>
                </c:pt>
                <c:pt idx="1305">
                  <c:v>44720</c:v>
                </c:pt>
                <c:pt idx="1306">
                  <c:v>44721</c:v>
                </c:pt>
                <c:pt idx="1307">
                  <c:v>44722</c:v>
                </c:pt>
                <c:pt idx="1308">
                  <c:v>44725</c:v>
                </c:pt>
                <c:pt idx="1309">
                  <c:v>44726</c:v>
                </c:pt>
                <c:pt idx="1310">
                  <c:v>44727</c:v>
                </c:pt>
                <c:pt idx="1311">
                  <c:v>44728</c:v>
                </c:pt>
                <c:pt idx="1312">
                  <c:v>44729</c:v>
                </c:pt>
                <c:pt idx="1313">
                  <c:v>44732</c:v>
                </c:pt>
                <c:pt idx="1314">
                  <c:v>44733</c:v>
                </c:pt>
                <c:pt idx="1315">
                  <c:v>44734</c:v>
                </c:pt>
                <c:pt idx="1316">
                  <c:v>44735</c:v>
                </c:pt>
                <c:pt idx="1317">
                  <c:v>44736</c:v>
                </c:pt>
                <c:pt idx="1318">
                  <c:v>44739</c:v>
                </c:pt>
                <c:pt idx="1319">
                  <c:v>44740</c:v>
                </c:pt>
                <c:pt idx="1320">
                  <c:v>44741</c:v>
                </c:pt>
                <c:pt idx="1321">
                  <c:v>44742</c:v>
                </c:pt>
                <c:pt idx="1322">
                  <c:v>44743</c:v>
                </c:pt>
                <c:pt idx="1323">
                  <c:v>44746</c:v>
                </c:pt>
                <c:pt idx="1324">
                  <c:v>44747</c:v>
                </c:pt>
                <c:pt idx="1325">
                  <c:v>44748</c:v>
                </c:pt>
                <c:pt idx="1326">
                  <c:v>44749</c:v>
                </c:pt>
                <c:pt idx="1327">
                  <c:v>44750</c:v>
                </c:pt>
                <c:pt idx="1328">
                  <c:v>44753</c:v>
                </c:pt>
                <c:pt idx="1329">
                  <c:v>44754</c:v>
                </c:pt>
                <c:pt idx="1330">
                  <c:v>44755</c:v>
                </c:pt>
                <c:pt idx="1331">
                  <c:v>44756</c:v>
                </c:pt>
                <c:pt idx="1332">
                  <c:v>44757</c:v>
                </c:pt>
                <c:pt idx="1333">
                  <c:v>44760</c:v>
                </c:pt>
                <c:pt idx="1334">
                  <c:v>44761</c:v>
                </c:pt>
                <c:pt idx="1335">
                  <c:v>44762</c:v>
                </c:pt>
                <c:pt idx="1336">
                  <c:v>44763</c:v>
                </c:pt>
                <c:pt idx="1337">
                  <c:v>44764</c:v>
                </c:pt>
                <c:pt idx="1338">
                  <c:v>44767</c:v>
                </c:pt>
                <c:pt idx="1339">
                  <c:v>44768</c:v>
                </c:pt>
                <c:pt idx="1340">
                  <c:v>44769</c:v>
                </c:pt>
                <c:pt idx="1341">
                  <c:v>44770</c:v>
                </c:pt>
                <c:pt idx="1342">
                  <c:v>44771</c:v>
                </c:pt>
                <c:pt idx="1343">
                  <c:v>44774</c:v>
                </c:pt>
                <c:pt idx="1344">
                  <c:v>44775</c:v>
                </c:pt>
                <c:pt idx="1345">
                  <c:v>44776</c:v>
                </c:pt>
                <c:pt idx="1346">
                  <c:v>44777</c:v>
                </c:pt>
                <c:pt idx="1347">
                  <c:v>44778</c:v>
                </c:pt>
                <c:pt idx="1348">
                  <c:v>44781</c:v>
                </c:pt>
                <c:pt idx="1349">
                  <c:v>44782</c:v>
                </c:pt>
                <c:pt idx="1350">
                  <c:v>44783</c:v>
                </c:pt>
                <c:pt idx="1351">
                  <c:v>44784</c:v>
                </c:pt>
                <c:pt idx="1352">
                  <c:v>44785</c:v>
                </c:pt>
                <c:pt idx="1353">
                  <c:v>44789</c:v>
                </c:pt>
                <c:pt idx="1354">
                  <c:v>44790</c:v>
                </c:pt>
                <c:pt idx="1355">
                  <c:v>44791</c:v>
                </c:pt>
                <c:pt idx="1356">
                  <c:v>44792</c:v>
                </c:pt>
                <c:pt idx="1357">
                  <c:v>44795</c:v>
                </c:pt>
                <c:pt idx="1358">
                  <c:v>44796</c:v>
                </c:pt>
                <c:pt idx="1359">
                  <c:v>44797</c:v>
                </c:pt>
                <c:pt idx="1360">
                  <c:v>44798</c:v>
                </c:pt>
                <c:pt idx="1361">
                  <c:v>44799</c:v>
                </c:pt>
                <c:pt idx="1362">
                  <c:v>44802</c:v>
                </c:pt>
                <c:pt idx="1363">
                  <c:v>44803</c:v>
                </c:pt>
                <c:pt idx="1364">
                  <c:v>44804</c:v>
                </c:pt>
                <c:pt idx="1365">
                  <c:v>44805</c:v>
                </c:pt>
                <c:pt idx="1366">
                  <c:v>44806</c:v>
                </c:pt>
                <c:pt idx="1367">
                  <c:v>44809</c:v>
                </c:pt>
                <c:pt idx="1368">
                  <c:v>44810</c:v>
                </c:pt>
                <c:pt idx="1369">
                  <c:v>44811</c:v>
                </c:pt>
                <c:pt idx="1370">
                  <c:v>44812</c:v>
                </c:pt>
                <c:pt idx="1371">
                  <c:v>44817</c:v>
                </c:pt>
                <c:pt idx="1372">
                  <c:v>44818</c:v>
                </c:pt>
                <c:pt idx="1373">
                  <c:v>44819</c:v>
                </c:pt>
                <c:pt idx="1374">
                  <c:v>44820</c:v>
                </c:pt>
                <c:pt idx="1375">
                  <c:v>44823</c:v>
                </c:pt>
                <c:pt idx="1376">
                  <c:v>44824</c:v>
                </c:pt>
                <c:pt idx="1377">
                  <c:v>44825</c:v>
                </c:pt>
                <c:pt idx="1378">
                  <c:v>44826</c:v>
                </c:pt>
                <c:pt idx="1379">
                  <c:v>44827</c:v>
                </c:pt>
                <c:pt idx="1380">
                  <c:v>44830</c:v>
                </c:pt>
                <c:pt idx="1381">
                  <c:v>44831</c:v>
                </c:pt>
                <c:pt idx="1382">
                  <c:v>44832</c:v>
                </c:pt>
                <c:pt idx="1383">
                  <c:v>44833</c:v>
                </c:pt>
                <c:pt idx="1384">
                  <c:v>44834</c:v>
                </c:pt>
                <c:pt idx="1385">
                  <c:v>44838</c:v>
                </c:pt>
                <c:pt idx="1386">
                  <c:v>44839</c:v>
                </c:pt>
                <c:pt idx="1387">
                  <c:v>44840</c:v>
                </c:pt>
                <c:pt idx="1388">
                  <c:v>44841</c:v>
                </c:pt>
                <c:pt idx="1389">
                  <c:v>44845</c:v>
                </c:pt>
                <c:pt idx="1390">
                  <c:v>44846</c:v>
                </c:pt>
                <c:pt idx="1391">
                  <c:v>44847</c:v>
                </c:pt>
                <c:pt idx="1392">
                  <c:v>44848</c:v>
                </c:pt>
                <c:pt idx="1393">
                  <c:v>44851</c:v>
                </c:pt>
                <c:pt idx="1394">
                  <c:v>44852</c:v>
                </c:pt>
                <c:pt idx="1395">
                  <c:v>44853</c:v>
                </c:pt>
                <c:pt idx="1396">
                  <c:v>44854</c:v>
                </c:pt>
                <c:pt idx="1397">
                  <c:v>44855</c:v>
                </c:pt>
                <c:pt idx="1398">
                  <c:v>44858</c:v>
                </c:pt>
                <c:pt idx="1399">
                  <c:v>44859</c:v>
                </c:pt>
                <c:pt idx="1400">
                  <c:v>44860</c:v>
                </c:pt>
                <c:pt idx="1401">
                  <c:v>44861</c:v>
                </c:pt>
                <c:pt idx="1402">
                  <c:v>44862</c:v>
                </c:pt>
                <c:pt idx="1403">
                  <c:v>44865</c:v>
                </c:pt>
                <c:pt idx="1404">
                  <c:v>44866</c:v>
                </c:pt>
                <c:pt idx="1405">
                  <c:v>44867</c:v>
                </c:pt>
                <c:pt idx="1406">
                  <c:v>44868</c:v>
                </c:pt>
                <c:pt idx="1407">
                  <c:v>44869</c:v>
                </c:pt>
                <c:pt idx="1408">
                  <c:v>44872</c:v>
                </c:pt>
                <c:pt idx="1409">
                  <c:v>44873</c:v>
                </c:pt>
                <c:pt idx="1410">
                  <c:v>44874</c:v>
                </c:pt>
                <c:pt idx="1411">
                  <c:v>44875</c:v>
                </c:pt>
                <c:pt idx="1412">
                  <c:v>44876</c:v>
                </c:pt>
                <c:pt idx="1413">
                  <c:v>44879</c:v>
                </c:pt>
                <c:pt idx="1414">
                  <c:v>44880</c:v>
                </c:pt>
                <c:pt idx="1415">
                  <c:v>44881</c:v>
                </c:pt>
                <c:pt idx="1416">
                  <c:v>44882</c:v>
                </c:pt>
                <c:pt idx="1417">
                  <c:v>44883</c:v>
                </c:pt>
                <c:pt idx="1418">
                  <c:v>44886</c:v>
                </c:pt>
                <c:pt idx="1419">
                  <c:v>44887</c:v>
                </c:pt>
                <c:pt idx="1420">
                  <c:v>44888</c:v>
                </c:pt>
                <c:pt idx="1421">
                  <c:v>44889</c:v>
                </c:pt>
                <c:pt idx="1422">
                  <c:v>44890</c:v>
                </c:pt>
                <c:pt idx="1423">
                  <c:v>44893</c:v>
                </c:pt>
                <c:pt idx="1424">
                  <c:v>44894</c:v>
                </c:pt>
                <c:pt idx="1425">
                  <c:v>44895</c:v>
                </c:pt>
                <c:pt idx="1426">
                  <c:v>44896</c:v>
                </c:pt>
                <c:pt idx="1427">
                  <c:v>44897</c:v>
                </c:pt>
                <c:pt idx="1428">
                  <c:v>44900</c:v>
                </c:pt>
                <c:pt idx="1429">
                  <c:v>44901</c:v>
                </c:pt>
                <c:pt idx="1430">
                  <c:v>44902</c:v>
                </c:pt>
                <c:pt idx="1431">
                  <c:v>44903</c:v>
                </c:pt>
                <c:pt idx="1432">
                  <c:v>44904</c:v>
                </c:pt>
                <c:pt idx="1433">
                  <c:v>44907</c:v>
                </c:pt>
                <c:pt idx="1434">
                  <c:v>44908</c:v>
                </c:pt>
                <c:pt idx="1435">
                  <c:v>44909</c:v>
                </c:pt>
                <c:pt idx="1436">
                  <c:v>44910</c:v>
                </c:pt>
                <c:pt idx="1437">
                  <c:v>44911</c:v>
                </c:pt>
                <c:pt idx="1438">
                  <c:v>44914</c:v>
                </c:pt>
                <c:pt idx="1439">
                  <c:v>44915</c:v>
                </c:pt>
                <c:pt idx="1440">
                  <c:v>44916</c:v>
                </c:pt>
                <c:pt idx="1441">
                  <c:v>44917</c:v>
                </c:pt>
                <c:pt idx="1442">
                  <c:v>44918</c:v>
                </c:pt>
                <c:pt idx="1443">
                  <c:v>44921</c:v>
                </c:pt>
                <c:pt idx="1444">
                  <c:v>44922</c:v>
                </c:pt>
                <c:pt idx="1445">
                  <c:v>44923</c:v>
                </c:pt>
                <c:pt idx="1446">
                  <c:v>44924</c:v>
                </c:pt>
                <c:pt idx="1447">
                  <c:v>44925</c:v>
                </c:pt>
                <c:pt idx="1448">
                  <c:v>44928</c:v>
                </c:pt>
                <c:pt idx="1449">
                  <c:v>44929</c:v>
                </c:pt>
                <c:pt idx="1450">
                  <c:v>44930</c:v>
                </c:pt>
                <c:pt idx="1451">
                  <c:v>44931</c:v>
                </c:pt>
                <c:pt idx="1452">
                  <c:v>44932</c:v>
                </c:pt>
                <c:pt idx="1453">
                  <c:v>44935</c:v>
                </c:pt>
                <c:pt idx="1454">
                  <c:v>44936</c:v>
                </c:pt>
                <c:pt idx="1455">
                  <c:v>44937</c:v>
                </c:pt>
                <c:pt idx="1456">
                  <c:v>44938</c:v>
                </c:pt>
                <c:pt idx="1457">
                  <c:v>44939</c:v>
                </c:pt>
                <c:pt idx="1458">
                  <c:v>44942</c:v>
                </c:pt>
                <c:pt idx="1459">
                  <c:v>44943</c:v>
                </c:pt>
                <c:pt idx="1460">
                  <c:v>44944</c:v>
                </c:pt>
                <c:pt idx="1461">
                  <c:v>44945</c:v>
                </c:pt>
                <c:pt idx="1462">
                  <c:v>44946</c:v>
                </c:pt>
                <c:pt idx="1463">
                  <c:v>44951</c:v>
                </c:pt>
                <c:pt idx="1464">
                  <c:v>44952</c:v>
                </c:pt>
                <c:pt idx="1465">
                  <c:v>44953</c:v>
                </c:pt>
                <c:pt idx="1466">
                  <c:v>44956</c:v>
                </c:pt>
                <c:pt idx="1467">
                  <c:v>44957</c:v>
                </c:pt>
                <c:pt idx="1468">
                  <c:v>44958</c:v>
                </c:pt>
                <c:pt idx="1469">
                  <c:v>44959</c:v>
                </c:pt>
                <c:pt idx="1470">
                  <c:v>44960</c:v>
                </c:pt>
                <c:pt idx="1471">
                  <c:v>44963</c:v>
                </c:pt>
                <c:pt idx="1472">
                  <c:v>44964</c:v>
                </c:pt>
                <c:pt idx="1473">
                  <c:v>44965</c:v>
                </c:pt>
                <c:pt idx="1474">
                  <c:v>44966</c:v>
                </c:pt>
                <c:pt idx="1475">
                  <c:v>44967</c:v>
                </c:pt>
                <c:pt idx="1476">
                  <c:v>44970</c:v>
                </c:pt>
                <c:pt idx="1477">
                  <c:v>44971</c:v>
                </c:pt>
                <c:pt idx="1478">
                  <c:v>44972</c:v>
                </c:pt>
                <c:pt idx="1479">
                  <c:v>44973</c:v>
                </c:pt>
                <c:pt idx="1480">
                  <c:v>44974</c:v>
                </c:pt>
                <c:pt idx="1481">
                  <c:v>44977</c:v>
                </c:pt>
                <c:pt idx="1482">
                  <c:v>44978</c:v>
                </c:pt>
                <c:pt idx="1483">
                  <c:v>44979</c:v>
                </c:pt>
                <c:pt idx="1484">
                  <c:v>44980</c:v>
                </c:pt>
                <c:pt idx="1485">
                  <c:v>44981</c:v>
                </c:pt>
                <c:pt idx="1486">
                  <c:v>44984</c:v>
                </c:pt>
                <c:pt idx="1487">
                  <c:v>44985</c:v>
                </c:pt>
                <c:pt idx="1488">
                  <c:v>44987</c:v>
                </c:pt>
                <c:pt idx="1489">
                  <c:v>44988</c:v>
                </c:pt>
                <c:pt idx="1490">
                  <c:v>44991</c:v>
                </c:pt>
                <c:pt idx="1491">
                  <c:v>44992</c:v>
                </c:pt>
                <c:pt idx="1492">
                  <c:v>44993</c:v>
                </c:pt>
                <c:pt idx="1493">
                  <c:v>44994</c:v>
                </c:pt>
                <c:pt idx="1494">
                  <c:v>44995</c:v>
                </c:pt>
                <c:pt idx="1495">
                  <c:v>44998</c:v>
                </c:pt>
                <c:pt idx="1496">
                  <c:v>44999</c:v>
                </c:pt>
                <c:pt idx="1497">
                  <c:v>45000</c:v>
                </c:pt>
                <c:pt idx="1498">
                  <c:v>45001</c:v>
                </c:pt>
                <c:pt idx="1499">
                  <c:v>45002</c:v>
                </c:pt>
                <c:pt idx="1500">
                  <c:v>45005</c:v>
                </c:pt>
                <c:pt idx="1501">
                  <c:v>45006</c:v>
                </c:pt>
                <c:pt idx="1502">
                  <c:v>45007</c:v>
                </c:pt>
                <c:pt idx="1503">
                  <c:v>45008</c:v>
                </c:pt>
                <c:pt idx="1504">
                  <c:v>45009</c:v>
                </c:pt>
                <c:pt idx="1505">
                  <c:v>45012</c:v>
                </c:pt>
                <c:pt idx="1506">
                  <c:v>45013</c:v>
                </c:pt>
                <c:pt idx="1507">
                  <c:v>45014</c:v>
                </c:pt>
                <c:pt idx="1508">
                  <c:v>45015</c:v>
                </c:pt>
                <c:pt idx="1509">
                  <c:v>45016</c:v>
                </c:pt>
                <c:pt idx="1510">
                  <c:v>45019</c:v>
                </c:pt>
                <c:pt idx="1511">
                  <c:v>45020</c:v>
                </c:pt>
                <c:pt idx="1512">
                  <c:v>45021</c:v>
                </c:pt>
                <c:pt idx="1513">
                  <c:v>45022</c:v>
                </c:pt>
                <c:pt idx="1514">
                  <c:v>45023</c:v>
                </c:pt>
                <c:pt idx="1515">
                  <c:v>45026</c:v>
                </c:pt>
                <c:pt idx="1516">
                  <c:v>45027</c:v>
                </c:pt>
                <c:pt idx="1517">
                  <c:v>45028</c:v>
                </c:pt>
                <c:pt idx="1518">
                  <c:v>45029</c:v>
                </c:pt>
                <c:pt idx="1519">
                  <c:v>45030</c:v>
                </c:pt>
                <c:pt idx="1520">
                  <c:v>45033</c:v>
                </c:pt>
                <c:pt idx="1521">
                  <c:v>45034</c:v>
                </c:pt>
                <c:pt idx="1522">
                  <c:v>45035</c:v>
                </c:pt>
                <c:pt idx="1523">
                  <c:v>45036</c:v>
                </c:pt>
                <c:pt idx="1524">
                  <c:v>45037</c:v>
                </c:pt>
                <c:pt idx="1525">
                  <c:v>45040</c:v>
                </c:pt>
                <c:pt idx="1526">
                  <c:v>45041</c:v>
                </c:pt>
                <c:pt idx="1527">
                  <c:v>45042</c:v>
                </c:pt>
                <c:pt idx="1528">
                  <c:v>45043</c:v>
                </c:pt>
                <c:pt idx="1529">
                  <c:v>45044</c:v>
                </c:pt>
                <c:pt idx="1530">
                  <c:v>45048</c:v>
                </c:pt>
                <c:pt idx="1531">
                  <c:v>45049</c:v>
                </c:pt>
                <c:pt idx="1532">
                  <c:v>45050</c:v>
                </c:pt>
                <c:pt idx="1533">
                  <c:v>45054</c:v>
                </c:pt>
                <c:pt idx="1534">
                  <c:v>45055</c:v>
                </c:pt>
                <c:pt idx="1535">
                  <c:v>45056</c:v>
                </c:pt>
                <c:pt idx="1536">
                  <c:v>45057</c:v>
                </c:pt>
                <c:pt idx="1537">
                  <c:v>45058</c:v>
                </c:pt>
                <c:pt idx="1538">
                  <c:v>45061</c:v>
                </c:pt>
                <c:pt idx="1539">
                  <c:v>45062</c:v>
                </c:pt>
                <c:pt idx="1540">
                  <c:v>45063</c:v>
                </c:pt>
                <c:pt idx="1541">
                  <c:v>45064</c:v>
                </c:pt>
                <c:pt idx="1542">
                  <c:v>45065</c:v>
                </c:pt>
                <c:pt idx="1543">
                  <c:v>45068</c:v>
                </c:pt>
                <c:pt idx="1544">
                  <c:v>45069</c:v>
                </c:pt>
                <c:pt idx="1545">
                  <c:v>45070</c:v>
                </c:pt>
                <c:pt idx="1546">
                  <c:v>45071</c:v>
                </c:pt>
                <c:pt idx="1547">
                  <c:v>45072</c:v>
                </c:pt>
                <c:pt idx="1548">
                  <c:v>45076</c:v>
                </c:pt>
                <c:pt idx="1549">
                  <c:v>45077</c:v>
                </c:pt>
                <c:pt idx="1550">
                  <c:v>45078</c:v>
                </c:pt>
                <c:pt idx="1551">
                  <c:v>45079</c:v>
                </c:pt>
                <c:pt idx="1552">
                  <c:v>45082</c:v>
                </c:pt>
                <c:pt idx="1553">
                  <c:v>45084</c:v>
                </c:pt>
                <c:pt idx="1554">
                  <c:v>45085</c:v>
                </c:pt>
                <c:pt idx="1555">
                  <c:v>45086</c:v>
                </c:pt>
                <c:pt idx="1556">
                  <c:v>45089</c:v>
                </c:pt>
                <c:pt idx="1557">
                  <c:v>45090</c:v>
                </c:pt>
                <c:pt idx="1558">
                  <c:v>45091</c:v>
                </c:pt>
                <c:pt idx="1559">
                  <c:v>45092</c:v>
                </c:pt>
                <c:pt idx="1560">
                  <c:v>45093</c:v>
                </c:pt>
                <c:pt idx="1561">
                  <c:v>45096</c:v>
                </c:pt>
                <c:pt idx="1562">
                  <c:v>45097</c:v>
                </c:pt>
                <c:pt idx="1563">
                  <c:v>45098</c:v>
                </c:pt>
                <c:pt idx="1564">
                  <c:v>45099</c:v>
                </c:pt>
                <c:pt idx="1565">
                  <c:v>45100</c:v>
                </c:pt>
                <c:pt idx="1566">
                  <c:v>45103</c:v>
                </c:pt>
                <c:pt idx="1567">
                  <c:v>45104</c:v>
                </c:pt>
                <c:pt idx="1568">
                  <c:v>45105</c:v>
                </c:pt>
                <c:pt idx="1569">
                  <c:v>45106</c:v>
                </c:pt>
                <c:pt idx="1570">
                  <c:v>45107</c:v>
                </c:pt>
                <c:pt idx="1571">
                  <c:v>45110</c:v>
                </c:pt>
                <c:pt idx="1572">
                  <c:v>45111</c:v>
                </c:pt>
                <c:pt idx="1573">
                  <c:v>45112</c:v>
                </c:pt>
                <c:pt idx="1574">
                  <c:v>45113</c:v>
                </c:pt>
                <c:pt idx="1575">
                  <c:v>45114</c:v>
                </c:pt>
                <c:pt idx="1576">
                  <c:v>45117</c:v>
                </c:pt>
                <c:pt idx="1577">
                  <c:v>45118</c:v>
                </c:pt>
                <c:pt idx="1578">
                  <c:v>45119</c:v>
                </c:pt>
                <c:pt idx="1579">
                  <c:v>45120</c:v>
                </c:pt>
                <c:pt idx="1580">
                  <c:v>45121</c:v>
                </c:pt>
                <c:pt idx="1581">
                  <c:v>45124</c:v>
                </c:pt>
                <c:pt idx="1582">
                  <c:v>45125</c:v>
                </c:pt>
                <c:pt idx="1583">
                  <c:v>45126</c:v>
                </c:pt>
                <c:pt idx="1584">
                  <c:v>45127</c:v>
                </c:pt>
                <c:pt idx="1585">
                  <c:v>45128</c:v>
                </c:pt>
                <c:pt idx="1586">
                  <c:v>45131</c:v>
                </c:pt>
                <c:pt idx="1587">
                  <c:v>45132</c:v>
                </c:pt>
                <c:pt idx="1588">
                  <c:v>45133</c:v>
                </c:pt>
                <c:pt idx="1589">
                  <c:v>45134</c:v>
                </c:pt>
                <c:pt idx="1590">
                  <c:v>45135</c:v>
                </c:pt>
                <c:pt idx="1591">
                  <c:v>45138</c:v>
                </c:pt>
                <c:pt idx="1592">
                  <c:v>45139</c:v>
                </c:pt>
                <c:pt idx="1593">
                  <c:v>45140</c:v>
                </c:pt>
                <c:pt idx="1594">
                  <c:v>45141</c:v>
                </c:pt>
                <c:pt idx="1595">
                  <c:v>45142</c:v>
                </c:pt>
                <c:pt idx="1596">
                  <c:v>45145</c:v>
                </c:pt>
                <c:pt idx="1597">
                  <c:v>45146</c:v>
                </c:pt>
                <c:pt idx="1598">
                  <c:v>45147</c:v>
                </c:pt>
                <c:pt idx="1599">
                  <c:v>45148</c:v>
                </c:pt>
                <c:pt idx="1600">
                  <c:v>45149</c:v>
                </c:pt>
                <c:pt idx="1601">
                  <c:v>45152</c:v>
                </c:pt>
                <c:pt idx="1602">
                  <c:v>45154</c:v>
                </c:pt>
                <c:pt idx="1603">
                  <c:v>45155</c:v>
                </c:pt>
                <c:pt idx="1604">
                  <c:v>45156</c:v>
                </c:pt>
                <c:pt idx="1605">
                  <c:v>45159</c:v>
                </c:pt>
                <c:pt idx="1606">
                  <c:v>45160</c:v>
                </c:pt>
                <c:pt idx="1607">
                  <c:v>45161</c:v>
                </c:pt>
                <c:pt idx="1608">
                  <c:v>45162</c:v>
                </c:pt>
                <c:pt idx="1609">
                  <c:v>45163</c:v>
                </c:pt>
                <c:pt idx="1610">
                  <c:v>45166</c:v>
                </c:pt>
                <c:pt idx="1611">
                  <c:v>45167</c:v>
                </c:pt>
                <c:pt idx="1612">
                  <c:v>45168</c:v>
                </c:pt>
                <c:pt idx="1613">
                  <c:v>45169</c:v>
                </c:pt>
                <c:pt idx="1614">
                  <c:v>45170</c:v>
                </c:pt>
                <c:pt idx="1615">
                  <c:v>45173</c:v>
                </c:pt>
                <c:pt idx="1616">
                  <c:v>45174</c:v>
                </c:pt>
                <c:pt idx="1617">
                  <c:v>45175</c:v>
                </c:pt>
                <c:pt idx="1618">
                  <c:v>45176</c:v>
                </c:pt>
                <c:pt idx="1619">
                  <c:v>45177</c:v>
                </c:pt>
                <c:pt idx="1620">
                  <c:v>45180</c:v>
                </c:pt>
                <c:pt idx="1621">
                  <c:v>45181</c:v>
                </c:pt>
                <c:pt idx="1622">
                  <c:v>45182</c:v>
                </c:pt>
                <c:pt idx="1623">
                  <c:v>45183</c:v>
                </c:pt>
                <c:pt idx="1624">
                  <c:v>45184</c:v>
                </c:pt>
                <c:pt idx="1625">
                  <c:v>45187</c:v>
                </c:pt>
                <c:pt idx="1626">
                  <c:v>45188</c:v>
                </c:pt>
                <c:pt idx="1627">
                  <c:v>45189</c:v>
                </c:pt>
                <c:pt idx="1628">
                  <c:v>45190</c:v>
                </c:pt>
                <c:pt idx="1629">
                  <c:v>45191</c:v>
                </c:pt>
                <c:pt idx="1630">
                  <c:v>45194</c:v>
                </c:pt>
                <c:pt idx="1631">
                  <c:v>45195</c:v>
                </c:pt>
                <c:pt idx="1632">
                  <c:v>45196</c:v>
                </c:pt>
                <c:pt idx="1633">
                  <c:v>45203</c:v>
                </c:pt>
                <c:pt idx="1634">
                  <c:v>45204</c:v>
                </c:pt>
                <c:pt idx="1635">
                  <c:v>45205</c:v>
                </c:pt>
                <c:pt idx="1636">
                  <c:v>45209</c:v>
                </c:pt>
                <c:pt idx="1637">
                  <c:v>45210</c:v>
                </c:pt>
                <c:pt idx="1638">
                  <c:v>45211</c:v>
                </c:pt>
                <c:pt idx="1639">
                  <c:v>45212</c:v>
                </c:pt>
                <c:pt idx="1640">
                  <c:v>45215</c:v>
                </c:pt>
                <c:pt idx="1641">
                  <c:v>45216</c:v>
                </c:pt>
                <c:pt idx="1642">
                  <c:v>45217</c:v>
                </c:pt>
                <c:pt idx="1643">
                  <c:v>45218</c:v>
                </c:pt>
                <c:pt idx="1644">
                  <c:v>45219</c:v>
                </c:pt>
                <c:pt idx="1645">
                  <c:v>45222</c:v>
                </c:pt>
                <c:pt idx="1646">
                  <c:v>45223</c:v>
                </c:pt>
                <c:pt idx="1647">
                  <c:v>45224</c:v>
                </c:pt>
                <c:pt idx="1648">
                  <c:v>45225</c:v>
                </c:pt>
                <c:pt idx="1649">
                  <c:v>45226</c:v>
                </c:pt>
                <c:pt idx="1650">
                  <c:v>45229</c:v>
                </c:pt>
                <c:pt idx="1651">
                  <c:v>45230</c:v>
                </c:pt>
                <c:pt idx="1652">
                  <c:v>45231</c:v>
                </c:pt>
                <c:pt idx="1653">
                  <c:v>45232</c:v>
                </c:pt>
                <c:pt idx="1654">
                  <c:v>45233</c:v>
                </c:pt>
                <c:pt idx="1655">
                  <c:v>45236</c:v>
                </c:pt>
                <c:pt idx="1656">
                  <c:v>45237</c:v>
                </c:pt>
                <c:pt idx="1657">
                  <c:v>45238</c:v>
                </c:pt>
                <c:pt idx="1658">
                  <c:v>45239</c:v>
                </c:pt>
                <c:pt idx="1659">
                  <c:v>45240</c:v>
                </c:pt>
                <c:pt idx="1660">
                  <c:v>45243</c:v>
                </c:pt>
                <c:pt idx="1661">
                  <c:v>45244</c:v>
                </c:pt>
                <c:pt idx="1662">
                  <c:v>45245</c:v>
                </c:pt>
                <c:pt idx="1663">
                  <c:v>45246</c:v>
                </c:pt>
                <c:pt idx="1664">
                  <c:v>45247</c:v>
                </c:pt>
                <c:pt idx="1665">
                  <c:v>45250</c:v>
                </c:pt>
                <c:pt idx="1666">
                  <c:v>45251</c:v>
                </c:pt>
                <c:pt idx="1667">
                  <c:v>45252</c:v>
                </c:pt>
                <c:pt idx="1668">
                  <c:v>45253</c:v>
                </c:pt>
                <c:pt idx="1669">
                  <c:v>45254</c:v>
                </c:pt>
                <c:pt idx="1670">
                  <c:v>45257</c:v>
                </c:pt>
                <c:pt idx="1671">
                  <c:v>45258</c:v>
                </c:pt>
                <c:pt idx="1672">
                  <c:v>45259</c:v>
                </c:pt>
                <c:pt idx="1673">
                  <c:v>45260</c:v>
                </c:pt>
                <c:pt idx="1674">
                  <c:v>45261</c:v>
                </c:pt>
                <c:pt idx="1675">
                  <c:v>45264</c:v>
                </c:pt>
                <c:pt idx="1676">
                  <c:v>45265</c:v>
                </c:pt>
                <c:pt idx="1677">
                  <c:v>45266</c:v>
                </c:pt>
                <c:pt idx="1678">
                  <c:v>45267</c:v>
                </c:pt>
                <c:pt idx="1679">
                  <c:v>45268</c:v>
                </c:pt>
                <c:pt idx="1680">
                  <c:v>45271</c:v>
                </c:pt>
                <c:pt idx="1681">
                  <c:v>45272</c:v>
                </c:pt>
                <c:pt idx="1682">
                  <c:v>45273</c:v>
                </c:pt>
                <c:pt idx="1683">
                  <c:v>45274</c:v>
                </c:pt>
                <c:pt idx="1684">
                  <c:v>45275</c:v>
                </c:pt>
                <c:pt idx="1685">
                  <c:v>45278</c:v>
                </c:pt>
                <c:pt idx="1686">
                  <c:v>45279</c:v>
                </c:pt>
                <c:pt idx="1687">
                  <c:v>45280</c:v>
                </c:pt>
                <c:pt idx="1688">
                  <c:v>45281</c:v>
                </c:pt>
                <c:pt idx="1689">
                  <c:v>45282</c:v>
                </c:pt>
                <c:pt idx="1690">
                  <c:v>45286</c:v>
                </c:pt>
                <c:pt idx="1691">
                  <c:v>45287</c:v>
                </c:pt>
                <c:pt idx="1692">
                  <c:v>45288</c:v>
                </c:pt>
                <c:pt idx="1693">
                  <c:v>45289</c:v>
                </c:pt>
                <c:pt idx="1694">
                  <c:v>45293</c:v>
                </c:pt>
                <c:pt idx="1695">
                  <c:v>45294</c:v>
                </c:pt>
                <c:pt idx="1696">
                  <c:v>45295</c:v>
                </c:pt>
                <c:pt idx="1697">
                  <c:v>45296</c:v>
                </c:pt>
                <c:pt idx="1698">
                  <c:v>45299</c:v>
                </c:pt>
                <c:pt idx="1699">
                  <c:v>45300</c:v>
                </c:pt>
                <c:pt idx="1700">
                  <c:v>45301</c:v>
                </c:pt>
                <c:pt idx="1701">
                  <c:v>45302</c:v>
                </c:pt>
                <c:pt idx="1702">
                  <c:v>45303</c:v>
                </c:pt>
                <c:pt idx="1703">
                  <c:v>45306</c:v>
                </c:pt>
                <c:pt idx="1704">
                  <c:v>45307</c:v>
                </c:pt>
                <c:pt idx="1705">
                  <c:v>45308</c:v>
                </c:pt>
                <c:pt idx="1706">
                  <c:v>45309</c:v>
                </c:pt>
                <c:pt idx="1707">
                  <c:v>45310</c:v>
                </c:pt>
                <c:pt idx="1708">
                  <c:v>45313</c:v>
                </c:pt>
                <c:pt idx="1709">
                  <c:v>45314</c:v>
                </c:pt>
                <c:pt idx="1710">
                  <c:v>45315</c:v>
                </c:pt>
                <c:pt idx="1711">
                  <c:v>45316</c:v>
                </c:pt>
                <c:pt idx="1712">
                  <c:v>45317</c:v>
                </c:pt>
                <c:pt idx="1713">
                  <c:v>45320</c:v>
                </c:pt>
                <c:pt idx="1714">
                  <c:v>45321</c:v>
                </c:pt>
                <c:pt idx="1715">
                  <c:v>45322</c:v>
                </c:pt>
                <c:pt idx="1716">
                  <c:v>45323</c:v>
                </c:pt>
                <c:pt idx="1717">
                  <c:v>45324</c:v>
                </c:pt>
                <c:pt idx="1718">
                  <c:v>45327</c:v>
                </c:pt>
                <c:pt idx="1719">
                  <c:v>45328</c:v>
                </c:pt>
                <c:pt idx="1720">
                  <c:v>45329</c:v>
                </c:pt>
                <c:pt idx="1721">
                  <c:v>45330</c:v>
                </c:pt>
                <c:pt idx="1722">
                  <c:v>45335</c:v>
                </c:pt>
                <c:pt idx="1723">
                  <c:v>45336</c:v>
                </c:pt>
                <c:pt idx="1724">
                  <c:v>45337</c:v>
                </c:pt>
                <c:pt idx="1725">
                  <c:v>45338</c:v>
                </c:pt>
                <c:pt idx="1726">
                  <c:v>45341</c:v>
                </c:pt>
                <c:pt idx="1727">
                  <c:v>45342</c:v>
                </c:pt>
                <c:pt idx="1728">
                  <c:v>45343</c:v>
                </c:pt>
                <c:pt idx="1729">
                  <c:v>45344</c:v>
                </c:pt>
                <c:pt idx="1730">
                  <c:v>45345</c:v>
                </c:pt>
                <c:pt idx="1731">
                  <c:v>45348</c:v>
                </c:pt>
                <c:pt idx="1732">
                  <c:v>45349</c:v>
                </c:pt>
                <c:pt idx="1733">
                  <c:v>45350</c:v>
                </c:pt>
                <c:pt idx="1734">
                  <c:v>45351</c:v>
                </c:pt>
                <c:pt idx="1735">
                  <c:v>45355</c:v>
                </c:pt>
                <c:pt idx="1736">
                  <c:v>45356</c:v>
                </c:pt>
                <c:pt idx="1737">
                  <c:v>45357</c:v>
                </c:pt>
                <c:pt idx="1738">
                  <c:v>45358</c:v>
                </c:pt>
                <c:pt idx="1739">
                  <c:v>45359</c:v>
                </c:pt>
                <c:pt idx="1740">
                  <c:v>45362</c:v>
                </c:pt>
                <c:pt idx="1741">
                  <c:v>45363</c:v>
                </c:pt>
                <c:pt idx="1742">
                  <c:v>45364</c:v>
                </c:pt>
                <c:pt idx="1743">
                  <c:v>45365</c:v>
                </c:pt>
                <c:pt idx="1744">
                  <c:v>45366</c:v>
                </c:pt>
                <c:pt idx="1745">
                  <c:v>45369</c:v>
                </c:pt>
                <c:pt idx="1746">
                  <c:v>45370</c:v>
                </c:pt>
                <c:pt idx="1747">
                  <c:v>45371</c:v>
                </c:pt>
                <c:pt idx="1748">
                  <c:v>45372</c:v>
                </c:pt>
                <c:pt idx="1749">
                  <c:v>45373</c:v>
                </c:pt>
                <c:pt idx="1750">
                  <c:v>45376</c:v>
                </c:pt>
                <c:pt idx="1751">
                  <c:v>45377</c:v>
                </c:pt>
                <c:pt idx="1752">
                  <c:v>45378</c:v>
                </c:pt>
                <c:pt idx="1753">
                  <c:v>45379</c:v>
                </c:pt>
                <c:pt idx="1754">
                  <c:v>45380</c:v>
                </c:pt>
                <c:pt idx="1755">
                  <c:v>45383</c:v>
                </c:pt>
                <c:pt idx="1756">
                  <c:v>45384</c:v>
                </c:pt>
                <c:pt idx="1757">
                  <c:v>45385</c:v>
                </c:pt>
                <c:pt idx="1758">
                  <c:v>45386</c:v>
                </c:pt>
                <c:pt idx="1759">
                  <c:v>45387</c:v>
                </c:pt>
                <c:pt idx="1760">
                  <c:v>45390</c:v>
                </c:pt>
                <c:pt idx="1761">
                  <c:v>45391</c:v>
                </c:pt>
                <c:pt idx="1762">
                  <c:v>45393</c:v>
                </c:pt>
                <c:pt idx="1763">
                  <c:v>45394</c:v>
                </c:pt>
                <c:pt idx="1764">
                  <c:v>45397</c:v>
                </c:pt>
                <c:pt idx="1765">
                  <c:v>45398</c:v>
                </c:pt>
                <c:pt idx="1766">
                  <c:v>45399</c:v>
                </c:pt>
                <c:pt idx="1767">
                  <c:v>45400</c:v>
                </c:pt>
                <c:pt idx="1768">
                  <c:v>45401</c:v>
                </c:pt>
                <c:pt idx="1769">
                  <c:v>45404</c:v>
                </c:pt>
                <c:pt idx="1770">
                  <c:v>45405</c:v>
                </c:pt>
                <c:pt idx="1771">
                  <c:v>45406</c:v>
                </c:pt>
                <c:pt idx="1772">
                  <c:v>45407</c:v>
                </c:pt>
                <c:pt idx="1773">
                  <c:v>45408</c:v>
                </c:pt>
                <c:pt idx="1774">
                  <c:v>45411</c:v>
                </c:pt>
                <c:pt idx="1775">
                  <c:v>45412</c:v>
                </c:pt>
                <c:pt idx="1776">
                  <c:v>45414</c:v>
                </c:pt>
                <c:pt idx="1777">
                  <c:v>45415</c:v>
                </c:pt>
                <c:pt idx="1778">
                  <c:v>45419</c:v>
                </c:pt>
                <c:pt idx="1779">
                  <c:v>45420</c:v>
                </c:pt>
                <c:pt idx="1780">
                  <c:v>45421</c:v>
                </c:pt>
                <c:pt idx="1781">
                  <c:v>45422</c:v>
                </c:pt>
                <c:pt idx="1782">
                  <c:v>45425</c:v>
                </c:pt>
                <c:pt idx="1783">
                  <c:v>45426</c:v>
                </c:pt>
                <c:pt idx="1784">
                  <c:v>45428</c:v>
                </c:pt>
                <c:pt idx="1785">
                  <c:v>45429</c:v>
                </c:pt>
                <c:pt idx="1786">
                  <c:v>45432</c:v>
                </c:pt>
                <c:pt idx="1787">
                  <c:v>45433</c:v>
                </c:pt>
                <c:pt idx="1788">
                  <c:v>45434</c:v>
                </c:pt>
                <c:pt idx="1789">
                  <c:v>45435</c:v>
                </c:pt>
                <c:pt idx="1790">
                  <c:v>45436</c:v>
                </c:pt>
                <c:pt idx="1791">
                  <c:v>45439</c:v>
                </c:pt>
                <c:pt idx="1792">
                  <c:v>45440</c:v>
                </c:pt>
                <c:pt idx="1793">
                  <c:v>45441</c:v>
                </c:pt>
                <c:pt idx="1794">
                  <c:v>45442</c:v>
                </c:pt>
                <c:pt idx="1795">
                  <c:v>45443</c:v>
                </c:pt>
                <c:pt idx="1796">
                  <c:v>45446</c:v>
                </c:pt>
                <c:pt idx="1797">
                  <c:v>45447</c:v>
                </c:pt>
                <c:pt idx="1798">
                  <c:v>45448</c:v>
                </c:pt>
                <c:pt idx="1799">
                  <c:v>45450</c:v>
                </c:pt>
                <c:pt idx="1800">
                  <c:v>45453</c:v>
                </c:pt>
                <c:pt idx="1801">
                  <c:v>45454</c:v>
                </c:pt>
                <c:pt idx="1802">
                  <c:v>45455</c:v>
                </c:pt>
                <c:pt idx="1803">
                  <c:v>45456</c:v>
                </c:pt>
                <c:pt idx="1804">
                  <c:v>45457</c:v>
                </c:pt>
                <c:pt idx="1805">
                  <c:v>45460</c:v>
                </c:pt>
                <c:pt idx="1806">
                  <c:v>45461</c:v>
                </c:pt>
                <c:pt idx="1807">
                  <c:v>45462</c:v>
                </c:pt>
                <c:pt idx="1808">
                  <c:v>45463</c:v>
                </c:pt>
                <c:pt idx="1809">
                  <c:v>45464</c:v>
                </c:pt>
                <c:pt idx="1810">
                  <c:v>45467</c:v>
                </c:pt>
                <c:pt idx="1811">
                  <c:v>45468</c:v>
                </c:pt>
                <c:pt idx="1812">
                  <c:v>45469</c:v>
                </c:pt>
                <c:pt idx="1813">
                  <c:v>45470</c:v>
                </c:pt>
                <c:pt idx="1814">
                  <c:v>45471</c:v>
                </c:pt>
                <c:pt idx="1815">
                  <c:v>45474</c:v>
                </c:pt>
                <c:pt idx="1816">
                  <c:v>45475</c:v>
                </c:pt>
                <c:pt idx="1817">
                  <c:v>45476</c:v>
                </c:pt>
                <c:pt idx="1818">
                  <c:v>45477</c:v>
                </c:pt>
                <c:pt idx="1819">
                  <c:v>45478</c:v>
                </c:pt>
                <c:pt idx="1820">
                  <c:v>45481</c:v>
                </c:pt>
                <c:pt idx="1821">
                  <c:v>45482</c:v>
                </c:pt>
                <c:pt idx="1822">
                  <c:v>45483</c:v>
                </c:pt>
                <c:pt idx="1823">
                  <c:v>45484</c:v>
                </c:pt>
                <c:pt idx="1824">
                  <c:v>45485</c:v>
                </c:pt>
                <c:pt idx="1825">
                  <c:v>45488</c:v>
                </c:pt>
                <c:pt idx="1826">
                  <c:v>45489</c:v>
                </c:pt>
                <c:pt idx="1827">
                  <c:v>45490</c:v>
                </c:pt>
                <c:pt idx="1828">
                  <c:v>45491</c:v>
                </c:pt>
                <c:pt idx="1829">
                  <c:v>45492</c:v>
                </c:pt>
                <c:pt idx="1830">
                  <c:v>45495</c:v>
                </c:pt>
                <c:pt idx="1831">
                  <c:v>45496</c:v>
                </c:pt>
                <c:pt idx="1832">
                  <c:v>45497</c:v>
                </c:pt>
                <c:pt idx="1833">
                  <c:v>45498</c:v>
                </c:pt>
                <c:pt idx="1834">
                  <c:v>45499</c:v>
                </c:pt>
                <c:pt idx="1835">
                  <c:v>45502</c:v>
                </c:pt>
                <c:pt idx="1836">
                  <c:v>45503</c:v>
                </c:pt>
                <c:pt idx="1837">
                  <c:v>45504</c:v>
                </c:pt>
                <c:pt idx="1838">
                  <c:v>45505</c:v>
                </c:pt>
                <c:pt idx="1839">
                  <c:v>45506</c:v>
                </c:pt>
                <c:pt idx="1840">
                  <c:v>45509</c:v>
                </c:pt>
                <c:pt idx="1841">
                  <c:v>45510</c:v>
                </c:pt>
                <c:pt idx="1842">
                  <c:v>45511</c:v>
                </c:pt>
                <c:pt idx="1843">
                  <c:v>45512</c:v>
                </c:pt>
                <c:pt idx="1844">
                  <c:v>45513</c:v>
                </c:pt>
                <c:pt idx="1845">
                  <c:v>45516</c:v>
                </c:pt>
                <c:pt idx="1846">
                  <c:v>45517</c:v>
                </c:pt>
                <c:pt idx="1847">
                  <c:v>45518</c:v>
                </c:pt>
                <c:pt idx="1848">
                  <c:v>45520</c:v>
                </c:pt>
                <c:pt idx="1849">
                  <c:v>45523</c:v>
                </c:pt>
                <c:pt idx="1850">
                  <c:v>45524</c:v>
                </c:pt>
                <c:pt idx="1851">
                  <c:v>45525</c:v>
                </c:pt>
                <c:pt idx="1852">
                  <c:v>45526</c:v>
                </c:pt>
                <c:pt idx="1853">
                  <c:v>45527</c:v>
                </c:pt>
                <c:pt idx="1854">
                  <c:v>45530</c:v>
                </c:pt>
                <c:pt idx="1855">
                  <c:v>45531</c:v>
                </c:pt>
                <c:pt idx="1856">
                  <c:v>45532</c:v>
                </c:pt>
                <c:pt idx="1857">
                  <c:v>45533</c:v>
                </c:pt>
                <c:pt idx="1858">
                  <c:v>45534</c:v>
                </c:pt>
                <c:pt idx="1859">
                  <c:v>45537</c:v>
                </c:pt>
                <c:pt idx="1860">
                  <c:v>45538</c:v>
                </c:pt>
                <c:pt idx="1861">
                  <c:v>45539</c:v>
                </c:pt>
                <c:pt idx="1862">
                  <c:v>45540</c:v>
                </c:pt>
                <c:pt idx="1863">
                  <c:v>45541</c:v>
                </c:pt>
                <c:pt idx="1864">
                  <c:v>45544</c:v>
                </c:pt>
                <c:pt idx="1865">
                  <c:v>45545</c:v>
                </c:pt>
                <c:pt idx="1866">
                  <c:v>45546</c:v>
                </c:pt>
                <c:pt idx="1867">
                  <c:v>45547</c:v>
                </c:pt>
                <c:pt idx="1868">
                  <c:v>45548</c:v>
                </c:pt>
                <c:pt idx="1869">
                  <c:v>45554</c:v>
                </c:pt>
                <c:pt idx="1870">
                  <c:v>45555</c:v>
                </c:pt>
                <c:pt idx="1871">
                  <c:v>45558</c:v>
                </c:pt>
                <c:pt idx="1872">
                  <c:v>45559</c:v>
                </c:pt>
                <c:pt idx="1873">
                  <c:v>45560</c:v>
                </c:pt>
                <c:pt idx="1874">
                  <c:v>45561</c:v>
                </c:pt>
                <c:pt idx="1875">
                  <c:v>45562</c:v>
                </c:pt>
                <c:pt idx="1876">
                  <c:v>45565</c:v>
                </c:pt>
                <c:pt idx="1877">
                  <c:v>45567</c:v>
                </c:pt>
                <c:pt idx="1878">
                  <c:v>45569</c:v>
                </c:pt>
                <c:pt idx="1879">
                  <c:v>45572</c:v>
                </c:pt>
                <c:pt idx="1880">
                  <c:v>45573</c:v>
                </c:pt>
                <c:pt idx="1881">
                  <c:v>45575</c:v>
                </c:pt>
                <c:pt idx="1882">
                  <c:v>45576</c:v>
                </c:pt>
                <c:pt idx="1883">
                  <c:v>45579</c:v>
                </c:pt>
                <c:pt idx="1884">
                  <c:v>45580</c:v>
                </c:pt>
                <c:pt idx="1885">
                  <c:v>45581</c:v>
                </c:pt>
                <c:pt idx="1886">
                  <c:v>45582</c:v>
                </c:pt>
                <c:pt idx="1887">
                  <c:v>45583</c:v>
                </c:pt>
                <c:pt idx="1888">
                  <c:v>45586</c:v>
                </c:pt>
                <c:pt idx="1889">
                  <c:v>45587</c:v>
                </c:pt>
                <c:pt idx="1890">
                  <c:v>45588</c:v>
                </c:pt>
                <c:pt idx="1891">
                  <c:v>45589</c:v>
                </c:pt>
                <c:pt idx="1892">
                  <c:v>45590</c:v>
                </c:pt>
                <c:pt idx="1893">
                  <c:v>45593</c:v>
                </c:pt>
                <c:pt idx="1894">
                  <c:v>45594</c:v>
                </c:pt>
                <c:pt idx="1895">
                  <c:v>45595</c:v>
                </c:pt>
                <c:pt idx="1896">
                  <c:v>45596</c:v>
                </c:pt>
                <c:pt idx="1897">
                  <c:v>45597</c:v>
                </c:pt>
                <c:pt idx="1898">
                  <c:v>45600</c:v>
                </c:pt>
                <c:pt idx="1899">
                  <c:v>45601</c:v>
                </c:pt>
                <c:pt idx="1900">
                  <c:v>45602</c:v>
                </c:pt>
                <c:pt idx="1901">
                  <c:v>45603</c:v>
                </c:pt>
                <c:pt idx="1902">
                  <c:v>45604</c:v>
                </c:pt>
                <c:pt idx="1903">
                  <c:v>45607</c:v>
                </c:pt>
                <c:pt idx="1904">
                  <c:v>45608</c:v>
                </c:pt>
                <c:pt idx="1905">
                  <c:v>45609</c:v>
                </c:pt>
                <c:pt idx="1906">
                  <c:v>45610</c:v>
                </c:pt>
                <c:pt idx="1907">
                  <c:v>45611</c:v>
                </c:pt>
                <c:pt idx="1908">
                  <c:v>45614</c:v>
                </c:pt>
                <c:pt idx="1909">
                  <c:v>45615</c:v>
                </c:pt>
                <c:pt idx="1910">
                  <c:v>45616</c:v>
                </c:pt>
                <c:pt idx="1911">
                  <c:v>45617</c:v>
                </c:pt>
                <c:pt idx="1912">
                  <c:v>45618</c:v>
                </c:pt>
                <c:pt idx="1913">
                  <c:v>45621</c:v>
                </c:pt>
                <c:pt idx="1914">
                  <c:v>45622</c:v>
                </c:pt>
                <c:pt idx="1915">
                  <c:v>45623</c:v>
                </c:pt>
                <c:pt idx="1916">
                  <c:v>45624</c:v>
                </c:pt>
                <c:pt idx="1917">
                  <c:v>45625</c:v>
                </c:pt>
                <c:pt idx="1918">
                  <c:v>45628</c:v>
                </c:pt>
                <c:pt idx="1919">
                  <c:v>45629</c:v>
                </c:pt>
                <c:pt idx="1920">
                  <c:v>45630</c:v>
                </c:pt>
                <c:pt idx="1921">
                  <c:v>45631</c:v>
                </c:pt>
                <c:pt idx="1922">
                  <c:v>45632</c:v>
                </c:pt>
                <c:pt idx="1923">
                  <c:v>45635</c:v>
                </c:pt>
                <c:pt idx="1924">
                  <c:v>45636</c:v>
                </c:pt>
                <c:pt idx="1925">
                  <c:v>45637</c:v>
                </c:pt>
                <c:pt idx="1926">
                  <c:v>45638</c:v>
                </c:pt>
                <c:pt idx="1927">
                  <c:v>45639</c:v>
                </c:pt>
                <c:pt idx="1928">
                  <c:v>45642</c:v>
                </c:pt>
                <c:pt idx="1929">
                  <c:v>45643</c:v>
                </c:pt>
                <c:pt idx="1930">
                  <c:v>45644</c:v>
                </c:pt>
                <c:pt idx="1931">
                  <c:v>45645</c:v>
                </c:pt>
                <c:pt idx="1932">
                  <c:v>45646</c:v>
                </c:pt>
                <c:pt idx="1933">
                  <c:v>45649</c:v>
                </c:pt>
                <c:pt idx="1934">
                  <c:v>45650</c:v>
                </c:pt>
                <c:pt idx="1935">
                  <c:v>45652</c:v>
                </c:pt>
                <c:pt idx="1936">
                  <c:v>45653</c:v>
                </c:pt>
                <c:pt idx="1937">
                  <c:v>45656</c:v>
                </c:pt>
                <c:pt idx="1938">
                  <c:v>45657</c:v>
                </c:pt>
                <c:pt idx="1939">
                  <c:v>45659</c:v>
                </c:pt>
                <c:pt idx="1940">
                  <c:v>45660</c:v>
                </c:pt>
                <c:pt idx="1941">
                  <c:v>45663</c:v>
                </c:pt>
                <c:pt idx="1942">
                  <c:v>45664</c:v>
                </c:pt>
                <c:pt idx="1943">
                  <c:v>45665</c:v>
                </c:pt>
                <c:pt idx="1944">
                  <c:v>45666</c:v>
                </c:pt>
                <c:pt idx="1945">
                  <c:v>45667</c:v>
                </c:pt>
                <c:pt idx="1946">
                  <c:v>45670</c:v>
                </c:pt>
                <c:pt idx="1947">
                  <c:v>45671</c:v>
                </c:pt>
                <c:pt idx="1948">
                  <c:v>45672</c:v>
                </c:pt>
                <c:pt idx="1949">
                  <c:v>45673</c:v>
                </c:pt>
                <c:pt idx="1950">
                  <c:v>45674</c:v>
                </c:pt>
                <c:pt idx="1951">
                  <c:v>45677</c:v>
                </c:pt>
                <c:pt idx="1952">
                  <c:v>45678</c:v>
                </c:pt>
                <c:pt idx="1953">
                  <c:v>45679</c:v>
                </c:pt>
                <c:pt idx="1954">
                  <c:v>45680</c:v>
                </c:pt>
                <c:pt idx="1955">
                  <c:v>45681</c:v>
                </c:pt>
                <c:pt idx="1956">
                  <c:v>45688</c:v>
                </c:pt>
                <c:pt idx="1957">
                  <c:v>45691</c:v>
                </c:pt>
                <c:pt idx="1958">
                  <c:v>45692</c:v>
                </c:pt>
                <c:pt idx="1959">
                  <c:v>45693</c:v>
                </c:pt>
                <c:pt idx="1960">
                  <c:v>45694</c:v>
                </c:pt>
                <c:pt idx="1961">
                  <c:v>45695</c:v>
                </c:pt>
                <c:pt idx="1962">
                  <c:v>45698</c:v>
                </c:pt>
                <c:pt idx="1963">
                  <c:v>45699</c:v>
                </c:pt>
                <c:pt idx="1964">
                  <c:v>45700</c:v>
                </c:pt>
                <c:pt idx="1965">
                  <c:v>45701</c:v>
                </c:pt>
                <c:pt idx="1966">
                  <c:v>45702</c:v>
                </c:pt>
                <c:pt idx="1967">
                  <c:v>45705</c:v>
                </c:pt>
                <c:pt idx="1968">
                  <c:v>45706</c:v>
                </c:pt>
                <c:pt idx="1969">
                  <c:v>45707</c:v>
                </c:pt>
                <c:pt idx="1970">
                  <c:v>45708</c:v>
                </c:pt>
                <c:pt idx="1971">
                  <c:v>45709</c:v>
                </c:pt>
                <c:pt idx="1972">
                  <c:v>45712</c:v>
                </c:pt>
                <c:pt idx="1973">
                  <c:v>45713</c:v>
                </c:pt>
                <c:pt idx="1974">
                  <c:v>45714</c:v>
                </c:pt>
                <c:pt idx="1975">
                  <c:v>45715</c:v>
                </c:pt>
                <c:pt idx="1976">
                  <c:v>45716</c:v>
                </c:pt>
                <c:pt idx="1977">
                  <c:v>45720</c:v>
                </c:pt>
                <c:pt idx="1978">
                  <c:v>45721</c:v>
                </c:pt>
                <c:pt idx="1979">
                  <c:v>45722</c:v>
                </c:pt>
                <c:pt idx="1980">
                  <c:v>45723</c:v>
                </c:pt>
                <c:pt idx="1981">
                  <c:v>45726</c:v>
                </c:pt>
                <c:pt idx="1982">
                  <c:v>45727</c:v>
                </c:pt>
                <c:pt idx="1983">
                  <c:v>45728</c:v>
                </c:pt>
                <c:pt idx="1984">
                  <c:v>45729</c:v>
                </c:pt>
                <c:pt idx="1985">
                  <c:v>45730</c:v>
                </c:pt>
                <c:pt idx="1986">
                  <c:v>45733</c:v>
                </c:pt>
                <c:pt idx="1987">
                  <c:v>45734</c:v>
                </c:pt>
                <c:pt idx="1988">
                  <c:v>45735</c:v>
                </c:pt>
                <c:pt idx="1989">
                  <c:v>45736</c:v>
                </c:pt>
                <c:pt idx="1990">
                  <c:v>45737</c:v>
                </c:pt>
                <c:pt idx="1991">
                  <c:v>45740</c:v>
                </c:pt>
                <c:pt idx="1992">
                  <c:v>45741</c:v>
                </c:pt>
                <c:pt idx="1993">
                  <c:v>45742</c:v>
                </c:pt>
                <c:pt idx="1994">
                  <c:v>45743</c:v>
                </c:pt>
                <c:pt idx="1995">
                  <c:v>45744</c:v>
                </c:pt>
                <c:pt idx="1996">
                  <c:v>45747</c:v>
                </c:pt>
                <c:pt idx="1997">
                  <c:v>45748</c:v>
                </c:pt>
                <c:pt idx="1998">
                  <c:v>45749</c:v>
                </c:pt>
                <c:pt idx="1999">
                  <c:v>45750</c:v>
                </c:pt>
                <c:pt idx="2000">
                  <c:v>45751</c:v>
                </c:pt>
                <c:pt idx="2001">
                  <c:v>45754</c:v>
                </c:pt>
                <c:pt idx="2002">
                  <c:v>45755</c:v>
                </c:pt>
                <c:pt idx="2003">
                  <c:v>45756</c:v>
                </c:pt>
                <c:pt idx="2004">
                  <c:v>45757</c:v>
                </c:pt>
                <c:pt idx="2005">
                  <c:v>45758</c:v>
                </c:pt>
                <c:pt idx="2006">
                  <c:v>45761</c:v>
                </c:pt>
                <c:pt idx="2007">
                  <c:v>45762</c:v>
                </c:pt>
                <c:pt idx="2008">
                  <c:v>45763</c:v>
                </c:pt>
                <c:pt idx="2009">
                  <c:v>45764</c:v>
                </c:pt>
                <c:pt idx="2010">
                  <c:v>45765</c:v>
                </c:pt>
                <c:pt idx="2011">
                  <c:v>45768</c:v>
                </c:pt>
                <c:pt idx="2012">
                  <c:v>45769</c:v>
                </c:pt>
                <c:pt idx="2013">
                  <c:v>45770</c:v>
                </c:pt>
                <c:pt idx="2014">
                  <c:v>45771</c:v>
                </c:pt>
                <c:pt idx="2015">
                  <c:v>45772</c:v>
                </c:pt>
                <c:pt idx="2016">
                  <c:v>45775</c:v>
                </c:pt>
                <c:pt idx="2017">
                  <c:v>45776</c:v>
                </c:pt>
                <c:pt idx="2018">
                  <c:v>45777</c:v>
                </c:pt>
                <c:pt idx="2019">
                  <c:v>45779</c:v>
                </c:pt>
                <c:pt idx="2020">
                  <c:v>45784</c:v>
                </c:pt>
                <c:pt idx="2021">
                  <c:v>45785</c:v>
                </c:pt>
                <c:pt idx="2022">
                  <c:v>45786</c:v>
                </c:pt>
                <c:pt idx="2023">
                  <c:v>45789</c:v>
                </c:pt>
                <c:pt idx="2024">
                  <c:v>45790</c:v>
                </c:pt>
                <c:pt idx="2025">
                  <c:v>45791</c:v>
                </c:pt>
                <c:pt idx="2026">
                  <c:v>45792</c:v>
                </c:pt>
                <c:pt idx="2027">
                  <c:v>45793</c:v>
                </c:pt>
                <c:pt idx="2028">
                  <c:v>45796</c:v>
                </c:pt>
                <c:pt idx="2029">
                  <c:v>45797</c:v>
                </c:pt>
                <c:pt idx="2030">
                  <c:v>45798</c:v>
                </c:pt>
                <c:pt idx="2031">
                  <c:v>45799</c:v>
                </c:pt>
                <c:pt idx="2032">
                  <c:v>45800</c:v>
                </c:pt>
                <c:pt idx="2033">
                  <c:v>45803</c:v>
                </c:pt>
                <c:pt idx="2034">
                  <c:v>45804</c:v>
                </c:pt>
                <c:pt idx="2035">
                  <c:v>45805</c:v>
                </c:pt>
                <c:pt idx="2036">
                  <c:v>45806</c:v>
                </c:pt>
                <c:pt idx="2037">
                  <c:v>45807</c:v>
                </c:pt>
                <c:pt idx="2038">
                  <c:v>45810</c:v>
                </c:pt>
                <c:pt idx="2039">
                  <c:v>45812</c:v>
                </c:pt>
                <c:pt idx="2040">
                  <c:v>45813</c:v>
                </c:pt>
                <c:pt idx="2041">
                  <c:v>45817</c:v>
                </c:pt>
                <c:pt idx="2042">
                  <c:v>45818</c:v>
                </c:pt>
                <c:pt idx="2043">
                  <c:v>45819</c:v>
                </c:pt>
                <c:pt idx="2044">
                  <c:v>45820</c:v>
                </c:pt>
                <c:pt idx="2045">
                  <c:v>45821</c:v>
                </c:pt>
                <c:pt idx="2046">
                  <c:v>45824</c:v>
                </c:pt>
                <c:pt idx="2047">
                  <c:v>45825</c:v>
                </c:pt>
                <c:pt idx="2048">
                  <c:v>45826</c:v>
                </c:pt>
                <c:pt idx="2049">
                  <c:v>45827</c:v>
                </c:pt>
                <c:pt idx="2050">
                  <c:v>45828</c:v>
                </c:pt>
                <c:pt idx="2051">
                  <c:v>45831</c:v>
                </c:pt>
                <c:pt idx="2052">
                  <c:v>45832</c:v>
                </c:pt>
                <c:pt idx="2053">
                  <c:v>45833</c:v>
                </c:pt>
                <c:pt idx="2054">
                  <c:v>45834</c:v>
                </c:pt>
                <c:pt idx="2055">
                  <c:v>45835</c:v>
                </c:pt>
                <c:pt idx="2056">
                  <c:v>45838</c:v>
                </c:pt>
                <c:pt idx="2057">
                  <c:v>45839</c:v>
                </c:pt>
                <c:pt idx="2058">
                  <c:v>45840</c:v>
                </c:pt>
                <c:pt idx="2059">
                  <c:v>45841</c:v>
                </c:pt>
                <c:pt idx="2060">
                  <c:v>45842</c:v>
                </c:pt>
                <c:pt idx="2061">
                  <c:v>45845</c:v>
                </c:pt>
                <c:pt idx="2062">
                  <c:v>45846</c:v>
                </c:pt>
                <c:pt idx="2063">
                  <c:v>45847</c:v>
                </c:pt>
                <c:pt idx="2064">
                  <c:v>45848</c:v>
                </c:pt>
                <c:pt idx="2065">
                  <c:v>45849</c:v>
                </c:pt>
                <c:pt idx="2066">
                  <c:v>45852</c:v>
                </c:pt>
                <c:pt idx="2067">
                  <c:v>45853</c:v>
                </c:pt>
                <c:pt idx="2068">
                  <c:v>45854</c:v>
                </c:pt>
                <c:pt idx="2069">
                  <c:v>45855</c:v>
                </c:pt>
                <c:pt idx="2070">
                  <c:v>45856</c:v>
                </c:pt>
                <c:pt idx="2071">
                  <c:v>45859</c:v>
                </c:pt>
                <c:pt idx="2072">
                  <c:v>45860</c:v>
                </c:pt>
                <c:pt idx="2073">
                  <c:v>45861</c:v>
                </c:pt>
                <c:pt idx="2074">
                  <c:v>45862</c:v>
                </c:pt>
                <c:pt idx="2075">
                  <c:v>45863</c:v>
                </c:pt>
                <c:pt idx="2076">
                  <c:v>45866</c:v>
                </c:pt>
                <c:pt idx="2077">
                  <c:v>45867</c:v>
                </c:pt>
                <c:pt idx="2078">
                  <c:v>45868</c:v>
                </c:pt>
                <c:pt idx="2079">
                  <c:v>45869</c:v>
                </c:pt>
                <c:pt idx="2080">
                  <c:v>45870</c:v>
                </c:pt>
                <c:pt idx="2081">
                  <c:v>45873</c:v>
                </c:pt>
                <c:pt idx="2082">
                  <c:v>45874</c:v>
                </c:pt>
                <c:pt idx="2083">
                  <c:v>45875</c:v>
                </c:pt>
                <c:pt idx="2084">
                  <c:v>45876</c:v>
                </c:pt>
                <c:pt idx="2085">
                  <c:v>45877</c:v>
                </c:pt>
                <c:pt idx="2086">
                  <c:v>45880</c:v>
                </c:pt>
                <c:pt idx="2087">
                  <c:v>45881</c:v>
                </c:pt>
                <c:pt idx="2088">
                  <c:v>45882</c:v>
                </c:pt>
                <c:pt idx="2089">
                  <c:v>45883</c:v>
                </c:pt>
                <c:pt idx="2090">
                  <c:v>45887</c:v>
                </c:pt>
                <c:pt idx="2091">
                  <c:v>45888</c:v>
                </c:pt>
                <c:pt idx="2092">
                  <c:v>45889</c:v>
                </c:pt>
                <c:pt idx="2093">
                  <c:v>45890</c:v>
                </c:pt>
                <c:pt idx="2094">
                  <c:v>45891</c:v>
                </c:pt>
              </c:numCache>
            </c:numRef>
          </c:cat>
          <c:val>
            <c:numRef>
              <c:f>루미스!$N$16:$N$2110</c:f>
              <c:numCache>
                <c:formatCode>_-* #,##0.0000_-;\-* #,##0.0000_-;_-* "-"??_-;_-@_-</c:formatCode>
                <c:ptCount val="2095"/>
                <c:pt idx="0" formatCode="_(* #,##0.00_);_(* \(#,##0.00\);_(* &quot;-&quot;??_);_(@_)">
                  <c:v>0</c:v>
                </c:pt>
                <c:pt idx="1">
                  <c:v>-0.71386269841307337</c:v>
                </c:pt>
                <c:pt idx="2">
                  <c:v>-0.82747857807703462</c:v>
                </c:pt>
                <c:pt idx="3">
                  <c:v>-0.86840479161989914</c:v>
                </c:pt>
                <c:pt idx="4">
                  <c:v>-1.8812199197864542E-2</c:v>
                </c:pt>
                <c:pt idx="5">
                  <c:v>0.93368038508337692</c:v>
                </c:pt>
                <c:pt idx="6">
                  <c:v>1.6132532220433253</c:v>
                </c:pt>
                <c:pt idx="7">
                  <c:v>1.9121116926185775</c:v>
                </c:pt>
                <c:pt idx="8">
                  <c:v>1.2587015403895434</c:v>
                </c:pt>
                <c:pt idx="9">
                  <c:v>2.9541008695267029E-2</c:v>
                </c:pt>
                <c:pt idx="10">
                  <c:v>-0.47094840881924049</c:v>
                </c:pt>
                <c:pt idx="11">
                  <c:v>1.2938683189745936</c:v>
                </c:pt>
                <c:pt idx="12">
                  <c:v>1.8332843809818016</c:v>
                </c:pt>
                <c:pt idx="13">
                  <c:v>-0.30643161086226328</c:v>
                </c:pt>
                <c:pt idx="14">
                  <c:v>-8.8777700566275639E-3</c:v>
                </c:pt>
                <c:pt idx="15">
                  <c:v>1.4392611290721065</c:v>
                </c:pt>
                <c:pt idx="16">
                  <c:v>-5.2128856009043524E-2</c:v>
                </c:pt>
                <c:pt idx="17">
                  <c:v>0.23145476808592974</c:v>
                </c:pt>
                <c:pt idx="18">
                  <c:v>-9.7600330466064613E-3</c:v>
                </c:pt>
                <c:pt idx="19">
                  <c:v>-0.94318395397665411</c:v>
                </c:pt>
                <c:pt idx="20">
                  <c:v>0.83076181118677239</c:v>
                </c:pt>
                <c:pt idx="21">
                  <c:v>0.72265949628735127</c:v>
                </c:pt>
                <c:pt idx="22">
                  <c:v>0.65510076956665675</c:v>
                </c:pt>
                <c:pt idx="23">
                  <c:v>0.38728891434972107</c:v>
                </c:pt>
                <c:pt idx="24">
                  <c:v>0.18472658306763284</c:v>
                </c:pt>
                <c:pt idx="25">
                  <c:v>1.0439228983700117</c:v>
                </c:pt>
                <c:pt idx="26">
                  <c:v>1.2328964884442348</c:v>
                </c:pt>
                <c:pt idx="27">
                  <c:v>1.0998053643411432</c:v>
                </c:pt>
                <c:pt idx="28">
                  <c:v>0.60343677384454064</c:v>
                </c:pt>
                <c:pt idx="29">
                  <c:v>1.8941509796132134</c:v>
                </c:pt>
                <c:pt idx="30">
                  <c:v>2.1318661279800399</c:v>
                </c:pt>
                <c:pt idx="31">
                  <c:v>2.1375572738092661</c:v>
                </c:pt>
                <c:pt idx="32">
                  <c:v>2.3026806628524037</c:v>
                </c:pt>
                <c:pt idx="33">
                  <c:v>2.0022449549783756</c:v>
                </c:pt>
                <c:pt idx="34">
                  <c:v>1.9136553425004543</c:v>
                </c:pt>
                <c:pt idx="35">
                  <c:v>0.99836045486583702</c:v>
                </c:pt>
                <c:pt idx="36">
                  <c:v>-0.87349495425076906</c:v>
                </c:pt>
                <c:pt idx="37">
                  <c:v>0.38630653552228689</c:v>
                </c:pt>
                <c:pt idx="38">
                  <c:v>1.313321924406252</c:v>
                </c:pt>
                <c:pt idx="39">
                  <c:v>1.4392199728179103</c:v>
                </c:pt>
                <c:pt idx="40">
                  <c:v>1.4791436985238442</c:v>
                </c:pt>
                <c:pt idx="41">
                  <c:v>1.7988025672930823</c:v>
                </c:pt>
                <c:pt idx="42">
                  <c:v>1.201722833233851</c:v>
                </c:pt>
                <c:pt idx="43">
                  <c:v>1.7087668719860984</c:v>
                </c:pt>
                <c:pt idx="44">
                  <c:v>2.4293100220347914</c:v>
                </c:pt>
                <c:pt idx="45">
                  <c:v>2.4081240473798657</c:v>
                </c:pt>
                <c:pt idx="46">
                  <c:v>3.8530502875491779</c:v>
                </c:pt>
                <c:pt idx="47">
                  <c:v>5.3541135716418502</c:v>
                </c:pt>
                <c:pt idx="48">
                  <c:v>5.1054698283695457</c:v>
                </c:pt>
                <c:pt idx="49">
                  <c:v>5.3393587752906857</c:v>
                </c:pt>
                <c:pt idx="50">
                  <c:v>5.7465767587741201</c:v>
                </c:pt>
                <c:pt idx="51">
                  <c:v>5.932460404209885</c:v>
                </c:pt>
                <c:pt idx="52">
                  <c:v>5.4377062096157127</c:v>
                </c:pt>
                <c:pt idx="53">
                  <c:v>4.9073702248696742</c:v>
                </c:pt>
                <c:pt idx="54">
                  <c:v>5.6284839875574724</c:v>
                </c:pt>
                <c:pt idx="55">
                  <c:v>5.6102558015370816</c:v>
                </c:pt>
                <c:pt idx="56">
                  <c:v>3.9607231599413408</c:v>
                </c:pt>
                <c:pt idx="57">
                  <c:v>7.0185302795837039</c:v>
                </c:pt>
                <c:pt idx="58">
                  <c:v>7.1701612535388275</c:v>
                </c:pt>
                <c:pt idx="59">
                  <c:v>6.5377514210289975</c:v>
                </c:pt>
                <c:pt idx="60">
                  <c:v>6.8884978798141168</c:v>
                </c:pt>
                <c:pt idx="61">
                  <c:v>8.7817372166738288</c:v>
                </c:pt>
                <c:pt idx="62">
                  <c:v>8.2345229588102207</c:v>
                </c:pt>
                <c:pt idx="63">
                  <c:v>7.8025292410974956</c:v>
                </c:pt>
                <c:pt idx="64">
                  <c:v>8.6900034041046759</c:v>
                </c:pt>
                <c:pt idx="65">
                  <c:v>8.9701187839657699</c:v>
                </c:pt>
                <c:pt idx="66">
                  <c:v>8.8018760246544812</c:v>
                </c:pt>
                <c:pt idx="67">
                  <c:v>10.018952875411362</c:v>
                </c:pt>
                <c:pt idx="68">
                  <c:v>10.352468582465184</c:v>
                </c:pt>
                <c:pt idx="69">
                  <c:v>9.8484309285348122</c:v>
                </c:pt>
                <c:pt idx="70">
                  <c:v>10.419863739662393</c:v>
                </c:pt>
                <c:pt idx="71">
                  <c:v>9.9403287228327386</c:v>
                </c:pt>
                <c:pt idx="72">
                  <c:v>9.2563778695192944</c:v>
                </c:pt>
                <c:pt idx="73">
                  <c:v>9.1724557732783527</c:v>
                </c:pt>
                <c:pt idx="74">
                  <c:v>10.418769012089529</c:v>
                </c:pt>
                <c:pt idx="75">
                  <c:v>9.8914170098893841</c:v>
                </c:pt>
                <c:pt idx="76">
                  <c:v>9.2196321004493402</c:v>
                </c:pt>
                <c:pt idx="77">
                  <c:v>10.549102092012973</c:v>
                </c:pt>
                <c:pt idx="78">
                  <c:v>11.798948421206674</c:v>
                </c:pt>
                <c:pt idx="79">
                  <c:v>10.797725607951616</c:v>
                </c:pt>
                <c:pt idx="80">
                  <c:v>12.193500912461316</c:v>
                </c:pt>
                <c:pt idx="81">
                  <c:v>12.652461727841066</c:v>
                </c:pt>
                <c:pt idx="82">
                  <c:v>12.069963339290984</c:v>
                </c:pt>
                <c:pt idx="83">
                  <c:v>11.353104986114777</c:v>
                </c:pt>
                <c:pt idx="84">
                  <c:v>9.9950633906753694</c:v>
                </c:pt>
                <c:pt idx="85">
                  <c:v>12.135105605419252</c:v>
                </c:pt>
                <c:pt idx="86">
                  <c:v>9.3933931449129098</c:v>
                </c:pt>
                <c:pt idx="87">
                  <c:v>9.3096232557083667</c:v>
                </c:pt>
                <c:pt idx="88">
                  <c:v>9.1982605761766223</c:v>
                </c:pt>
                <c:pt idx="89">
                  <c:v>9.2024243677519895</c:v>
                </c:pt>
                <c:pt idx="90">
                  <c:v>9.9112010616271888</c:v>
                </c:pt>
                <c:pt idx="91">
                  <c:v>9.6091979195034352</c:v>
                </c:pt>
                <c:pt idx="92">
                  <c:v>9.8277438797738128</c:v>
                </c:pt>
                <c:pt idx="93">
                  <c:v>9.441679964413181</c:v>
                </c:pt>
                <c:pt idx="94">
                  <c:v>9.4953952650958868</c:v>
                </c:pt>
                <c:pt idx="95">
                  <c:v>10.633694084442155</c:v>
                </c:pt>
                <c:pt idx="96">
                  <c:v>10.739049889815872</c:v>
                </c:pt>
                <c:pt idx="97">
                  <c:v>11.038643700825491</c:v>
                </c:pt>
                <c:pt idx="98">
                  <c:v>10.93584764493799</c:v>
                </c:pt>
                <c:pt idx="99">
                  <c:v>11.548427932819019</c:v>
                </c:pt>
                <c:pt idx="100">
                  <c:v>12.491138380103566</c:v>
                </c:pt>
                <c:pt idx="101">
                  <c:v>12.905464345716675</c:v>
                </c:pt>
                <c:pt idx="102">
                  <c:v>12.985524451785627</c:v>
                </c:pt>
                <c:pt idx="103">
                  <c:v>12.468461198849644</c:v>
                </c:pt>
                <c:pt idx="104">
                  <c:v>13.037466736018638</c:v>
                </c:pt>
                <c:pt idx="105">
                  <c:v>14.209051922895277</c:v>
                </c:pt>
                <c:pt idx="106">
                  <c:v>12.969294709839058</c:v>
                </c:pt>
                <c:pt idx="107">
                  <c:v>13.213728740910637</c:v>
                </c:pt>
                <c:pt idx="108">
                  <c:v>13.49829229270555</c:v>
                </c:pt>
                <c:pt idx="109">
                  <c:v>12.742893539585179</c:v>
                </c:pt>
                <c:pt idx="110">
                  <c:v>12.684981685888614</c:v>
                </c:pt>
                <c:pt idx="111">
                  <c:v>13.231403162603675</c:v>
                </c:pt>
                <c:pt idx="112">
                  <c:v>12.493452968643011</c:v>
                </c:pt>
                <c:pt idx="113">
                  <c:v>12.735063992910048</c:v>
                </c:pt>
                <c:pt idx="114">
                  <c:v>11.935342502995622</c:v>
                </c:pt>
                <c:pt idx="115">
                  <c:v>12.780398069392392</c:v>
                </c:pt>
                <c:pt idx="116">
                  <c:v>12.696585245832528</c:v>
                </c:pt>
                <c:pt idx="117">
                  <c:v>13.517992648694918</c:v>
                </c:pt>
                <c:pt idx="118">
                  <c:v>12.433623779957987</c:v>
                </c:pt>
                <c:pt idx="119">
                  <c:v>12.499544346650383</c:v>
                </c:pt>
                <c:pt idx="120">
                  <c:v>11.41256589324612</c:v>
                </c:pt>
                <c:pt idx="121">
                  <c:v>11.873261999210598</c:v>
                </c:pt>
                <c:pt idx="122">
                  <c:v>12.197336747129867</c:v>
                </c:pt>
                <c:pt idx="123">
                  <c:v>12.739487011692919</c:v>
                </c:pt>
                <c:pt idx="124">
                  <c:v>12.06948588368954</c:v>
                </c:pt>
                <c:pt idx="125">
                  <c:v>11.954625566114425</c:v>
                </c:pt>
                <c:pt idx="126">
                  <c:v>12.609381981997542</c:v>
                </c:pt>
                <c:pt idx="127">
                  <c:v>11.906237237776503</c:v>
                </c:pt>
                <c:pt idx="128">
                  <c:v>12.397591765601481</c:v>
                </c:pt>
                <c:pt idx="129">
                  <c:v>13.863019381792558</c:v>
                </c:pt>
                <c:pt idx="130">
                  <c:v>14.583398657923308</c:v>
                </c:pt>
                <c:pt idx="131">
                  <c:v>14.613907142273391</c:v>
                </c:pt>
                <c:pt idx="132">
                  <c:v>15.211073238807703</c:v>
                </c:pt>
                <c:pt idx="133">
                  <c:v>14.8975048661706</c:v>
                </c:pt>
                <c:pt idx="134">
                  <c:v>14.409526797403661</c:v>
                </c:pt>
                <c:pt idx="135">
                  <c:v>14.038551112632483</c:v>
                </c:pt>
                <c:pt idx="136">
                  <c:v>13.522758950777</c:v>
                </c:pt>
                <c:pt idx="137">
                  <c:v>15.457785459524487</c:v>
                </c:pt>
                <c:pt idx="138">
                  <c:v>16.164413882671376</c:v>
                </c:pt>
                <c:pt idx="139">
                  <c:v>15.798154271890175</c:v>
                </c:pt>
                <c:pt idx="140">
                  <c:v>15.558576886182458</c:v>
                </c:pt>
                <c:pt idx="141">
                  <c:v>15.903162391072309</c:v>
                </c:pt>
                <c:pt idx="142">
                  <c:v>15.002139351671751</c:v>
                </c:pt>
                <c:pt idx="143">
                  <c:v>15.449471109143181</c:v>
                </c:pt>
                <c:pt idx="144">
                  <c:v>16.131561558118179</c:v>
                </c:pt>
                <c:pt idx="145">
                  <c:v>16.092305969917099</c:v>
                </c:pt>
                <c:pt idx="146">
                  <c:v>16.542322216580018</c:v>
                </c:pt>
                <c:pt idx="147">
                  <c:v>14.371805947543271</c:v>
                </c:pt>
                <c:pt idx="148">
                  <c:v>14.626436565616412</c:v>
                </c:pt>
                <c:pt idx="149">
                  <c:v>16.195339135631677</c:v>
                </c:pt>
                <c:pt idx="150">
                  <c:v>16.527021837870969</c:v>
                </c:pt>
                <c:pt idx="151">
                  <c:v>18.335069669251737</c:v>
                </c:pt>
                <c:pt idx="152">
                  <c:v>16.724814902670047</c:v>
                </c:pt>
                <c:pt idx="153">
                  <c:v>16.982658603545932</c:v>
                </c:pt>
                <c:pt idx="154">
                  <c:v>17.413684676980047</c:v>
                </c:pt>
                <c:pt idx="155">
                  <c:v>17.425043003675984</c:v>
                </c:pt>
                <c:pt idx="156">
                  <c:v>17.397623865770488</c:v>
                </c:pt>
                <c:pt idx="157">
                  <c:v>18.015044776241119</c:v>
                </c:pt>
                <c:pt idx="158">
                  <c:v>18.436074348120528</c:v>
                </c:pt>
                <c:pt idx="159">
                  <c:v>18.009417080869675</c:v>
                </c:pt>
                <c:pt idx="160">
                  <c:v>18.070769490877769</c:v>
                </c:pt>
                <c:pt idx="161">
                  <c:v>17.135094728171708</c:v>
                </c:pt>
                <c:pt idx="162">
                  <c:v>17.111245735546259</c:v>
                </c:pt>
                <c:pt idx="163">
                  <c:v>16.570063201548024</c:v>
                </c:pt>
                <c:pt idx="164">
                  <c:v>18.834547340305591</c:v>
                </c:pt>
                <c:pt idx="165">
                  <c:v>19.395069648892775</c:v>
                </c:pt>
                <c:pt idx="166">
                  <c:v>19.297563597355282</c:v>
                </c:pt>
                <c:pt idx="167">
                  <c:v>18.241943249619773</c:v>
                </c:pt>
                <c:pt idx="168">
                  <c:v>18.499269524537766</c:v>
                </c:pt>
                <c:pt idx="169">
                  <c:v>19.414324988522537</c:v>
                </c:pt>
                <c:pt idx="170">
                  <c:v>19.808124606118167</c:v>
                </c:pt>
                <c:pt idx="171">
                  <c:v>21.112386087913571</c:v>
                </c:pt>
                <c:pt idx="172">
                  <c:v>21.156018988277751</c:v>
                </c:pt>
                <c:pt idx="173">
                  <c:v>21.286346202269893</c:v>
                </c:pt>
                <c:pt idx="174">
                  <c:v>21.347571220631316</c:v>
                </c:pt>
                <c:pt idx="175">
                  <c:v>21.373359063775307</c:v>
                </c:pt>
                <c:pt idx="176">
                  <c:v>21.874157080502403</c:v>
                </c:pt>
                <c:pt idx="177">
                  <c:v>21.067892814721915</c:v>
                </c:pt>
                <c:pt idx="178">
                  <c:v>19.550555061591478</c:v>
                </c:pt>
                <c:pt idx="179">
                  <c:v>20.103641723134544</c:v>
                </c:pt>
                <c:pt idx="180">
                  <c:v>19.678383880417975</c:v>
                </c:pt>
                <c:pt idx="181">
                  <c:v>21.166473192077209</c:v>
                </c:pt>
                <c:pt idx="182">
                  <c:v>22.696897424387387</c:v>
                </c:pt>
                <c:pt idx="183">
                  <c:v>21.973355299204218</c:v>
                </c:pt>
                <c:pt idx="184">
                  <c:v>22.554845468465075</c:v>
                </c:pt>
                <c:pt idx="185">
                  <c:v>22.867042910282407</c:v>
                </c:pt>
                <c:pt idx="186">
                  <c:v>23.465753658640324</c:v>
                </c:pt>
                <c:pt idx="187">
                  <c:v>24.458864355272699</c:v>
                </c:pt>
                <c:pt idx="188">
                  <c:v>21.523078104738051</c:v>
                </c:pt>
                <c:pt idx="189">
                  <c:v>22.20891725942634</c:v>
                </c:pt>
                <c:pt idx="190">
                  <c:v>23.109565040903636</c:v>
                </c:pt>
                <c:pt idx="191">
                  <c:v>21.991930291758226</c:v>
                </c:pt>
                <c:pt idx="192">
                  <c:v>20.990714555429346</c:v>
                </c:pt>
                <c:pt idx="193">
                  <c:v>22.256450834881328</c:v>
                </c:pt>
                <c:pt idx="194">
                  <c:v>24.151197426635534</c:v>
                </c:pt>
                <c:pt idx="195">
                  <c:v>23.378277730135363</c:v>
                </c:pt>
                <c:pt idx="196">
                  <c:v>23.550351624480744</c:v>
                </c:pt>
                <c:pt idx="197">
                  <c:v>22.911739575903965</c:v>
                </c:pt>
                <c:pt idx="198">
                  <c:v>23.471818739728548</c:v>
                </c:pt>
                <c:pt idx="199">
                  <c:v>23.581368018347153</c:v>
                </c:pt>
                <c:pt idx="200">
                  <c:v>23.723322491514985</c:v>
                </c:pt>
                <c:pt idx="201">
                  <c:v>24.744673627316818</c:v>
                </c:pt>
                <c:pt idx="202">
                  <c:v>23.610735240684182</c:v>
                </c:pt>
                <c:pt idx="203">
                  <c:v>22.935904024684103</c:v>
                </c:pt>
                <c:pt idx="204">
                  <c:v>23.096690976232793</c:v>
                </c:pt>
                <c:pt idx="205">
                  <c:v>23.389708303038397</c:v>
                </c:pt>
                <c:pt idx="206">
                  <c:v>23.140354968511932</c:v>
                </c:pt>
                <c:pt idx="207">
                  <c:v>23.486548147449277</c:v>
                </c:pt>
                <c:pt idx="208">
                  <c:v>21.59303934276473</c:v>
                </c:pt>
                <c:pt idx="209">
                  <c:v>21.785547747974839</c:v>
                </c:pt>
                <c:pt idx="210">
                  <c:v>23.070935493958714</c:v>
                </c:pt>
                <c:pt idx="211">
                  <c:v>24.692560676031285</c:v>
                </c:pt>
                <c:pt idx="212">
                  <c:v>27.323130437296673</c:v>
                </c:pt>
                <c:pt idx="213">
                  <c:v>26.811447111834852</c:v>
                </c:pt>
                <c:pt idx="214">
                  <c:v>27.644145227958468</c:v>
                </c:pt>
                <c:pt idx="215">
                  <c:v>28.649261604950826</c:v>
                </c:pt>
                <c:pt idx="216">
                  <c:v>28.209277569094009</c:v>
                </c:pt>
                <c:pt idx="217">
                  <c:v>29.52387341479718</c:v>
                </c:pt>
                <c:pt idx="218">
                  <c:v>28.305079931780458</c:v>
                </c:pt>
                <c:pt idx="219">
                  <c:v>27.86056324136052</c:v>
                </c:pt>
                <c:pt idx="220">
                  <c:v>28.28098941784366</c:v>
                </c:pt>
                <c:pt idx="221">
                  <c:v>29.849804329640467</c:v>
                </c:pt>
                <c:pt idx="222">
                  <c:v>30.660403935261549</c:v>
                </c:pt>
                <c:pt idx="223">
                  <c:v>30.183588421583625</c:v>
                </c:pt>
                <c:pt idx="224">
                  <c:v>31.427896829568397</c:v>
                </c:pt>
                <c:pt idx="225">
                  <c:v>33.013041839556848</c:v>
                </c:pt>
                <c:pt idx="226">
                  <c:v>32.826285461266863</c:v>
                </c:pt>
                <c:pt idx="227">
                  <c:v>34.114964265554477</c:v>
                </c:pt>
                <c:pt idx="228">
                  <c:v>34.39348513121179</c:v>
                </c:pt>
                <c:pt idx="229">
                  <c:v>34.426180578342205</c:v>
                </c:pt>
                <c:pt idx="230">
                  <c:v>33.750712798034357</c:v>
                </c:pt>
                <c:pt idx="231">
                  <c:v>33.783574947183546</c:v>
                </c:pt>
                <c:pt idx="232">
                  <c:v>29.514694787625821</c:v>
                </c:pt>
                <c:pt idx="233">
                  <c:v>30.263391492034085</c:v>
                </c:pt>
                <c:pt idx="234">
                  <c:v>26.667465299457056</c:v>
                </c:pt>
                <c:pt idx="235">
                  <c:v>28.781584674933875</c:v>
                </c:pt>
                <c:pt idx="236">
                  <c:v>24.971912308056005</c:v>
                </c:pt>
                <c:pt idx="237">
                  <c:v>21.635441298036465</c:v>
                </c:pt>
                <c:pt idx="238">
                  <c:v>23.428619279656097</c:v>
                </c:pt>
                <c:pt idx="239">
                  <c:v>23.801968835095398</c:v>
                </c:pt>
                <c:pt idx="240">
                  <c:v>26.30598614852504</c:v>
                </c:pt>
                <c:pt idx="241">
                  <c:v>28.270898930871514</c:v>
                </c:pt>
                <c:pt idx="242">
                  <c:v>26.92770896507654</c:v>
                </c:pt>
                <c:pt idx="243">
                  <c:v>26.80864498466271</c:v>
                </c:pt>
                <c:pt idx="244">
                  <c:v>28.895216411051628</c:v>
                </c:pt>
                <c:pt idx="245">
                  <c:v>31.971335510524469</c:v>
                </c:pt>
                <c:pt idx="246">
                  <c:v>30.823960508599402</c:v>
                </c:pt>
                <c:pt idx="247">
                  <c:v>30.831478017681054</c:v>
                </c:pt>
                <c:pt idx="248">
                  <c:v>28.027286121218243</c:v>
                </c:pt>
                <c:pt idx="249">
                  <c:v>27.73812065765231</c:v>
                </c:pt>
                <c:pt idx="250">
                  <c:v>27.980146592248978</c:v>
                </c:pt>
                <c:pt idx="251">
                  <c:v>28.146258515754198</c:v>
                </c:pt>
                <c:pt idx="252">
                  <c:v>28.231233634114332</c:v>
                </c:pt>
                <c:pt idx="253">
                  <c:v>28.438339046616978</c:v>
                </c:pt>
                <c:pt idx="254">
                  <c:v>31.70567742611367</c:v>
                </c:pt>
                <c:pt idx="255">
                  <c:v>32.647060377523474</c:v>
                </c:pt>
                <c:pt idx="256">
                  <c:v>32.2551561336509</c:v>
                </c:pt>
                <c:pt idx="257">
                  <c:v>30.77359479620857</c:v>
                </c:pt>
                <c:pt idx="258">
                  <c:v>31.42469101012534</c:v>
                </c:pt>
                <c:pt idx="259">
                  <c:v>31.662065772975666</c:v>
                </c:pt>
                <c:pt idx="260">
                  <c:v>32.135158279163868</c:v>
                </c:pt>
                <c:pt idx="261">
                  <c:v>30.005905183986187</c:v>
                </c:pt>
                <c:pt idx="262">
                  <c:v>29.510860337176602</c:v>
                </c:pt>
                <c:pt idx="263">
                  <c:v>29.087563150910533</c:v>
                </c:pt>
                <c:pt idx="264">
                  <c:v>22.581135099736528</c:v>
                </c:pt>
                <c:pt idx="265">
                  <c:v>23.864785137691793</c:v>
                </c:pt>
                <c:pt idx="266">
                  <c:v>28.004138828294717</c:v>
                </c:pt>
                <c:pt idx="267">
                  <c:v>22.517749422587947</c:v>
                </c:pt>
                <c:pt idx="268">
                  <c:v>21.317655810145379</c:v>
                </c:pt>
                <c:pt idx="269">
                  <c:v>23.245287493735287</c:v>
                </c:pt>
                <c:pt idx="270">
                  <c:v>23.322038471540665</c:v>
                </c:pt>
                <c:pt idx="271">
                  <c:v>19.670652172729937</c:v>
                </c:pt>
                <c:pt idx="272">
                  <c:v>20.879140415738231</c:v>
                </c:pt>
                <c:pt idx="273">
                  <c:v>22.457257190299941</c:v>
                </c:pt>
                <c:pt idx="274">
                  <c:v>20.589516340399914</c:v>
                </c:pt>
                <c:pt idx="275">
                  <c:v>21.357625744191434</c:v>
                </c:pt>
                <c:pt idx="276">
                  <c:v>21.97744253111744</c:v>
                </c:pt>
                <c:pt idx="277">
                  <c:v>23.893914393721303</c:v>
                </c:pt>
                <c:pt idx="278">
                  <c:v>23.014935129335104</c:v>
                </c:pt>
                <c:pt idx="279">
                  <c:v>23.437871338144411</c:v>
                </c:pt>
                <c:pt idx="280">
                  <c:v>23.749917199782214</c:v>
                </c:pt>
                <c:pt idx="281">
                  <c:v>24.529898373527853</c:v>
                </c:pt>
                <c:pt idx="282">
                  <c:v>25.766673940075979</c:v>
                </c:pt>
                <c:pt idx="283">
                  <c:v>25.644428959391114</c:v>
                </c:pt>
                <c:pt idx="284">
                  <c:v>24.201232571009026</c:v>
                </c:pt>
                <c:pt idx="285">
                  <c:v>24.867075441867044</c:v>
                </c:pt>
                <c:pt idx="286">
                  <c:v>25.080690375334658</c:v>
                </c:pt>
                <c:pt idx="287">
                  <c:v>23.290841214087713</c:v>
                </c:pt>
                <c:pt idx="288">
                  <c:v>23.075941391835794</c:v>
                </c:pt>
                <c:pt idx="289">
                  <c:v>25.125102621361922</c:v>
                </c:pt>
                <c:pt idx="290">
                  <c:v>23.681642449006709</c:v>
                </c:pt>
                <c:pt idx="291">
                  <c:v>23.189959595192658</c:v>
                </c:pt>
                <c:pt idx="292">
                  <c:v>22.923135652825632</c:v>
                </c:pt>
                <c:pt idx="293">
                  <c:v>26.681727713648129</c:v>
                </c:pt>
                <c:pt idx="294">
                  <c:v>25.809604925406415</c:v>
                </c:pt>
                <c:pt idx="295">
                  <c:v>26.410096100977722</c:v>
                </c:pt>
                <c:pt idx="296">
                  <c:v>27.408418963234499</c:v>
                </c:pt>
                <c:pt idx="297">
                  <c:v>27.942265277132748</c:v>
                </c:pt>
                <c:pt idx="298">
                  <c:v>26.780563765165617</c:v>
                </c:pt>
                <c:pt idx="299">
                  <c:v>27.275000743247567</c:v>
                </c:pt>
                <c:pt idx="300">
                  <c:v>27.762307191033326</c:v>
                </c:pt>
                <c:pt idx="301">
                  <c:v>29.604311241717134</c:v>
                </c:pt>
                <c:pt idx="302">
                  <c:v>28.970974547708988</c:v>
                </c:pt>
                <c:pt idx="303">
                  <c:v>29.267657549675576</c:v>
                </c:pt>
                <c:pt idx="304">
                  <c:v>28.838819224070573</c:v>
                </c:pt>
                <c:pt idx="305">
                  <c:v>29.036462093053455</c:v>
                </c:pt>
                <c:pt idx="306">
                  <c:v>28.545349520411779</c:v>
                </c:pt>
                <c:pt idx="307">
                  <c:v>29.034033921929179</c:v>
                </c:pt>
                <c:pt idx="308">
                  <c:v>28.269116339031598</c:v>
                </c:pt>
                <c:pt idx="309">
                  <c:v>27.589373095031146</c:v>
                </c:pt>
                <c:pt idx="310">
                  <c:v>30.486360564686287</c:v>
                </c:pt>
                <c:pt idx="311">
                  <c:v>30.848919506643789</c:v>
                </c:pt>
                <c:pt idx="312">
                  <c:v>30.171272076763145</c:v>
                </c:pt>
                <c:pt idx="313">
                  <c:v>31.551773669415478</c:v>
                </c:pt>
                <c:pt idx="314">
                  <c:v>32.738855005436214</c:v>
                </c:pt>
                <c:pt idx="315">
                  <c:v>32.663605619417694</c:v>
                </c:pt>
                <c:pt idx="316">
                  <c:v>33.492972243579089</c:v>
                </c:pt>
                <c:pt idx="317">
                  <c:v>34.651799960311138</c:v>
                </c:pt>
                <c:pt idx="318">
                  <c:v>33.536841189683379</c:v>
                </c:pt>
                <c:pt idx="319">
                  <c:v>34.91996782604339</c:v>
                </c:pt>
                <c:pt idx="320">
                  <c:v>35.858264939476094</c:v>
                </c:pt>
                <c:pt idx="321">
                  <c:v>36.753597055381782</c:v>
                </c:pt>
                <c:pt idx="322">
                  <c:v>35.009057672764584</c:v>
                </c:pt>
                <c:pt idx="323">
                  <c:v>33.757276748876066</c:v>
                </c:pt>
                <c:pt idx="324">
                  <c:v>33.09520061793792</c:v>
                </c:pt>
                <c:pt idx="325">
                  <c:v>32.7829222860436</c:v>
                </c:pt>
                <c:pt idx="326">
                  <c:v>30.752501887804407</c:v>
                </c:pt>
                <c:pt idx="327">
                  <c:v>30.849425896769649</c:v>
                </c:pt>
                <c:pt idx="328">
                  <c:v>28.639801218050842</c:v>
                </c:pt>
                <c:pt idx="329">
                  <c:v>29.684165865597588</c:v>
                </c:pt>
                <c:pt idx="330">
                  <c:v>28.848522325442445</c:v>
                </c:pt>
                <c:pt idx="331">
                  <c:v>29.14971525576679</c:v>
                </c:pt>
                <c:pt idx="332">
                  <c:v>29.257515032911773</c:v>
                </c:pt>
                <c:pt idx="333">
                  <c:v>28.564930248277872</c:v>
                </c:pt>
                <c:pt idx="334">
                  <c:v>31.120322165451515</c:v>
                </c:pt>
                <c:pt idx="335">
                  <c:v>31.731489866560842</c:v>
                </c:pt>
                <c:pt idx="336">
                  <c:v>31.903400875198841</c:v>
                </c:pt>
                <c:pt idx="337">
                  <c:v>32.355024405669027</c:v>
                </c:pt>
                <c:pt idx="338">
                  <c:v>33.18320651367506</c:v>
                </c:pt>
                <c:pt idx="339">
                  <c:v>35.702942220852989</c:v>
                </c:pt>
                <c:pt idx="340">
                  <c:v>34.342890499430091</c:v>
                </c:pt>
                <c:pt idx="341">
                  <c:v>33.788440164833879</c:v>
                </c:pt>
                <c:pt idx="342">
                  <c:v>34.868023842346645</c:v>
                </c:pt>
                <c:pt idx="343">
                  <c:v>34.71913545567439</c:v>
                </c:pt>
                <c:pt idx="344">
                  <c:v>34.161150982968913</c:v>
                </c:pt>
                <c:pt idx="345">
                  <c:v>34.134913723778212</c:v>
                </c:pt>
                <c:pt idx="346">
                  <c:v>33.251148507995026</c:v>
                </c:pt>
                <c:pt idx="347">
                  <c:v>34.157022414201549</c:v>
                </c:pt>
                <c:pt idx="348">
                  <c:v>36.068733474744072</c:v>
                </c:pt>
                <c:pt idx="349">
                  <c:v>31.401824208417128</c:v>
                </c:pt>
                <c:pt idx="350">
                  <c:v>32.365722270262061</c:v>
                </c:pt>
                <c:pt idx="351">
                  <c:v>30.970568420060189</c:v>
                </c:pt>
                <c:pt idx="352">
                  <c:v>31.842135087215258</c:v>
                </c:pt>
                <c:pt idx="353">
                  <c:v>31.710094117589787</c:v>
                </c:pt>
                <c:pt idx="354">
                  <c:v>33.744745320532793</c:v>
                </c:pt>
                <c:pt idx="355">
                  <c:v>34.232369998079463</c:v>
                </c:pt>
                <c:pt idx="356">
                  <c:v>33.926638625698814</c:v>
                </c:pt>
                <c:pt idx="357">
                  <c:v>33.946651553151604</c:v>
                </c:pt>
                <c:pt idx="358">
                  <c:v>33.228317743606823</c:v>
                </c:pt>
                <c:pt idx="359">
                  <c:v>32.256604529439898</c:v>
                </c:pt>
                <c:pt idx="360">
                  <c:v>34.07892622926407</c:v>
                </c:pt>
                <c:pt idx="361">
                  <c:v>35.654202174487871</c:v>
                </c:pt>
                <c:pt idx="362">
                  <c:v>33.025778022480445</c:v>
                </c:pt>
                <c:pt idx="363">
                  <c:v>32.943714244646408</c:v>
                </c:pt>
                <c:pt idx="364">
                  <c:v>32.531115702400911</c:v>
                </c:pt>
                <c:pt idx="365">
                  <c:v>32.804593252821597</c:v>
                </c:pt>
                <c:pt idx="366">
                  <c:v>33.501646130698852</c:v>
                </c:pt>
                <c:pt idx="367">
                  <c:v>34.280003499080301</c:v>
                </c:pt>
                <c:pt idx="368">
                  <c:v>35.906009111599801</c:v>
                </c:pt>
                <c:pt idx="369">
                  <c:v>35.982791682513309</c:v>
                </c:pt>
                <c:pt idx="370">
                  <c:v>35.804425831566263</c:v>
                </c:pt>
                <c:pt idx="371">
                  <c:v>35.24183057943506</c:v>
                </c:pt>
                <c:pt idx="372">
                  <c:v>37.287788698104492</c:v>
                </c:pt>
                <c:pt idx="373">
                  <c:v>37.012104406713696</c:v>
                </c:pt>
                <c:pt idx="374">
                  <c:v>37.717042950898758</c:v>
                </c:pt>
                <c:pt idx="375">
                  <c:v>37.749693944340528</c:v>
                </c:pt>
                <c:pt idx="376">
                  <c:v>36.675520123396232</c:v>
                </c:pt>
                <c:pt idx="377">
                  <c:v>35.828660828453508</c:v>
                </c:pt>
                <c:pt idx="378">
                  <c:v>35.003513409426255</c:v>
                </c:pt>
                <c:pt idx="379">
                  <c:v>34.831150323290572</c:v>
                </c:pt>
                <c:pt idx="380">
                  <c:v>35.214850790199577</c:v>
                </c:pt>
                <c:pt idx="381">
                  <c:v>34.775179085527903</c:v>
                </c:pt>
                <c:pt idx="382">
                  <c:v>34.464537302391051</c:v>
                </c:pt>
                <c:pt idx="383">
                  <c:v>34.603591545569593</c:v>
                </c:pt>
                <c:pt idx="384">
                  <c:v>34.309732712389973</c:v>
                </c:pt>
                <c:pt idx="385">
                  <c:v>34.283805661503578</c:v>
                </c:pt>
                <c:pt idx="386">
                  <c:v>35.0390822249134</c:v>
                </c:pt>
                <c:pt idx="387">
                  <c:v>34.11559582028282</c:v>
                </c:pt>
                <c:pt idx="388">
                  <c:v>35.159585212863881</c:v>
                </c:pt>
                <c:pt idx="389">
                  <c:v>35.466770277824828</c:v>
                </c:pt>
                <c:pt idx="390">
                  <c:v>34.755810756261809</c:v>
                </c:pt>
                <c:pt idx="391">
                  <c:v>34.853087814055556</c:v>
                </c:pt>
                <c:pt idx="392">
                  <c:v>34.308835511464117</c:v>
                </c:pt>
                <c:pt idx="393">
                  <c:v>35.503927093543524</c:v>
                </c:pt>
                <c:pt idx="394">
                  <c:v>33.996280752964431</c:v>
                </c:pt>
                <c:pt idx="395">
                  <c:v>32.648291600303239</c:v>
                </c:pt>
                <c:pt idx="396">
                  <c:v>30.913429647880044</c:v>
                </c:pt>
                <c:pt idx="397">
                  <c:v>25.451823810123734</c:v>
                </c:pt>
                <c:pt idx="398">
                  <c:v>27.324166521501663</c:v>
                </c:pt>
                <c:pt idx="399">
                  <c:v>26.232674362554665</c:v>
                </c:pt>
                <c:pt idx="400">
                  <c:v>24.053833198796013</c:v>
                </c:pt>
                <c:pt idx="401">
                  <c:v>27.99886745557253</c:v>
                </c:pt>
                <c:pt idx="402">
                  <c:v>27.685723235911237</c:v>
                </c:pt>
                <c:pt idx="403">
                  <c:v>26.600640223964767</c:v>
                </c:pt>
                <c:pt idx="404">
                  <c:v>29.286454983250508</c:v>
                </c:pt>
                <c:pt idx="405">
                  <c:v>28.166963249669191</c:v>
                </c:pt>
                <c:pt idx="406">
                  <c:v>27.449753802692978</c:v>
                </c:pt>
                <c:pt idx="407">
                  <c:v>22.958858213332221</c:v>
                </c:pt>
                <c:pt idx="408">
                  <c:v>22.986673849680813</c:v>
                </c:pt>
                <c:pt idx="409">
                  <c:v>23.60530336405095</c:v>
                </c:pt>
                <c:pt idx="410">
                  <c:v>20.81133794746053</c:v>
                </c:pt>
                <c:pt idx="411">
                  <c:v>23.192711356790863</c:v>
                </c:pt>
                <c:pt idx="412">
                  <c:v>25.703471633929176</c:v>
                </c:pt>
                <c:pt idx="413">
                  <c:v>27.375531218237271</c:v>
                </c:pt>
                <c:pt idx="414">
                  <c:v>26.02216981700332</c:v>
                </c:pt>
                <c:pt idx="415">
                  <c:v>25.670369194557548</c:v>
                </c:pt>
                <c:pt idx="416">
                  <c:v>28.150368188783652</c:v>
                </c:pt>
                <c:pt idx="417">
                  <c:v>31.280127195691737</c:v>
                </c:pt>
                <c:pt idx="418">
                  <c:v>28.918375984862571</c:v>
                </c:pt>
                <c:pt idx="419">
                  <c:v>29.950082330931131</c:v>
                </c:pt>
                <c:pt idx="420">
                  <c:v>28.164037441687899</c:v>
                </c:pt>
                <c:pt idx="421">
                  <c:v>27.935322341594304</c:v>
                </c:pt>
                <c:pt idx="422">
                  <c:v>26.328286353490139</c:v>
                </c:pt>
                <c:pt idx="423">
                  <c:v>27.569761370124006</c:v>
                </c:pt>
                <c:pt idx="424">
                  <c:v>27.760414482384181</c:v>
                </c:pt>
                <c:pt idx="425">
                  <c:v>25.139405638878308</c:v>
                </c:pt>
                <c:pt idx="426">
                  <c:v>23.494800551167668</c:v>
                </c:pt>
                <c:pt idx="427">
                  <c:v>25.70506135685488</c:v>
                </c:pt>
                <c:pt idx="428">
                  <c:v>25.170804594089478</c:v>
                </c:pt>
                <c:pt idx="429">
                  <c:v>24.916104209562601</c:v>
                </c:pt>
                <c:pt idx="430">
                  <c:v>27.683678205110791</c:v>
                </c:pt>
                <c:pt idx="431">
                  <c:v>27.591127493871113</c:v>
                </c:pt>
                <c:pt idx="432">
                  <c:v>30.630938830348782</c:v>
                </c:pt>
                <c:pt idx="433">
                  <c:v>30.700998255249633</c:v>
                </c:pt>
                <c:pt idx="434">
                  <c:v>30.641355169623001</c:v>
                </c:pt>
                <c:pt idx="435">
                  <c:v>32.5977195620451</c:v>
                </c:pt>
                <c:pt idx="436">
                  <c:v>28.025791124227407</c:v>
                </c:pt>
                <c:pt idx="437">
                  <c:v>29.217468842145916</c:v>
                </c:pt>
                <c:pt idx="438">
                  <c:v>27.254956013675013</c:v>
                </c:pt>
                <c:pt idx="439">
                  <c:v>26.87506912142829</c:v>
                </c:pt>
                <c:pt idx="440">
                  <c:v>27.760970540134604</c:v>
                </c:pt>
                <c:pt idx="441">
                  <c:v>28.21689666934547</c:v>
                </c:pt>
                <c:pt idx="442">
                  <c:v>28.298836206937644</c:v>
                </c:pt>
                <c:pt idx="443">
                  <c:v>24.890740595012996</c:v>
                </c:pt>
                <c:pt idx="444">
                  <c:v>25.683495254704621</c:v>
                </c:pt>
                <c:pt idx="445">
                  <c:v>23.396293583355877</c:v>
                </c:pt>
                <c:pt idx="446">
                  <c:v>22.720307767331967</c:v>
                </c:pt>
                <c:pt idx="447">
                  <c:v>20.040065309185902</c:v>
                </c:pt>
                <c:pt idx="448">
                  <c:v>16.22751056167137</c:v>
                </c:pt>
                <c:pt idx="449">
                  <c:v>14.716039860855334</c:v>
                </c:pt>
                <c:pt idx="450">
                  <c:v>14.462137013216594</c:v>
                </c:pt>
                <c:pt idx="451">
                  <c:v>19.849435499684066</c:v>
                </c:pt>
                <c:pt idx="452">
                  <c:v>19.924831198012722</c:v>
                </c:pt>
                <c:pt idx="453">
                  <c:v>19.629526408597162</c:v>
                </c:pt>
                <c:pt idx="454">
                  <c:v>20.104254247884526</c:v>
                </c:pt>
                <c:pt idx="455">
                  <c:v>20.822431011184754</c:v>
                </c:pt>
                <c:pt idx="456">
                  <c:v>23.309682200321486</c:v>
                </c:pt>
                <c:pt idx="457">
                  <c:v>22.959166934229305</c:v>
                </c:pt>
                <c:pt idx="458">
                  <c:v>22.53626821696303</c:v>
                </c:pt>
                <c:pt idx="459">
                  <c:v>24.704188881744276</c:v>
                </c:pt>
                <c:pt idx="460">
                  <c:v>26.39582296622255</c:v>
                </c:pt>
                <c:pt idx="461">
                  <c:v>26.159657909078497</c:v>
                </c:pt>
                <c:pt idx="462">
                  <c:v>26.0684053785739</c:v>
                </c:pt>
                <c:pt idx="463">
                  <c:v>25.80098881647373</c:v>
                </c:pt>
                <c:pt idx="464">
                  <c:v>27.158060669009949</c:v>
                </c:pt>
                <c:pt idx="465">
                  <c:v>26.977811640952414</c:v>
                </c:pt>
                <c:pt idx="466">
                  <c:v>30.002853863330131</c:v>
                </c:pt>
                <c:pt idx="467">
                  <c:v>29.77113179095906</c:v>
                </c:pt>
                <c:pt idx="468">
                  <c:v>30.442697668628576</c:v>
                </c:pt>
                <c:pt idx="469">
                  <c:v>28.884949500713425</c:v>
                </c:pt>
                <c:pt idx="470">
                  <c:v>27.715300929503083</c:v>
                </c:pt>
                <c:pt idx="471">
                  <c:v>29.434147574787211</c:v>
                </c:pt>
                <c:pt idx="472">
                  <c:v>29.311330580735085</c:v>
                </c:pt>
                <c:pt idx="473">
                  <c:v>26.864570998062586</c:v>
                </c:pt>
                <c:pt idx="474">
                  <c:v>26.617999455956742</c:v>
                </c:pt>
                <c:pt idx="475">
                  <c:v>30.087542940142352</c:v>
                </c:pt>
                <c:pt idx="476">
                  <c:v>31.619441486608313</c:v>
                </c:pt>
                <c:pt idx="477">
                  <c:v>33.612297974391566</c:v>
                </c:pt>
                <c:pt idx="478">
                  <c:v>34.062438355986622</c:v>
                </c:pt>
                <c:pt idx="479">
                  <c:v>33.568879717731704</c:v>
                </c:pt>
                <c:pt idx="480">
                  <c:v>32.946251483120079</c:v>
                </c:pt>
                <c:pt idx="481">
                  <c:v>34.836217677025388</c:v>
                </c:pt>
                <c:pt idx="482">
                  <c:v>34.513241669054175</c:v>
                </c:pt>
                <c:pt idx="483">
                  <c:v>34.799239903713456</c:v>
                </c:pt>
                <c:pt idx="484">
                  <c:v>35.460309860000528</c:v>
                </c:pt>
                <c:pt idx="485">
                  <c:v>34.403876908391759</c:v>
                </c:pt>
                <c:pt idx="486">
                  <c:v>35.038471171457033</c:v>
                </c:pt>
                <c:pt idx="487">
                  <c:v>35.025934726202664</c:v>
                </c:pt>
                <c:pt idx="488">
                  <c:v>35.806212545650489</c:v>
                </c:pt>
                <c:pt idx="489">
                  <c:v>36.570858221263016</c:v>
                </c:pt>
                <c:pt idx="490">
                  <c:v>36.27109297601627</c:v>
                </c:pt>
                <c:pt idx="491">
                  <c:v>35.941823668519532</c:v>
                </c:pt>
                <c:pt idx="492">
                  <c:v>37.172174881969383</c:v>
                </c:pt>
                <c:pt idx="493">
                  <c:v>38.843010877244737</c:v>
                </c:pt>
                <c:pt idx="494">
                  <c:v>39.424956588326779</c:v>
                </c:pt>
                <c:pt idx="495">
                  <c:v>39.08604371060332</c:v>
                </c:pt>
                <c:pt idx="496">
                  <c:v>37.73832384600118</c:v>
                </c:pt>
                <c:pt idx="497">
                  <c:v>35.603181671016898</c:v>
                </c:pt>
                <c:pt idx="498">
                  <c:v>36.068062961654803</c:v>
                </c:pt>
                <c:pt idx="499">
                  <c:v>38.361403726606525</c:v>
                </c:pt>
                <c:pt idx="500">
                  <c:v>37.425652738725951</c:v>
                </c:pt>
                <c:pt idx="501">
                  <c:v>38.482969192189699</c:v>
                </c:pt>
                <c:pt idx="502">
                  <c:v>40.007398159363134</c:v>
                </c:pt>
                <c:pt idx="503">
                  <c:v>40.086942148047044</c:v>
                </c:pt>
                <c:pt idx="504">
                  <c:v>39.908751504159554</c:v>
                </c:pt>
                <c:pt idx="505">
                  <c:v>39.303157397759911</c:v>
                </c:pt>
                <c:pt idx="506">
                  <c:v>39.162364524877852</c:v>
                </c:pt>
                <c:pt idx="507">
                  <c:v>37.312237471494434</c:v>
                </c:pt>
                <c:pt idx="508">
                  <c:v>37.862145539904155</c:v>
                </c:pt>
                <c:pt idx="509">
                  <c:v>39.418616710212866</c:v>
                </c:pt>
                <c:pt idx="510">
                  <c:v>39.812472473380403</c:v>
                </c:pt>
                <c:pt idx="511">
                  <c:v>38.77287561358596</c:v>
                </c:pt>
                <c:pt idx="512">
                  <c:v>40.46903868802675</c:v>
                </c:pt>
                <c:pt idx="513">
                  <c:v>39.936709123184805</c:v>
                </c:pt>
                <c:pt idx="514">
                  <c:v>40.506899488753191</c:v>
                </c:pt>
                <c:pt idx="515">
                  <c:v>41.62777438208056</c:v>
                </c:pt>
                <c:pt idx="516">
                  <c:v>41.828407962903732</c:v>
                </c:pt>
                <c:pt idx="517">
                  <c:v>42.352008750285741</c:v>
                </c:pt>
                <c:pt idx="518">
                  <c:v>42.585272889991401</c:v>
                </c:pt>
                <c:pt idx="519">
                  <c:v>43.30387468810936</c:v>
                </c:pt>
                <c:pt idx="520">
                  <c:v>42.906792470950748</c:v>
                </c:pt>
                <c:pt idx="521">
                  <c:v>42.851293621297252</c:v>
                </c:pt>
                <c:pt idx="522">
                  <c:v>42.748772911294239</c:v>
                </c:pt>
                <c:pt idx="523">
                  <c:v>43.131978684451141</c:v>
                </c:pt>
                <c:pt idx="524">
                  <c:v>42.507069499475541</c:v>
                </c:pt>
                <c:pt idx="525">
                  <c:v>43.497669607305305</c:v>
                </c:pt>
                <c:pt idx="526">
                  <c:v>44.01065034020062</c:v>
                </c:pt>
                <c:pt idx="527">
                  <c:v>44.076810322465398</c:v>
                </c:pt>
                <c:pt idx="528">
                  <c:v>44.379866239600091</c:v>
                </c:pt>
                <c:pt idx="529">
                  <c:v>45.011219481760243</c:v>
                </c:pt>
                <c:pt idx="530">
                  <c:v>46.770011695043237</c:v>
                </c:pt>
                <c:pt idx="531">
                  <c:v>46.770785600422563</c:v>
                </c:pt>
                <c:pt idx="532">
                  <c:v>49.69027130285685</c:v>
                </c:pt>
                <c:pt idx="533">
                  <c:v>49.045852561471442</c:v>
                </c:pt>
                <c:pt idx="534">
                  <c:v>47.568490166079883</c:v>
                </c:pt>
                <c:pt idx="535">
                  <c:v>46.430693292390671</c:v>
                </c:pt>
                <c:pt idx="536">
                  <c:v>48.974981505007143</c:v>
                </c:pt>
                <c:pt idx="537">
                  <c:v>48.08402674646122</c:v>
                </c:pt>
                <c:pt idx="538">
                  <c:v>45.23586097524867</c:v>
                </c:pt>
                <c:pt idx="539">
                  <c:v>44.591523351418616</c:v>
                </c:pt>
                <c:pt idx="540">
                  <c:v>44.996097803556381</c:v>
                </c:pt>
                <c:pt idx="541">
                  <c:v>45.272327955298778</c:v>
                </c:pt>
                <c:pt idx="542">
                  <c:v>40.947108878809395</c:v>
                </c:pt>
                <c:pt idx="543">
                  <c:v>42.486318401425592</c:v>
                </c:pt>
                <c:pt idx="544">
                  <c:v>43.700460828400132</c:v>
                </c:pt>
                <c:pt idx="545">
                  <c:v>43.533450803034597</c:v>
                </c:pt>
                <c:pt idx="546">
                  <c:v>43.59296492153377</c:v>
                </c:pt>
                <c:pt idx="547">
                  <c:v>41.922564767474299</c:v>
                </c:pt>
                <c:pt idx="548">
                  <c:v>42.820818121223816</c:v>
                </c:pt>
                <c:pt idx="549">
                  <c:v>42.527947577176121</c:v>
                </c:pt>
                <c:pt idx="550">
                  <c:v>39.764875614644026</c:v>
                </c:pt>
                <c:pt idx="551">
                  <c:v>39.425250926351382</c:v>
                </c:pt>
                <c:pt idx="552">
                  <c:v>39.176750543851071</c:v>
                </c:pt>
                <c:pt idx="553">
                  <c:v>38.885535619836325</c:v>
                </c:pt>
                <c:pt idx="554">
                  <c:v>39.198438073984796</c:v>
                </c:pt>
                <c:pt idx="555">
                  <c:v>37.255311576657782</c:v>
                </c:pt>
                <c:pt idx="556">
                  <c:v>36.766666518296063</c:v>
                </c:pt>
                <c:pt idx="557">
                  <c:v>35.027706072346035</c:v>
                </c:pt>
                <c:pt idx="558">
                  <c:v>38.476177023396794</c:v>
                </c:pt>
                <c:pt idx="559">
                  <c:v>41.961336283536532</c:v>
                </c:pt>
                <c:pt idx="560">
                  <c:v>42.117942987312482</c:v>
                </c:pt>
                <c:pt idx="561">
                  <c:v>44.27751576808361</c:v>
                </c:pt>
                <c:pt idx="562">
                  <c:v>44.149290072903689</c:v>
                </c:pt>
                <c:pt idx="563">
                  <c:v>43.257869751283543</c:v>
                </c:pt>
                <c:pt idx="564">
                  <c:v>43.565159387524503</c:v>
                </c:pt>
                <c:pt idx="565">
                  <c:v>43.521235107388144</c:v>
                </c:pt>
                <c:pt idx="566">
                  <c:v>44.066084889093091</c:v>
                </c:pt>
                <c:pt idx="567">
                  <c:v>45.664541402331118</c:v>
                </c:pt>
                <c:pt idx="568">
                  <c:v>45.221627625533635</c:v>
                </c:pt>
                <c:pt idx="569">
                  <c:v>46.040355206303772</c:v>
                </c:pt>
                <c:pt idx="570">
                  <c:v>46.354291731688832</c:v>
                </c:pt>
                <c:pt idx="571">
                  <c:v>46.861505050625581</c:v>
                </c:pt>
                <c:pt idx="572">
                  <c:v>45.36447062113416</c:v>
                </c:pt>
                <c:pt idx="573">
                  <c:v>46.489193017393958</c:v>
                </c:pt>
                <c:pt idx="574">
                  <c:v>47.112631795423283</c:v>
                </c:pt>
                <c:pt idx="575">
                  <c:v>46.618097768879764</c:v>
                </c:pt>
                <c:pt idx="576">
                  <c:v>48.143936778716288</c:v>
                </c:pt>
                <c:pt idx="577">
                  <c:v>49.818062456280757</c:v>
                </c:pt>
                <c:pt idx="578">
                  <c:v>51.764248080796918</c:v>
                </c:pt>
                <c:pt idx="579">
                  <c:v>49.760669941350166</c:v>
                </c:pt>
                <c:pt idx="580">
                  <c:v>49.218526117799641</c:v>
                </c:pt>
                <c:pt idx="581">
                  <c:v>49.439023692199406</c:v>
                </c:pt>
                <c:pt idx="582">
                  <c:v>50.104247837416736</c:v>
                </c:pt>
                <c:pt idx="583">
                  <c:v>49.900200144563335</c:v>
                </c:pt>
                <c:pt idx="584">
                  <c:v>49.382422262213964</c:v>
                </c:pt>
                <c:pt idx="585">
                  <c:v>49.661304441117686</c:v>
                </c:pt>
                <c:pt idx="586">
                  <c:v>51.361395086457485</c:v>
                </c:pt>
                <c:pt idx="587">
                  <c:v>50.288501849224701</c:v>
                </c:pt>
                <c:pt idx="588">
                  <c:v>49.727308582339283</c:v>
                </c:pt>
                <c:pt idx="589">
                  <c:v>48.708210504068902</c:v>
                </c:pt>
                <c:pt idx="590">
                  <c:v>47.700989003586898</c:v>
                </c:pt>
                <c:pt idx="591">
                  <c:v>48.932590466283258</c:v>
                </c:pt>
                <c:pt idx="592">
                  <c:v>50.68906596267847</c:v>
                </c:pt>
                <c:pt idx="593">
                  <c:v>51.075389037027961</c:v>
                </c:pt>
                <c:pt idx="594">
                  <c:v>51.708054299963621</c:v>
                </c:pt>
                <c:pt idx="595">
                  <c:v>52.29968941124983</c:v>
                </c:pt>
                <c:pt idx="596">
                  <c:v>51.088536571380857</c:v>
                </c:pt>
                <c:pt idx="597">
                  <c:v>49.021171267639332</c:v>
                </c:pt>
                <c:pt idx="598">
                  <c:v>47.088713342728333</c:v>
                </c:pt>
                <c:pt idx="599">
                  <c:v>44.932445034313382</c:v>
                </c:pt>
                <c:pt idx="600">
                  <c:v>45.713030183219331</c:v>
                </c:pt>
                <c:pt idx="601">
                  <c:v>41.984828927575002</c:v>
                </c:pt>
                <c:pt idx="602">
                  <c:v>43.624801659601076</c:v>
                </c:pt>
                <c:pt idx="603">
                  <c:v>41.975595902965843</c:v>
                </c:pt>
                <c:pt idx="604">
                  <c:v>42.766877532755466</c:v>
                </c:pt>
                <c:pt idx="605">
                  <c:v>42.540539964100091</c:v>
                </c:pt>
                <c:pt idx="606">
                  <c:v>41.351159692972082</c:v>
                </c:pt>
                <c:pt idx="607">
                  <c:v>39.978110435190629</c:v>
                </c:pt>
                <c:pt idx="608">
                  <c:v>40.99192013938724</c:v>
                </c:pt>
                <c:pt idx="609">
                  <c:v>40.795873462906115</c:v>
                </c:pt>
                <c:pt idx="610">
                  <c:v>43.124051498582212</c:v>
                </c:pt>
                <c:pt idx="611">
                  <c:v>41.919100089377515</c:v>
                </c:pt>
                <c:pt idx="612">
                  <c:v>42.381154819340459</c:v>
                </c:pt>
                <c:pt idx="613">
                  <c:v>38.1372417490619</c:v>
                </c:pt>
                <c:pt idx="614">
                  <c:v>39.663140447204384</c:v>
                </c:pt>
                <c:pt idx="615">
                  <c:v>41.565866628655058</c:v>
                </c:pt>
                <c:pt idx="616">
                  <c:v>40.288401010429261</c:v>
                </c:pt>
                <c:pt idx="617">
                  <c:v>40.085043828640302</c:v>
                </c:pt>
                <c:pt idx="618">
                  <c:v>42.668133264559863</c:v>
                </c:pt>
                <c:pt idx="619">
                  <c:v>41.963865128398254</c:v>
                </c:pt>
                <c:pt idx="620">
                  <c:v>42.034825949487079</c:v>
                </c:pt>
                <c:pt idx="621">
                  <c:v>41.551487061989548</c:v>
                </c:pt>
                <c:pt idx="622">
                  <c:v>42.245279366365487</c:v>
                </c:pt>
                <c:pt idx="623">
                  <c:v>42.935588867611244</c:v>
                </c:pt>
                <c:pt idx="624">
                  <c:v>43.271951881241286</c:v>
                </c:pt>
                <c:pt idx="625">
                  <c:v>43.568065785381485</c:v>
                </c:pt>
                <c:pt idx="626">
                  <c:v>44.568393416954393</c:v>
                </c:pt>
                <c:pt idx="627">
                  <c:v>44.983038943221629</c:v>
                </c:pt>
                <c:pt idx="628">
                  <c:v>43.505529923274203</c:v>
                </c:pt>
                <c:pt idx="629">
                  <c:v>44.669967565267136</c:v>
                </c:pt>
                <c:pt idx="630">
                  <c:v>45.587778423550809</c:v>
                </c:pt>
                <c:pt idx="631">
                  <c:v>45.216239356777663</c:v>
                </c:pt>
                <c:pt idx="632">
                  <c:v>44.47567302560725</c:v>
                </c:pt>
                <c:pt idx="633">
                  <c:v>44.043923133600529</c:v>
                </c:pt>
                <c:pt idx="634">
                  <c:v>42.766994875472221</c:v>
                </c:pt>
                <c:pt idx="635">
                  <c:v>44.062509140331301</c:v>
                </c:pt>
                <c:pt idx="636">
                  <c:v>41.646764852436803</c:v>
                </c:pt>
                <c:pt idx="637">
                  <c:v>40.470760795831758</c:v>
                </c:pt>
                <c:pt idx="638">
                  <c:v>40.841708878773943</c:v>
                </c:pt>
                <c:pt idx="639">
                  <c:v>36.255059802385709</c:v>
                </c:pt>
                <c:pt idx="640">
                  <c:v>40.589436096012854</c:v>
                </c:pt>
                <c:pt idx="641">
                  <c:v>39.923572633384417</c:v>
                </c:pt>
                <c:pt idx="642">
                  <c:v>36.362550197684193</c:v>
                </c:pt>
                <c:pt idx="643">
                  <c:v>38.642148456851373</c:v>
                </c:pt>
                <c:pt idx="644">
                  <c:v>41.576789335077059</c:v>
                </c:pt>
                <c:pt idx="645">
                  <c:v>40.984001412123433</c:v>
                </c:pt>
                <c:pt idx="646">
                  <c:v>39.898290445786444</c:v>
                </c:pt>
                <c:pt idx="647">
                  <c:v>42.284189273873075</c:v>
                </c:pt>
                <c:pt idx="648">
                  <c:v>42.875756194328694</c:v>
                </c:pt>
                <c:pt idx="649">
                  <c:v>41.459331096662197</c:v>
                </c:pt>
                <c:pt idx="650">
                  <c:v>40.387989312581048</c:v>
                </c:pt>
                <c:pt idx="651">
                  <c:v>40.975177768669809</c:v>
                </c:pt>
                <c:pt idx="652">
                  <c:v>40.020336877855719</c:v>
                </c:pt>
                <c:pt idx="653">
                  <c:v>41.271138953783762</c:v>
                </c:pt>
                <c:pt idx="654">
                  <c:v>43.117066102679694</c:v>
                </c:pt>
                <c:pt idx="655">
                  <c:v>43.226953124069368</c:v>
                </c:pt>
                <c:pt idx="656">
                  <c:v>44.217160686750503</c:v>
                </c:pt>
                <c:pt idx="657">
                  <c:v>43.144723814355309</c:v>
                </c:pt>
                <c:pt idx="658">
                  <c:v>44.202366068708002</c:v>
                </c:pt>
                <c:pt idx="659">
                  <c:v>44.285685817155269</c:v>
                </c:pt>
                <c:pt idx="660">
                  <c:v>44.776032335151442</c:v>
                </c:pt>
                <c:pt idx="661">
                  <c:v>44.766799515033895</c:v>
                </c:pt>
                <c:pt idx="662">
                  <c:v>44.541436290273936</c:v>
                </c:pt>
                <c:pt idx="663">
                  <c:v>45.026437092260025</c:v>
                </c:pt>
                <c:pt idx="664">
                  <c:v>47.199418642940245</c:v>
                </c:pt>
                <c:pt idx="665">
                  <c:v>46.960158349696172</c:v>
                </c:pt>
                <c:pt idx="666">
                  <c:v>46.7695772777979</c:v>
                </c:pt>
                <c:pt idx="667">
                  <c:v>48.16060751996185</c:v>
                </c:pt>
                <c:pt idx="668">
                  <c:v>47.750704767999238</c:v>
                </c:pt>
                <c:pt idx="669">
                  <c:v>48.294023654287763</c:v>
                </c:pt>
                <c:pt idx="670">
                  <c:v>47.281095723809877</c:v>
                </c:pt>
                <c:pt idx="671">
                  <c:v>46.666008585711985</c:v>
                </c:pt>
                <c:pt idx="672">
                  <c:v>48.174089053841321</c:v>
                </c:pt>
                <c:pt idx="673">
                  <c:v>47.799631126276623</c:v>
                </c:pt>
                <c:pt idx="674">
                  <c:v>48.740535644334713</c:v>
                </c:pt>
                <c:pt idx="675">
                  <c:v>48.714009107101944</c:v>
                </c:pt>
                <c:pt idx="676">
                  <c:v>49.519407663467973</c:v>
                </c:pt>
                <c:pt idx="677">
                  <c:v>49.913020555341269</c:v>
                </c:pt>
                <c:pt idx="678">
                  <c:v>51.710579910366505</c:v>
                </c:pt>
                <c:pt idx="679">
                  <c:v>51.744839075576834</c:v>
                </c:pt>
                <c:pt idx="680">
                  <c:v>51.676938937348616</c:v>
                </c:pt>
                <c:pt idx="681">
                  <c:v>49.575448976672504</c:v>
                </c:pt>
                <c:pt idx="682">
                  <c:v>49.39317004428834</c:v>
                </c:pt>
                <c:pt idx="683">
                  <c:v>51.250883236573273</c:v>
                </c:pt>
                <c:pt idx="684">
                  <c:v>51.468111970545074</c:v>
                </c:pt>
                <c:pt idx="685">
                  <c:v>50.4705431362677</c:v>
                </c:pt>
                <c:pt idx="686">
                  <c:v>51.050853045374552</c:v>
                </c:pt>
                <c:pt idx="687">
                  <c:v>51.648130276898151</c:v>
                </c:pt>
                <c:pt idx="688">
                  <c:v>52.8702338315601</c:v>
                </c:pt>
                <c:pt idx="689">
                  <c:v>52.776473903633459</c:v>
                </c:pt>
                <c:pt idx="690">
                  <c:v>50.470965776206945</c:v>
                </c:pt>
                <c:pt idx="691">
                  <c:v>52.559997993212406</c:v>
                </c:pt>
                <c:pt idx="692">
                  <c:v>53.72208689372755</c:v>
                </c:pt>
                <c:pt idx="693">
                  <c:v>53.73253153552406</c:v>
                </c:pt>
                <c:pt idx="694">
                  <c:v>56.008277702861797</c:v>
                </c:pt>
                <c:pt idx="695">
                  <c:v>55.945782006684396</c:v>
                </c:pt>
                <c:pt idx="696">
                  <c:v>56.076861462615554</c:v>
                </c:pt>
                <c:pt idx="697">
                  <c:v>56.600918838749223</c:v>
                </c:pt>
                <c:pt idx="698">
                  <c:v>57.330610689223292</c:v>
                </c:pt>
                <c:pt idx="699">
                  <c:v>57.018445777294879</c:v>
                </c:pt>
                <c:pt idx="700">
                  <c:v>54.906631462786635</c:v>
                </c:pt>
                <c:pt idx="701">
                  <c:v>54.954186382392081</c:v>
                </c:pt>
                <c:pt idx="702">
                  <c:v>56.064888041543881</c:v>
                </c:pt>
                <c:pt idx="703">
                  <c:v>56.851318976337787</c:v>
                </c:pt>
                <c:pt idx="704">
                  <c:v>58.316185697792889</c:v>
                </c:pt>
                <c:pt idx="705">
                  <c:v>56.976298800306779</c:v>
                </c:pt>
                <c:pt idx="706">
                  <c:v>58.016452882487293</c:v>
                </c:pt>
                <c:pt idx="707">
                  <c:v>58.064063251280885</c:v>
                </c:pt>
                <c:pt idx="708">
                  <c:v>57.027015064563557</c:v>
                </c:pt>
                <c:pt idx="709">
                  <c:v>59.275920869239897</c:v>
                </c:pt>
                <c:pt idx="710">
                  <c:v>58.658828842234492</c:v>
                </c:pt>
                <c:pt idx="711">
                  <c:v>60.801842859004005</c:v>
                </c:pt>
                <c:pt idx="712">
                  <c:v>63.014594762013786</c:v>
                </c:pt>
                <c:pt idx="713">
                  <c:v>62.104402356141911</c:v>
                </c:pt>
                <c:pt idx="714">
                  <c:v>61.992567652895168</c:v>
                </c:pt>
                <c:pt idx="715">
                  <c:v>61.626743292278476</c:v>
                </c:pt>
                <c:pt idx="716">
                  <c:v>61.581268090092564</c:v>
                </c:pt>
                <c:pt idx="717">
                  <c:v>56.050545563516074</c:v>
                </c:pt>
                <c:pt idx="718">
                  <c:v>59.344281367874686</c:v>
                </c:pt>
                <c:pt idx="719">
                  <c:v>59.094110377000717</c:v>
                </c:pt>
                <c:pt idx="720">
                  <c:v>57.033060064014087</c:v>
                </c:pt>
                <c:pt idx="721">
                  <c:v>57.682482478290822</c:v>
                </c:pt>
                <c:pt idx="722">
                  <c:v>59.673287783632631</c:v>
                </c:pt>
                <c:pt idx="723">
                  <c:v>61.268771030212179</c:v>
                </c:pt>
                <c:pt idx="724">
                  <c:v>61.061263215248104</c:v>
                </c:pt>
                <c:pt idx="725">
                  <c:v>60.744069112738821</c:v>
                </c:pt>
                <c:pt idx="726">
                  <c:v>61.675000996296568</c:v>
                </c:pt>
                <c:pt idx="727">
                  <c:v>64.571386862755617</c:v>
                </c:pt>
                <c:pt idx="728">
                  <c:v>62.559871060372672</c:v>
                </c:pt>
                <c:pt idx="729">
                  <c:v>63.185645721050442</c:v>
                </c:pt>
                <c:pt idx="730">
                  <c:v>64.353625111997133</c:v>
                </c:pt>
                <c:pt idx="731">
                  <c:v>65.24371118382966</c:v>
                </c:pt>
                <c:pt idx="732">
                  <c:v>64.824702535918121</c:v>
                </c:pt>
                <c:pt idx="733">
                  <c:v>65.55045255468599</c:v>
                </c:pt>
                <c:pt idx="734">
                  <c:v>67.620353864395952</c:v>
                </c:pt>
                <c:pt idx="735">
                  <c:v>64.36247306138344</c:v>
                </c:pt>
                <c:pt idx="736">
                  <c:v>65.20286159716386</c:v>
                </c:pt>
                <c:pt idx="737">
                  <c:v>60.387535888172941</c:v>
                </c:pt>
                <c:pt idx="738">
                  <c:v>55.181099367931012</c:v>
                </c:pt>
                <c:pt idx="739">
                  <c:v>54.618124181747717</c:v>
                </c:pt>
                <c:pt idx="740">
                  <c:v>49.490719645734188</c:v>
                </c:pt>
                <c:pt idx="741">
                  <c:v>48.956179601170099</c:v>
                </c:pt>
                <c:pt idx="742">
                  <c:v>52.261529445358249</c:v>
                </c:pt>
                <c:pt idx="743">
                  <c:v>47.309300789297026</c:v>
                </c:pt>
                <c:pt idx="744">
                  <c:v>54.349139333545317</c:v>
                </c:pt>
                <c:pt idx="745">
                  <c:v>48.340069768584279</c:v>
                </c:pt>
                <c:pt idx="746">
                  <c:v>49.798961235071999</c:v>
                </c:pt>
                <c:pt idx="747">
                  <c:v>42.707133382378295</c:v>
                </c:pt>
                <c:pt idx="748">
                  <c:v>47.447628217751856</c:v>
                </c:pt>
                <c:pt idx="749">
                  <c:v>38.887400306593747</c:v>
                </c:pt>
                <c:pt idx="750">
                  <c:v>40.250675425587509</c:v>
                </c:pt>
                <c:pt idx="751">
                  <c:v>43.082207060156243</c:v>
                </c:pt>
                <c:pt idx="752">
                  <c:v>28.21501583125977</c:v>
                </c:pt>
                <c:pt idx="753">
                  <c:v>34.964941000601826</c:v>
                </c:pt>
                <c:pt idx="754">
                  <c:v>29.478169807029513</c:v>
                </c:pt>
                <c:pt idx="755">
                  <c:v>28.485597577151488</c:v>
                </c:pt>
                <c:pt idx="756">
                  <c:v>26.282727975968871</c:v>
                </c:pt>
                <c:pt idx="757">
                  <c:v>22.28644354583491</c:v>
                </c:pt>
                <c:pt idx="758">
                  <c:v>32.041584653461776</c:v>
                </c:pt>
                <c:pt idx="759">
                  <c:v>27.020269174722856</c:v>
                </c:pt>
                <c:pt idx="760">
                  <c:v>31.210795676696783</c:v>
                </c:pt>
                <c:pt idx="761">
                  <c:v>32.193872375829528</c:v>
                </c:pt>
                <c:pt idx="762">
                  <c:v>37.543921465541608</c:v>
                </c:pt>
                <c:pt idx="763">
                  <c:v>37.572758915033901</c:v>
                </c:pt>
                <c:pt idx="764">
                  <c:v>31.594316984834634</c:v>
                </c:pt>
                <c:pt idx="765">
                  <c:v>31.562058605973377</c:v>
                </c:pt>
                <c:pt idx="766">
                  <c:v>31.557310829093922</c:v>
                </c:pt>
                <c:pt idx="767">
                  <c:v>31.524552225408058</c:v>
                </c:pt>
                <c:pt idx="768">
                  <c:v>31.545799966279294</c:v>
                </c:pt>
                <c:pt idx="769">
                  <c:v>34.903858925361291</c:v>
                </c:pt>
                <c:pt idx="770">
                  <c:v>36.075420164660102</c:v>
                </c:pt>
                <c:pt idx="771">
                  <c:v>38.453110080021446</c:v>
                </c:pt>
                <c:pt idx="772">
                  <c:v>39.660790336798456</c:v>
                </c:pt>
                <c:pt idx="773">
                  <c:v>39.671091029856953</c:v>
                </c:pt>
                <c:pt idx="774">
                  <c:v>43.453809415909362</c:v>
                </c:pt>
                <c:pt idx="775">
                  <c:v>41.610729978813012</c:v>
                </c:pt>
                <c:pt idx="776">
                  <c:v>45.880245558090252</c:v>
                </c:pt>
                <c:pt idx="777">
                  <c:v>45.899621436820411</c:v>
                </c:pt>
                <c:pt idx="778">
                  <c:v>45.112087786617778</c:v>
                </c:pt>
                <c:pt idx="779">
                  <c:v>40.530969162324929</c:v>
                </c:pt>
                <c:pt idx="780">
                  <c:v>44.046177470166661</c:v>
                </c:pt>
                <c:pt idx="781">
                  <c:v>45.305401595675875</c:v>
                </c:pt>
                <c:pt idx="782">
                  <c:v>45.267916472657944</c:v>
                </c:pt>
                <c:pt idx="783">
                  <c:v>46.346691924190161</c:v>
                </c:pt>
                <c:pt idx="784">
                  <c:v>48.537473556070189</c:v>
                </c:pt>
                <c:pt idx="785">
                  <c:v>44.221628099667704</c:v>
                </c:pt>
                <c:pt idx="786">
                  <c:v>45.866059432633868</c:v>
                </c:pt>
                <c:pt idx="787">
                  <c:v>45.798449958441516</c:v>
                </c:pt>
                <c:pt idx="788">
                  <c:v>50.416781412710897</c:v>
                </c:pt>
                <c:pt idx="789">
                  <c:v>50.435749419476728</c:v>
                </c:pt>
                <c:pt idx="790">
                  <c:v>51.409846908963907</c:v>
                </c:pt>
                <c:pt idx="791">
                  <c:v>48.439806053360144</c:v>
                </c:pt>
                <c:pt idx="792">
                  <c:v>46.540531766735953</c:v>
                </c:pt>
                <c:pt idx="793">
                  <c:v>48.649259537142555</c:v>
                </c:pt>
                <c:pt idx="794">
                  <c:v>48.614144740809841</c:v>
                </c:pt>
                <c:pt idx="795">
                  <c:v>52.04269714128128</c:v>
                </c:pt>
                <c:pt idx="796">
                  <c:v>51.897137721219842</c:v>
                </c:pt>
                <c:pt idx="797">
                  <c:v>54.824079126175171</c:v>
                </c:pt>
                <c:pt idx="798">
                  <c:v>53.143435556311402</c:v>
                </c:pt>
                <c:pt idx="799">
                  <c:v>53.206258387784565</c:v>
                </c:pt>
                <c:pt idx="800">
                  <c:v>53.19410137546334</c:v>
                </c:pt>
                <c:pt idx="801">
                  <c:v>53.865174036144026</c:v>
                </c:pt>
                <c:pt idx="802">
                  <c:v>54.876380463380023</c:v>
                </c:pt>
                <c:pt idx="803">
                  <c:v>57.51075113098878</c:v>
                </c:pt>
                <c:pt idx="804">
                  <c:v>57.47020712102524</c:v>
                </c:pt>
                <c:pt idx="805">
                  <c:v>57.98416872640103</c:v>
                </c:pt>
                <c:pt idx="806">
                  <c:v>59.199030355190672</c:v>
                </c:pt>
                <c:pt idx="807">
                  <c:v>60.973651215648658</c:v>
                </c:pt>
                <c:pt idx="808">
                  <c:v>63.525846525341038</c:v>
                </c:pt>
                <c:pt idx="809">
                  <c:v>63.53522342617606</c:v>
                </c:pt>
                <c:pt idx="810">
                  <c:v>65.277549392478463</c:v>
                </c:pt>
                <c:pt idx="811">
                  <c:v>64.893115729796605</c:v>
                </c:pt>
                <c:pt idx="812">
                  <c:v>65.397040306811107</c:v>
                </c:pt>
                <c:pt idx="813">
                  <c:v>58.699592701380809</c:v>
                </c:pt>
                <c:pt idx="814">
                  <c:v>58.662067153482475</c:v>
                </c:pt>
                <c:pt idx="815">
                  <c:v>60.228622708347935</c:v>
                </c:pt>
                <c:pt idx="816">
                  <c:v>62.617651839932208</c:v>
                </c:pt>
                <c:pt idx="817">
                  <c:v>62.848162599627159</c:v>
                </c:pt>
                <c:pt idx="818">
                  <c:v>64.198488492110258</c:v>
                </c:pt>
                <c:pt idx="819">
                  <c:v>64.200681172400849</c:v>
                </c:pt>
                <c:pt idx="820">
                  <c:v>65.150454913392366</c:v>
                </c:pt>
                <c:pt idx="821">
                  <c:v>66.026295783600958</c:v>
                </c:pt>
                <c:pt idx="822">
                  <c:v>61.997564170236153</c:v>
                </c:pt>
                <c:pt idx="823">
                  <c:v>60.110332355698525</c:v>
                </c:pt>
                <c:pt idx="824">
                  <c:v>60.127437260487824</c:v>
                </c:pt>
                <c:pt idx="825">
                  <c:v>60.729994653743447</c:v>
                </c:pt>
                <c:pt idx="826">
                  <c:v>62.951396888420334</c:v>
                </c:pt>
                <c:pt idx="827">
                  <c:v>64.202283712690971</c:v>
                </c:pt>
                <c:pt idx="828">
                  <c:v>65.220282369822186</c:v>
                </c:pt>
                <c:pt idx="829">
                  <c:v>65.221128439019154</c:v>
                </c:pt>
                <c:pt idx="830">
                  <c:v>66.29962531486828</c:v>
                </c:pt>
                <c:pt idx="831">
                  <c:v>66.310461245656242</c:v>
                </c:pt>
                <c:pt idx="832">
                  <c:v>66.30239570215592</c:v>
                </c:pt>
                <c:pt idx="833">
                  <c:v>67.632971332238583</c:v>
                </c:pt>
                <c:pt idx="834">
                  <c:v>68.117024603094606</c:v>
                </c:pt>
                <c:pt idx="835">
                  <c:v>65.163925038416451</c:v>
                </c:pt>
                <c:pt idx="836">
                  <c:v>66.529883517573182</c:v>
                </c:pt>
                <c:pt idx="837">
                  <c:v>67.197903940661689</c:v>
                </c:pt>
                <c:pt idx="838">
                  <c:v>66.818925166052594</c:v>
                </c:pt>
                <c:pt idx="839">
                  <c:v>66.792634126871945</c:v>
                </c:pt>
                <c:pt idx="840">
                  <c:v>70.03102369274734</c:v>
                </c:pt>
                <c:pt idx="841">
                  <c:v>69.247433516721259</c:v>
                </c:pt>
                <c:pt idx="842">
                  <c:v>69.327428822478439</c:v>
                </c:pt>
                <c:pt idx="843">
                  <c:v>65.762098461925106</c:v>
                </c:pt>
                <c:pt idx="844">
                  <c:v>65.766502745452669</c:v>
                </c:pt>
                <c:pt idx="845">
                  <c:v>67.810757874180752</c:v>
                </c:pt>
                <c:pt idx="846">
                  <c:v>65.972345899173973</c:v>
                </c:pt>
                <c:pt idx="847">
                  <c:v>67.952667708335568</c:v>
                </c:pt>
                <c:pt idx="848">
                  <c:v>68.372607542680214</c:v>
                </c:pt>
                <c:pt idx="849">
                  <c:v>68.379043165897727</c:v>
                </c:pt>
                <c:pt idx="850">
                  <c:v>70.072553256771812</c:v>
                </c:pt>
                <c:pt idx="851">
                  <c:v>70.563727824291973</c:v>
                </c:pt>
                <c:pt idx="852">
                  <c:v>72.136894362853809</c:v>
                </c:pt>
                <c:pt idx="853">
                  <c:v>71.3800399966985</c:v>
                </c:pt>
                <c:pt idx="854">
                  <c:v>71.367939278847132</c:v>
                </c:pt>
                <c:pt idx="855">
                  <c:v>70.727536357530497</c:v>
                </c:pt>
                <c:pt idx="856">
                  <c:v>69.404941442498284</c:v>
                </c:pt>
                <c:pt idx="857">
                  <c:v>71.978918046132293</c:v>
                </c:pt>
                <c:pt idx="858">
                  <c:v>71.550347068335682</c:v>
                </c:pt>
                <c:pt idx="859">
                  <c:v>73.02143189864853</c:v>
                </c:pt>
                <c:pt idx="860">
                  <c:v>74.332912946611103</c:v>
                </c:pt>
                <c:pt idx="861">
                  <c:v>73.0305472095162</c:v>
                </c:pt>
                <c:pt idx="862">
                  <c:v>73.924932073958288</c:v>
                </c:pt>
                <c:pt idx="863">
                  <c:v>73.933741917264783</c:v>
                </c:pt>
                <c:pt idx="864">
                  <c:v>75.76995099722636</c:v>
                </c:pt>
                <c:pt idx="865">
                  <c:v>77.511384142998111</c:v>
                </c:pt>
                <c:pt idx="866">
                  <c:v>81.452098453500682</c:v>
                </c:pt>
                <c:pt idx="867">
                  <c:v>82.87419214100214</c:v>
                </c:pt>
                <c:pt idx="868">
                  <c:v>82.875888798516627</c:v>
                </c:pt>
                <c:pt idx="869">
                  <c:v>82.558942276118302</c:v>
                </c:pt>
                <c:pt idx="870">
                  <c:v>84.517682716350194</c:v>
                </c:pt>
                <c:pt idx="871">
                  <c:v>87.116578647697381</c:v>
                </c:pt>
                <c:pt idx="872">
                  <c:v>76.967456830154788</c:v>
                </c:pt>
                <c:pt idx="873">
                  <c:v>76.984635483469901</c:v>
                </c:pt>
                <c:pt idx="874">
                  <c:v>76.993062571987366</c:v>
                </c:pt>
                <c:pt idx="875">
                  <c:v>71.885793789212684</c:v>
                </c:pt>
                <c:pt idx="876">
                  <c:v>75.60470492686116</c:v>
                </c:pt>
                <c:pt idx="877">
                  <c:v>72.571628408719278</c:v>
                </c:pt>
                <c:pt idx="878">
                  <c:v>72.570314538025656</c:v>
                </c:pt>
                <c:pt idx="879">
                  <c:v>74.893350519474183</c:v>
                </c:pt>
                <c:pt idx="880">
                  <c:v>76.754621367223479</c:v>
                </c:pt>
                <c:pt idx="881">
                  <c:v>74.873551249454678</c:v>
                </c:pt>
                <c:pt idx="882">
                  <c:v>71.155325543451966</c:v>
                </c:pt>
                <c:pt idx="883">
                  <c:v>71.18630414568166</c:v>
                </c:pt>
                <c:pt idx="884">
                  <c:v>70.127354600864606</c:v>
                </c:pt>
                <c:pt idx="885">
                  <c:v>72.584289517309685</c:v>
                </c:pt>
                <c:pt idx="886">
                  <c:v>68.916234209988971</c:v>
                </c:pt>
                <c:pt idx="887">
                  <c:v>72.159887756067533</c:v>
                </c:pt>
                <c:pt idx="888">
                  <c:v>72.149728329239508</c:v>
                </c:pt>
                <c:pt idx="889">
                  <c:v>73.266439931435585</c:v>
                </c:pt>
                <c:pt idx="890">
                  <c:v>73.077361557495394</c:v>
                </c:pt>
                <c:pt idx="891">
                  <c:v>75.927860430454928</c:v>
                </c:pt>
                <c:pt idx="892">
                  <c:v>73.747480622891075</c:v>
                </c:pt>
                <c:pt idx="893">
                  <c:v>77.848552571954087</c:v>
                </c:pt>
                <c:pt idx="894">
                  <c:v>79.532062797765207</c:v>
                </c:pt>
                <c:pt idx="895">
                  <c:v>82.581480358462471</c:v>
                </c:pt>
                <c:pt idx="896">
                  <c:v>82.819349514452753</c:v>
                </c:pt>
                <c:pt idx="897">
                  <c:v>81.398360327257294</c:v>
                </c:pt>
                <c:pt idx="898">
                  <c:v>81.105119601307749</c:v>
                </c:pt>
                <c:pt idx="899">
                  <c:v>81.081826777975053</c:v>
                </c:pt>
                <c:pt idx="900">
                  <c:v>78.785536841602436</c:v>
                </c:pt>
                <c:pt idx="901">
                  <c:v>79.555037551528756</c:v>
                </c:pt>
                <c:pt idx="902">
                  <c:v>79.419123375039618</c:v>
                </c:pt>
                <c:pt idx="903">
                  <c:v>80.650032708324019</c:v>
                </c:pt>
                <c:pt idx="904">
                  <c:v>80.648983087814003</c:v>
                </c:pt>
                <c:pt idx="905">
                  <c:v>77.088717007372836</c:v>
                </c:pt>
                <c:pt idx="906">
                  <c:v>78.039485368500991</c:v>
                </c:pt>
                <c:pt idx="907">
                  <c:v>71.666388658447389</c:v>
                </c:pt>
                <c:pt idx="908">
                  <c:v>70.660165864736172</c:v>
                </c:pt>
                <c:pt idx="909">
                  <c:v>70.666524065323728</c:v>
                </c:pt>
                <c:pt idx="910">
                  <c:v>71.864963655485468</c:v>
                </c:pt>
                <c:pt idx="911">
                  <c:v>73.670925691474338</c:v>
                </c:pt>
                <c:pt idx="912">
                  <c:v>78.9835271451945</c:v>
                </c:pt>
                <c:pt idx="913">
                  <c:v>83.298578640289307</c:v>
                </c:pt>
                <c:pt idx="914">
                  <c:v>83.325259477658022</c:v>
                </c:pt>
                <c:pt idx="915">
                  <c:v>82.457053292781936</c:v>
                </c:pt>
                <c:pt idx="916">
                  <c:v>79.145396641039412</c:v>
                </c:pt>
                <c:pt idx="917">
                  <c:v>81.180328142503598</c:v>
                </c:pt>
                <c:pt idx="918">
                  <c:v>81.277347284982</c:v>
                </c:pt>
                <c:pt idx="919">
                  <c:v>81.274705520159515</c:v>
                </c:pt>
                <c:pt idx="920">
                  <c:v>82.91355540104756</c:v>
                </c:pt>
                <c:pt idx="921">
                  <c:v>82.75478710588348</c:v>
                </c:pt>
                <c:pt idx="922">
                  <c:v>81.037381960303918</c:v>
                </c:pt>
                <c:pt idx="923">
                  <c:v>80.787439402639791</c:v>
                </c:pt>
                <c:pt idx="924">
                  <c:v>80.783059806555414</c:v>
                </c:pt>
                <c:pt idx="925">
                  <c:v>81.560292647922694</c:v>
                </c:pt>
                <c:pt idx="926">
                  <c:v>83.83338021376855</c:v>
                </c:pt>
                <c:pt idx="927">
                  <c:v>83.920424164494875</c:v>
                </c:pt>
                <c:pt idx="928">
                  <c:v>84.764651811528566</c:v>
                </c:pt>
                <c:pt idx="929">
                  <c:v>84.797329359947526</c:v>
                </c:pt>
                <c:pt idx="930">
                  <c:v>84.169575958557246</c:v>
                </c:pt>
                <c:pt idx="931">
                  <c:v>85.895339174147963</c:v>
                </c:pt>
                <c:pt idx="932">
                  <c:v>85.659506886515345</c:v>
                </c:pt>
                <c:pt idx="933">
                  <c:v>86.860008652045465</c:v>
                </c:pt>
                <c:pt idx="934">
                  <c:v>86.938097010188656</c:v>
                </c:pt>
                <c:pt idx="935">
                  <c:v>87.124420973889002</c:v>
                </c:pt>
                <c:pt idx="936">
                  <c:v>87.392702676409755</c:v>
                </c:pt>
                <c:pt idx="937">
                  <c:v>85.284242671794914</c:v>
                </c:pt>
                <c:pt idx="938">
                  <c:v>85.817161294580842</c:v>
                </c:pt>
                <c:pt idx="939">
                  <c:v>85.81719283608102</c:v>
                </c:pt>
                <c:pt idx="940">
                  <c:v>85.996546877587804</c:v>
                </c:pt>
                <c:pt idx="941">
                  <c:v>87.22268294906641</c:v>
                </c:pt>
                <c:pt idx="942">
                  <c:v>88.715638030003461</c:v>
                </c:pt>
                <c:pt idx="943">
                  <c:v>90.347211806839965</c:v>
                </c:pt>
                <c:pt idx="944">
                  <c:v>90.353211201744969</c:v>
                </c:pt>
                <c:pt idx="945">
                  <c:v>89.070855477817574</c:v>
                </c:pt>
                <c:pt idx="946">
                  <c:v>88.911066468943361</c:v>
                </c:pt>
                <c:pt idx="947">
                  <c:v>87.303259289325496</c:v>
                </c:pt>
                <c:pt idx="948">
                  <c:v>87.306473160588169</c:v>
                </c:pt>
                <c:pt idx="949">
                  <c:v>88.60750406176912</c:v>
                </c:pt>
                <c:pt idx="950">
                  <c:v>88.978631021851058</c:v>
                </c:pt>
                <c:pt idx="951">
                  <c:v>88.679063243156861</c:v>
                </c:pt>
                <c:pt idx="952">
                  <c:v>88.685350422802543</c:v>
                </c:pt>
                <c:pt idx="953">
                  <c:v>85.575363342598436</c:v>
                </c:pt>
                <c:pt idx="954">
                  <c:v>87.448986645665244</c:v>
                </c:pt>
                <c:pt idx="955">
                  <c:v>85.91612786154694</c:v>
                </c:pt>
                <c:pt idx="956">
                  <c:v>90.281813531898962</c:v>
                </c:pt>
                <c:pt idx="957">
                  <c:v>90.274501371557122</c:v>
                </c:pt>
                <c:pt idx="958">
                  <c:v>88.334101604295583</c:v>
                </c:pt>
                <c:pt idx="959">
                  <c:v>87.864548029531434</c:v>
                </c:pt>
                <c:pt idx="960">
                  <c:v>87.989651458893121</c:v>
                </c:pt>
                <c:pt idx="961">
                  <c:v>85.916791928519132</c:v>
                </c:pt>
                <c:pt idx="962">
                  <c:v>85.931119132973222</c:v>
                </c:pt>
                <c:pt idx="963">
                  <c:v>85.923672011646218</c:v>
                </c:pt>
                <c:pt idx="964">
                  <c:v>88.144395742020194</c:v>
                </c:pt>
                <c:pt idx="965">
                  <c:v>91.734668346080568</c:v>
                </c:pt>
                <c:pt idx="966">
                  <c:v>90.89887072536095</c:v>
                </c:pt>
                <c:pt idx="967">
                  <c:v>90.89531793852305</c:v>
                </c:pt>
                <c:pt idx="968">
                  <c:v>91.162039585392662</c:v>
                </c:pt>
                <c:pt idx="969">
                  <c:v>91.259583462728187</c:v>
                </c:pt>
                <c:pt idx="970">
                  <c:v>85.735373137487144</c:v>
                </c:pt>
                <c:pt idx="971">
                  <c:v>84.126156744340591</c:v>
                </c:pt>
                <c:pt idx="972">
                  <c:v>84.123247515542914</c:v>
                </c:pt>
                <c:pt idx="973">
                  <c:v>88.223384812049559</c:v>
                </c:pt>
                <c:pt idx="974">
                  <c:v>91.045113763521229</c:v>
                </c:pt>
                <c:pt idx="975">
                  <c:v>91.415821014443694</c:v>
                </c:pt>
                <c:pt idx="976">
                  <c:v>94.162843158724257</c:v>
                </c:pt>
                <c:pt idx="977">
                  <c:v>94.17015600348212</c:v>
                </c:pt>
                <c:pt idx="978">
                  <c:v>95.605220854178782</c:v>
                </c:pt>
                <c:pt idx="979">
                  <c:v>96.164044229329022</c:v>
                </c:pt>
                <c:pt idx="980">
                  <c:v>97.639858819060507</c:v>
                </c:pt>
                <c:pt idx="981">
                  <c:v>97.645542293903461</c:v>
                </c:pt>
                <c:pt idx="982">
                  <c:v>97.9557400279121</c:v>
                </c:pt>
                <c:pt idx="983">
                  <c:v>97.189721675993141</c:v>
                </c:pt>
                <c:pt idx="984">
                  <c:v>95.329461127982313</c:v>
                </c:pt>
                <c:pt idx="985">
                  <c:v>95.320258566837751</c:v>
                </c:pt>
                <c:pt idx="986">
                  <c:v>93.22328497971985</c:v>
                </c:pt>
                <c:pt idx="987">
                  <c:v>92.611578415203283</c:v>
                </c:pt>
                <c:pt idx="988">
                  <c:v>94.733992111304019</c:v>
                </c:pt>
                <c:pt idx="989">
                  <c:v>88.946750859280414</c:v>
                </c:pt>
                <c:pt idx="990">
                  <c:v>92.787684499698884</c:v>
                </c:pt>
                <c:pt idx="991">
                  <c:v>90.628660055328098</c:v>
                </c:pt>
                <c:pt idx="992">
                  <c:v>87.630847481612435</c:v>
                </c:pt>
                <c:pt idx="993">
                  <c:v>88.793049168033207</c:v>
                </c:pt>
                <c:pt idx="994">
                  <c:v>88.791580776887287</c:v>
                </c:pt>
                <c:pt idx="995">
                  <c:v>86.829481161280924</c:v>
                </c:pt>
                <c:pt idx="996">
                  <c:v>90.723659790503831</c:v>
                </c:pt>
                <c:pt idx="997">
                  <c:v>91.390575811716943</c:v>
                </c:pt>
                <c:pt idx="998">
                  <c:v>93.499249482063874</c:v>
                </c:pt>
                <c:pt idx="999">
                  <c:v>93.50863125476711</c:v>
                </c:pt>
                <c:pt idx="1000">
                  <c:v>95.372946469873071</c:v>
                </c:pt>
                <c:pt idx="1001">
                  <c:v>95.287395556835889</c:v>
                </c:pt>
                <c:pt idx="1002">
                  <c:v>96.223323737574233</c:v>
                </c:pt>
                <c:pt idx="1003">
                  <c:v>93.10165229421068</c:v>
                </c:pt>
                <c:pt idx="1004">
                  <c:v>93.086276863664835</c:v>
                </c:pt>
                <c:pt idx="1005">
                  <c:v>94.740542502749875</c:v>
                </c:pt>
                <c:pt idx="1006">
                  <c:v>93.415050514473336</c:v>
                </c:pt>
                <c:pt idx="1007">
                  <c:v>90.926785849575182</c:v>
                </c:pt>
                <c:pt idx="1008">
                  <c:v>94.01612319904909</c:v>
                </c:pt>
                <c:pt idx="1009">
                  <c:v>94.018727286925241</c:v>
                </c:pt>
                <c:pt idx="1010">
                  <c:v>94.678872100472432</c:v>
                </c:pt>
                <c:pt idx="1011">
                  <c:v>92.093380668367956</c:v>
                </c:pt>
                <c:pt idx="1012">
                  <c:v>93.578198234336668</c:v>
                </c:pt>
                <c:pt idx="1013">
                  <c:v>96.3500529842688</c:v>
                </c:pt>
                <c:pt idx="1014">
                  <c:v>96.350066611394197</c:v>
                </c:pt>
                <c:pt idx="1015">
                  <c:v>99.470965571248342</c:v>
                </c:pt>
                <c:pt idx="1016">
                  <c:v>99.417547876942507</c:v>
                </c:pt>
                <c:pt idx="1017">
                  <c:v>99.524271899886713</c:v>
                </c:pt>
                <c:pt idx="1018">
                  <c:v>101.81314440319164</c:v>
                </c:pt>
                <c:pt idx="1019">
                  <c:v>101.81580221786068</c:v>
                </c:pt>
                <c:pt idx="1020">
                  <c:v>102.91853149355568</c:v>
                </c:pt>
                <c:pt idx="1021">
                  <c:v>103.82263806067924</c:v>
                </c:pt>
                <c:pt idx="1022">
                  <c:v>102.43154978342912</c:v>
                </c:pt>
                <c:pt idx="1023">
                  <c:v>105.54096620321762</c:v>
                </c:pt>
                <c:pt idx="1024">
                  <c:v>105.54568271515494</c:v>
                </c:pt>
                <c:pt idx="1025">
                  <c:v>103.71478970995196</c:v>
                </c:pt>
                <c:pt idx="1026">
                  <c:v>101.82707433319256</c:v>
                </c:pt>
                <c:pt idx="1027">
                  <c:v>103.05809761000727</c:v>
                </c:pt>
                <c:pt idx="1028">
                  <c:v>103.60444011582071</c:v>
                </c:pt>
                <c:pt idx="1029">
                  <c:v>103.65587872548139</c:v>
                </c:pt>
                <c:pt idx="1030">
                  <c:v>104.82848331793193</c:v>
                </c:pt>
                <c:pt idx="1031">
                  <c:v>104.77240794197367</c:v>
                </c:pt>
                <c:pt idx="1032">
                  <c:v>104.80037244346502</c:v>
                </c:pt>
                <c:pt idx="1033">
                  <c:v>104.2967057684921</c:v>
                </c:pt>
                <c:pt idx="1034">
                  <c:v>104.29669863013513</c:v>
                </c:pt>
                <c:pt idx="1035">
                  <c:v>101.84368103573675</c:v>
                </c:pt>
                <c:pt idx="1036">
                  <c:v>101.37467412867143</c:v>
                </c:pt>
                <c:pt idx="1037">
                  <c:v>103.98423759994584</c:v>
                </c:pt>
                <c:pt idx="1038">
                  <c:v>103.99791727204581</c:v>
                </c:pt>
                <c:pt idx="1039">
                  <c:v>100.69565444340543</c:v>
                </c:pt>
                <c:pt idx="1040">
                  <c:v>99.89064920130329</c:v>
                </c:pt>
                <c:pt idx="1041">
                  <c:v>95.921975932607168</c:v>
                </c:pt>
                <c:pt idx="1042">
                  <c:v>100.21898393269989</c:v>
                </c:pt>
                <c:pt idx="1043">
                  <c:v>100.23037614985843</c:v>
                </c:pt>
                <c:pt idx="1044">
                  <c:v>98.755845607843398</c:v>
                </c:pt>
                <c:pt idx="1045">
                  <c:v>98.427727233787579</c:v>
                </c:pt>
                <c:pt idx="1046">
                  <c:v>100.86448649797362</c:v>
                </c:pt>
                <c:pt idx="1047">
                  <c:v>100.86452176615641</c:v>
                </c:pt>
                <c:pt idx="1048">
                  <c:v>103.13856335796983</c:v>
                </c:pt>
                <c:pt idx="1049">
                  <c:v>103.63621868941495</c:v>
                </c:pt>
                <c:pt idx="1050">
                  <c:v>104.2181240472915</c:v>
                </c:pt>
                <c:pt idx="1051">
                  <c:v>105.01899787553882</c:v>
                </c:pt>
                <c:pt idx="1052">
                  <c:v>105.03917546523196</c:v>
                </c:pt>
                <c:pt idx="1053">
                  <c:v>105.03919186269708</c:v>
                </c:pt>
                <c:pt idx="1054">
                  <c:v>105.23630248223003</c:v>
                </c:pt>
                <c:pt idx="1055">
                  <c:v>105.97490915945946</c:v>
                </c:pt>
                <c:pt idx="1056">
                  <c:v>107.3328590584824</c:v>
                </c:pt>
                <c:pt idx="1057">
                  <c:v>107.33283090387526</c:v>
                </c:pt>
                <c:pt idx="1058">
                  <c:v>107.60198108912947</c:v>
                </c:pt>
                <c:pt idx="1059">
                  <c:v>107.60573568454288</c:v>
                </c:pt>
                <c:pt idx="1060">
                  <c:v>107.16019038507784</c:v>
                </c:pt>
                <c:pt idx="1061">
                  <c:v>108.92970744598847</c:v>
                </c:pt>
                <c:pt idx="1062">
                  <c:v>108.89508710208166</c:v>
                </c:pt>
                <c:pt idx="1063">
                  <c:v>109.6620606885308</c:v>
                </c:pt>
                <c:pt idx="1064">
                  <c:v>108.71293852676904</c:v>
                </c:pt>
                <c:pt idx="1065">
                  <c:v>107.12781203154196</c:v>
                </c:pt>
                <c:pt idx="1066">
                  <c:v>108.64773992104628</c:v>
                </c:pt>
                <c:pt idx="1067">
                  <c:v>107.17975762386725</c:v>
                </c:pt>
                <c:pt idx="1068">
                  <c:v>109.08497025055215</c:v>
                </c:pt>
                <c:pt idx="1069">
                  <c:v>110.41523583367186</c:v>
                </c:pt>
                <c:pt idx="1070">
                  <c:v>110.37336071299117</c:v>
                </c:pt>
                <c:pt idx="1071">
                  <c:v>112.48554286610953</c:v>
                </c:pt>
                <c:pt idx="1072">
                  <c:v>112.48558173878705</c:v>
                </c:pt>
                <c:pt idx="1073">
                  <c:v>113.39442865032447</c:v>
                </c:pt>
                <c:pt idx="1074">
                  <c:v>112.26134798068139</c:v>
                </c:pt>
                <c:pt idx="1075">
                  <c:v>111.74353658463123</c:v>
                </c:pt>
                <c:pt idx="1076">
                  <c:v>114.42708142577528</c:v>
                </c:pt>
                <c:pt idx="1077">
                  <c:v>114.39607964498677</c:v>
                </c:pt>
                <c:pt idx="1078">
                  <c:v>114.39607886547284</c:v>
                </c:pt>
                <c:pt idx="1079">
                  <c:v>114.60784062931057</c:v>
                </c:pt>
                <c:pt idx="1080">
                  <c:v>114.5506361301172</c:v>
                </c:pt>
                <c:pt idx="1081">
                  <c:v>115.04685090329789</c:v>
                </c:pt>
                <c:pt idx="1082">
                  <c:v>115.04684522978515</c:v>
                </c:pt>
                <c:pt idx="1083">
                  <c:v>115.48673348310805</c:v>
                </c:pt>
                <c:pt idx="1084">
                  <c:v>114.81147086763445</c:v>
                </c:pt>
                <c:pt idx="1085">
                  <c:v>114.27224563580567</c:v>
                </c:pt>
                <c:pt idx="1086">
                  <c:v>111.28723553654413</c:v>
                </c:pt>
                <c:pt idx="1087">
                  <c:v>111.28724462081053</c:v>
                </c:pt>
                <c:pt idx="1088">
                  <c:v>144.55865015896848</c:v>
                </c:pt>
                <c:pt idx="1089">
                  <c:v>111.82766634718016</c:v>
                </c:pt>
                <c:pt idx="1090">
                  <c:v>113.95019192131575</c:v>
                </c:pt>
                <c:pt idx="1091">
                  <c:v>117.39703036825784</c:v>
                </c:pt>
                <c:pt idx="1092">
                  <c:v>117.39703293832673</c:v>
                </c:pt>
                <c:pt idx="1093">
                  <c:v>116.84259391811737</c:v>
                </c:pt>
                <c:pt idx="1094">
                  <c:v>114.91056999632838</c:v>
                </c:pt>
                <c:pt idx="1095">
                  <c:v>116.35468189608405</c:v>
                </c:pt>
                <c:pt idx="1096">
                  <c:v>114.94686573942883</c:v>
                </c:pt>
                <c:pt idx="1097">
                  <c:v>114.94687133865844</c:v>
                </c:pt>
                <c:pt idx="1098">
                  <c:v>114.8657708682405</c:v>
                </c:pt>
                <c:pt idx="1099">
                  <c:v>116.10478200361287</c:v>
                </c:pt>
                <c:pt idx="1100">
                  <c:v>116.63435191878222</c:v>
                </c:pt>
                <c:pt idx="1101">
                  <c:v>119.41335687251447</c:v>
                </c:pt>
                <c:pt idx="1102">
                  <c:v>119.42370588383375</c:v>
                </c:pt>
                <c:pt idx="1103">
                  <c:v>119.58281600846759</c:v>
                </c:pt>
                <c:pt idx="1104">
                  <c:v>119.19538364095155</c:v>
                </c:pt>
                <c:pt idx="1105">
                  <c:v>118.86027858761167</c:v>
                </c:pt>
                <c:pt idx="1106">
                  <c:v>119.8116516845606</c:v>
                </c:pt>
                <c:pt idx="1107">
                  <c:v>119.40210676468028</c:v>
                </c:pt>
                <c:pt idx="1108">
                  <c:v>117.0489171871962</c:v>
                </c:pt>
                <c:pt idx="1109">
                  <c:v>114.37443863622421</c:v>
                </c:pt>
                <c:pt idx="1110">
                  <c:v>116.19067478973648</c:v>
                </c:pt>
                <c:pt idx="1111">
                  <c:v>116.19208313406327</c:v>
                </c:pt>
                <c:pt idx="1112">
                  <c:v>119.1233301520121</c:v>
                </c:pt>
                <c:pt idx="1113">
                  <c:v>120.17916902878363</c:v>
                </c:pt>
                <c:pt idx="1114">
                  <c:v>121.05498069834294</c:v>
                </c:pt>
                <c:pt idx="1115">
                  <c:v>121.28736047859894</c:v>
                </c:pt>
                <c:pt idx="1116">
                  <c:v>121.28900667129699</c:v>
                </c:pt>
                <c:pt idx="1117">
                  <c:v>122.05165486928263</c:v>
                </c:pt>
                <c:pt idx="1118">
                  <c:v>122.03224270324735</c:v>
                </c:pt>
                <c:pt idx="1119">
                  <c:v>122.71294793872475</c:v>
                </c:pt>
                <c:pt idx="1120">
                  <c:v>121.92685409352946</c:v>
                </c:pt>
                <c:pt idx="1121">
                  <c:v>121.91221928866017</c:v>
                </c:pt>
                <c:pt idx="1122">
                  <c:v>121.91221479430922</c:v>
                </c:pt>
                <c:pt idx="1123">
                  <c:v>120.44460537395416</c:v>
                </c:pt>
                <c:pt idx="1124">
                  <c:v>119.94120566538369</c:v>
                </c:pt>
                <c:pt idx="1125">
                  <c:v>118.29271494820865</c:v>
                </c:pt>
                <c:pt idx="1126">
                  <c:v>118.30031102058661</c:v>
                </c:pt>
                <c:pt idx="1127">
                  <c:v>117.59921977700319</c:v>
                </c:pt>
                <c:pt idx="1128">
                  <c:v>116.67014875684956</c:v>
                </c:pt>
                <c:pt idx="1129">
                  <c:v>117.38372089116285</c:v>
                </c:pt>
                <c:pt idx="1130">
                  <c:v>115.32783648677278</c:v>
                </c:pt>
                <c:pt idx="1131">
                  <c:v>112.51304850657134</c:v>
                </c:pt>
                <c:pt idx="1132">
                  <c:v>115.6620139405567</c:v>
                </c:pt>
                <c:pt idx="1133">
                  <c:v>115.66201460487365</c:v>
                </c:pt>
                <c:pt idx="1134">
                  <c:v>114.86597855990833</c:v>
                </c:pt>
                <c:pt idx="1135">
                  <c:v>109.84549561431957</c:v>
                </c:pt>
                <c:pt idx="1136">
                  <c:v>108.31284359648734</c:v>
                </c:pt>
                <c:pt idx="1137">
                  <c:v>108.433499453056</c:v>
                </c:pt>
                <c:pt idx="1138">
                  <c:v>107.96648830293671</c:v>
                </c:pt>
                <c:pt idx="1139">
                  <c:v>106.38370248831805</c:v>
                </c:pt>
                <c:pt idx="1140">
                  <c:v>107.3318351079994</c:v>
                </c:pt>
                <c:pt idx="1141">
                  <c:v>109.39340169867002</c:v>
                </c:pt>
                <c:pt idx="1142">
                  <c:v>108.19125575153308</c:v>
                </c:pt>
                <c:pt idx="1143">
                  <c:v>107.82302206673174</c:v>
                </c:pt>
                <c:pt idx="1144">
                  <c:v>108.87748385262752</c:v>
                </c:pt>
                <c:pt idx="1145">
                  <c:v>112.38884409157475</c:v>
                </c:pt>
                <c:pt idx="1146">
                  <c:v>112.38885093577579</c:v>
                </c:pt>
                <c:pt idx="1147">
                  <c:v>113.11220456117385</c:v>
                </c:pt>
                <c:pt idx="1148">
                  <c:v>114.9813176711079</c:v>
                </c:pt>
                <c:pt idx="1149">
                  <c:v>114.62968821705417</c:v>
                </c:pt>
                <c:pt idx="1150">
                  <c:v>114.59421941627417</c:v>
                </c:pt>
                <c:pt idx="1151">
                  <c:v>114.59422198509041</c:v>
                </c:pt>
                <c:pt idx="1152">
                  <c:v>115.6278586299487</c:v>
                </c:pt>
                <c:pt idx="1153">
                  <c:v>116.23921246778193</c:v>
                </c:pt>
                <c:pt idx="1154">
                  <c:v>114.55571693720961</c:v>
                </c:pt>
                <c:pt idx="1155">
                  <c:v>116.44003595286527</c:v>
                </c:pt>
                <c:pt idx="1156">
                  <c:v>116.44004610605734</c:v>
                </c:pt>
                <c:pt idx="1157">
                  <c:v>117.6512248735297</c:v>
                </c:pt>
                <c:pt idx="1158">
                  <c:v>118.32105524369025</c:v>
                </c:pt>
                <c:pt idx="1159">
                  <c:v>119.80835165261536</c:v>
                </c:pt>
                <c:pt idx="1160">
                  <c:v>125.22019765178902</c:v>
                </c:pt>
                <c:pt idx="1161">
                  <c:v>125.23255082797162</c:v>
                </c:pt>
                <c:pt idx="1162">
                  <c:v>126.37550186006661</c:v>
                </c:pt>
                <c:pt idx="1163">
                  <c:v>125.51637525785237</c:v>
                </c:pt>
                <c:pt idx="1164">
                  <c:v>122.4295222989969</c:v>
                </c:pt>
                <c:pt idx="1165">
                  <c:v>124.30501836518984</c:v>
                </c:pt>
                <c:pt idx="1166">
                  <c:v>124.34411439465613</c:v>
                </c:pt>
                <c:pt idx="1167">
                  <c:v>125.3532210526614</c:v>
                </c:pt>
                <c:pt idx="1168">
                  <c:v>126.42704850484606</c:v>
                </c:pt>
                <c:pt idx="1169">
                  <c:v>124.60978899447639</c:v>
                </c:pt>
                <c:pt idx="1170">
                  <c:v>124.6467236844402</c:v>
                </c:pt>
                <c:pt idx="1171">
                  <c:v>124.64672534959773</c:v>
                </c:pt>
                <c:pt idx="1172">
                  <c:v>121.6575870407403</c:v>
                </c:pt>
                <c:pt idx="1173">
                  <c:v>120.63683022280473</c:v>
                </c:pt>
                <c:pt idx="1174">
                  <c:v>120.60534852050257</c:v>
                </c:pt>
                <c:pt idx="1175">
                  <c:v>115.75598258104417</c:v>
                </c:pt>
                <c:pt idx="1176">
                  <c:v>115.76969892400308</c:v>
                </c:pt>
                <c:pt idx="1177">
                  <c:v>118.58856142661584</c:v>
                </c:pt>
                <c:pt idx="1178">
                  <c:v>114.2639983304264</c:v>
                </c:pt>
                <c:pt idx="1179">
                  <c:v>109.60176333095784</c:v>
                </c:pt>
                <c:pt idx="1180">
                  <c:v>110.10696977596264</c:v>
                </c:pt>
                <c:pt idx="1181">
                  <c:v>110.10451042843592</c:v>
                </c:pt>
                <c:pt idx="1182">
                  <c:v>113.02694963296034</c:v>
                </c:pt>
                <c:pt idx="1183">
                  <c:v>118.79214163898565</c:v>
                </c:pt>
                <c:pt idx="1184">
                  <c:v>119.40633150097173</c:v>
                </c:pt>
                <c:pt idx="1185">
                  <c:v>119.26267527712552</c:v>
                </c:pt>
                <c:pt idx="1186">
                  <c:v>117.28069722585921</c:v>
                </c:pt>
                <c:pt idx="1187">
                  <c:v>117.05768943116996</c:v>
                </c:pt>
                <c:pt idx="1188">
                  <c:v>115.47920826004143</c:v>
                </c:pt>
                <c:pt idx="1189">
                  <c:v>119.42380590551052</c:v>
                </c:pt>
                <c:pt idx="1190">
                  <c:v>114.8729820238221</c:v>
                </c:pt>
                <c:pt idx="1191">
                  <c:v>114.87129859050643</c:v>
                </c:pt>
                <c:pt idx="1192">
                  <c:v>111.79272166906674</c:v>
                </c:pt>
                <c:pt idx="1193">
                  <c:v>116.36486423952024</c:v>
                </c:pt>
                <c:pt idx="1194">
                  <c:v>117.15911368700831</c:v>
                </c:pt>
                <c:pt idx="1195">
                  <c:v>118.40215032563802</c:v>
                </c:pt>
                <c:pt idx="1196">
                  <c:v>118.4041877351284</c:v>
                </c:pt>
                <c:pt idx="1197">
                  <c:v>119.73518392957243</c:v>
                </c:pt>
                <c:pt idx="1198">
                  <c:v>119.54201015302925</c:v>
                </c:pt>
                <c:pt idx="1199">
                  <c:v>119.11469406297444</c:v>
                </c:pt>
                <c:pt idx="1200">
                  <c:v>116.272118416098</c:v>
                </c:pt>
                <c:pt idx="1201">
                  <c:v>116.27913822827054</c:v>
                </c:pt>
                <c:pt idx="1202">
                  <c:v>117.6901836215559</c:v>
                </c:pt>
                <c:pt idx="1203">
                  <c:v>116.19619501212048</c:v>
                </c:pt>
                <c:pt idx="1204">
                  <c:v>110.67344007695918</c:v>
                </c:pt>
                <c:pt idx="1205">
                  <c:v>110.2815832386642</c:v>
                </c:pt>
                <c:pt idx="1206">
                  <c:v>110.27992726406717</c:v>
                </c:pt>
                <c:pt idx="1207">
                  <c:v>109.65996103825306</c:v>
                </c:pt>
                <c:pt idx="1208">
                  <c:v>112.82795268001264</c:v>
                </c:pt>
                <c:pt idx="1209">
                  <c:v>113.0715040623931</c:v>
                </c:pt>
                <c:pt idx="1210">
                  <c:v>109.62830773978511</c:v>
                </c:pt>
                <c:pt idx="1211">
                  <c:v>109.62871784902933</c:v>
                </c:pt>
                <c:pt idx="1212">
                  <c:v>109.62553411693435</c:v>
                </c:pt>
                <c:pt idx="1213">
                  <c:v>105.27324825615054</c:v>
                </c:pt>
                <c:pt idx="1214">
                  <c:v>103.53580907064793</c:v>
                </c:pt>
                <c:pt idx="1215">
                  <c:v>96.347041861249238</c:v>
                </c:pt>
                <c:pt idx="1216">
                  <c:v>96.3448813390889</c:v>
                </c:pt>
                <c:pt idx="1217">
                  <c:v>97.495122297875199</c:v>
                </c:pt>
                <c:pt idx="1218">
                  <c:v>93.454545591456863</c:v>
                </c:pt>
                <c:pt idx="1219">
                  <c:v>91.996448000905843</c:v>
                </c:pt>
                <c:pt idx="1220">
                  <c:v>96.016902767176731</c:v>
                </c:pt>
                <c:pt idx="1221">
                  <c:v>104.73073644166952</c:v>
                </c:pt>
                <c:pt idx="1222">
                  <c:v>99.12122589292926</c:v>
                </c:pt>
                <c:pt idx="1223">
                  <c:v>99.12513376117343</c:v>
                </c:pt>
                <c:pt idx="1224">
                  <c:v>98.43834213437961</c:v>
                </c:pt>
                <c:pt idx="1225">
                  <c:v>99.373027057645444</c:v>
                </c:pt>
                <c:pt idx="1226">
                  <c:v>103.75926506664021</c:v>
                </c:pt>
                <c:pt idx="1227">
                  <c:v>95.499576361767865</c:v>
                </c:pt>
                <c:pt idx="1228">
                  <c:v>95.388026073845808</c:v>
                </c:pt>
                <c:pt idx="1229">
                  <c:v>94.954422336985004</c:v>
                </c:pt>
                <c:pt idx="1230">
                  <c:v>99.343189434084181</c:v>
                </c:pt>
                <c:pt idx="1231">
                  <c:v>99.446918993894911</c:v>
                </c:pt>
                <c:pt idx="1232">
                  <c:v>91.545516779624634</c:v>
                </c:pt>
                <c:pt idx="1233">
                  <c:v>91.545984169008449</c:v>
                </c:pt>
                <c:pt idx="1234">
                  <c:v>91.547192337432534</c:v>
                </c:pt>
                <c:pt idx="1235">
                  <c:v>89.465064240372925</c:v>
                </c:pt>
                <c:pt idx="1236">
                  <c:v>85.542342050081814</c:v>
                </c:pt>
                <c:pt idx="1237">
                  <c:v>93.111904363131885</c:v>
                </c:pt>
                <c:pt idx="1238">
                  <c:v>93.39063646128939</c:v>
                </c:pt>
                <c:pt idx="1239">
                  <c:v>90.59156790209417</c:v>
                </c:pt>
                <c:pt idx="1240">
                  <c:v>93.360542304814857</c:v>
                </c:pt>
                <c:pt idx="1241">
                  <c:v>87.711255217334511</c:v>
                </c:pt>
                <c:pt idx="1242">
                  <c:v>87.702001925433905</c:v>
                </c:pt>
                <c:pt idx="1243">
                  <c:v>79.650197109929564</c:v>
                </c:pt>
                <c:pt idx="1244">
                  <c:v>85.61841799438568</c:v>
                </c:pt>
                <c:pt idx="1245">
                  <c:v>81.627463898855794</c:v>
                </c:pt>
                <c:pt idx="1246">
                  <c:v>81.625124510509679</c:v>
                </c:pt>
                <c:pt idx="1247">
                  <c:v>79.387808275196534</c:v>
                </c:pt>
                <c:pt idx="1248">
                  <c:v>83.851186808035294</c:v>
                </c:pt>
                <c:pt idx="1249">
                  <c:v>90.248238693568382</c:v>
                </c:pt>
                <c:pt idx="1250">
                  <c:v>97.108360227079842</c:v>
                </c:pt>
                <c:pt idx="1251">
                  <c:v>97.130339435892836</c:v>
                </c:pt>
                <c:pt idx="1252">
                  <c:v>95.718789819337474</c:v>
                </c:pt>
                <c:pt idx="1253">
                  <c:v>98.212373889071927</c:v>
                </c:pt>
                <c:pt idx="1254">
                  <c:v>94.302677942863909</c:v>
                </c:pt>
                <c:pt idx="1255">
                  <c:v>97.093112056760006</c:v>
                </c:pt>
                <c:pt idx="1256">
                  <c:v>96.973392322089154</c:v>
                </c:pt>
                <c:pt idx="1257">
                  <c:v>99.390882316418796</c:v>
                </c:pt>
                <c:pt idx="1258">
                  <c:v>103.26546574409447</c:v>
                </c:pt>
                <c:pt idx="1259">
                  <c:v>99.419593902014924</c:v>
                </c:pt>
                <c:pt idx="1260">
                  <c:v>97.360925757365692</c:v>
                </c:pt>
                <c:pt idx="1261">
                  <c:v>97.342344217650407</c:v>
                </c:pt>
                <c:pt idx="1262">
                  <c:v>100.50267714612524</c:v>
                </c:pt>
                <c:pt idx="1263">
                  <c:v>96.352231843571417</c:v>
                </c:pt>
                <c:pt idx="1264">
                  <c:v>91.82000543301119</c:v>
                </c:pt>
                <c:pt idx="1265">
                  <c:v>89.799046502585938</c:v>
                </c:pt>
                <c:pt idx="1266">
                  <c:v>89.799189891031133</c:v>
                </c:pt>
                <c:pt idx="1267">
                  <c:v>86.591880915534333</c:v>
                </c:pt>
                <c:pt idx="1268">
                  <c:v>85.493903471253702</c:v>
                </c:pt>
                <c:pt idx="1269">
                  <c:v>88.801162007073941</c:v>
                </c:pt>
                <c:pt idx="1270">
                  <c:v>85.598374414124564</c:v>
                </c:pt>
                <c:pt idx="1271">
                  <c:v>85.598368873998226</c:v>
                </c:pt>
                <c:pt idx="1272">
                  <c:v>84.884789566628655</c:v>
                </c:pt>
                <c:pt idx="1273">
                  <c:v>88.768182761134909</c:v>
                </c:pt>
                <c:pt idx="1274">
                  <c:v>85.113531283657721</c:v>
                </c:pt>
                <c:pt idx="1275">
                  <c:v>76.089164811605485</c:v>
                </c:pt>
                <c:pt idx="1276">
                  <c:v>76.089167868666109</c:v>
                </c:pt>
                <c:pt idx="1277">
                  <c:v>77.684193152834553</c:v>
                </c:pt>
                <c:pt idx="1278">
                  <c:v>71.269632808002982</c:v>
                </c:pt>
                <c:pt idx="1279">
                  <c:v>70.635543982805416</c:v>
                </c:pt>
                <c:pt idx="1280">
                  <c:v>69.47647691787428</c:v>
                </c:pt>
                <c:pt idx="1281">
                  <c:v>69.47648405944156</c:v>
                </c:pt>
                <c:pt idx="1282">
                  <c:v>72.155327241987493</c:v>
                </c:pt>
                <c:pt idx="1283">
                  <c:v>76.817282255746662</c:v>
                </c:pt>
                <c:pt idx="1284">
                  <c:v>65.269749853588522</c:v>
                </c:pt>
                <c:pt idx="1285">
                  <c:v>65.27861551609584</c:v>
                </c:pt>
                <c:pt idx="1286">
                  <c:v>57.523716620578845</c:v>
                </c:pt>
                <c:pt idx="1287">
                  <c:v>59.172703738499898</c:v>
                </c:pt>
                <c:pt idx="1288">
                  <c:v>54.90603239486326</c:v>
                </c:pt>
                <c:pt idx="1289">
                  <c:v>61.365614571859254</c:v>
                </c:pt>
                <c:pt idx="1290">
                  <c:v>61.365615552540518</c:v>
                </c:pt>
                <c:pt idx="1291">
                  <c:v>59.455861412141019</c:v>
                </c:pt>
                <c:pt idx="1292">
                  <c:v>63.395376049522987</c:v>
                </c:pt>
                <c:pt idx="1293">
                  <c:v>56.890719693306444</c:v>
                </c:pt>
                <c:pt idx="1294">
                  <c:v>56.840525019215072</c:v>
                </c:pt>
                <c:pt idx="1295">
                  <c:v>56.974871804481239</c:v>
                </c:pt>
                <c:pt idx="1296">
                  <c:v>58.675406219561445</c:v>
                </c:pt>
                <c:pt idx="1297">
                  <c:v>54.753524027547876</c:v>
                </c:pt>
                <c:pt idx="1298">
                  <c:v>57.112576658161565</c:v>
                </c:pt>
                <c:pt idx="1299">
                  <c:v>65.516141326831416</c:v>
                </c:pt>
                <c:pt idx="1300">
                  <c:v>60.947848136184582</c:v>
                </c:pt>
                <c:pt idx="1301">
                  <c:v>65.014059074018405</c:v>
                </c:pt>
                <c:pt idx="1302">
                  <c:v>62.585309230772857</c:v>
                </c:pt>
                <c:pt idx="1303">
                  <c:v>65.68037749222988</c:v>
                </c:pt>
                <c:pt idx="1304">
                  <c:v>66.207463434060841</c:v>
                </c:pt>
                <c:pt idx="1305">
                  <c:v>67.366355655097578</c:v>
                </c:pt>
                <c:pt idx="1306">
                  <c:v>66.836829730680023</c:v>
                </c:pt>
                <c:pt idx="1307">
                  <c:v>56.468737422163194</c:v>
                </c:pt>
                <c:pt idx="1308">
                  <c:v>56.492711963749606</c:v>
                </c:pt>
                <c:pt idx="1309">
                  <c:v>49.030854151939785</c:v>
                </c:pt>
                <c:pt idx="1310">
                  <c:v>50.343622231499182</c:v>
                </c:pt>
                <c:pt idx="1311">
                  <c:v>54.024806524700807</c:v>
                </c:pt>
                <c:pt idx="1312">
                  <c:v>51.085664915303944</c:v>
                </c:pt>
                <c:pt idx="1313">
                  <c:v>51.125023938484695</c:v>
                </c:pt>
                <c:pt idx="1314">
                  <c:v>51.124488820694204</c:v>
                </c:pt>
                <c:pt idx="1315">
                  <c:v>53.290697757205344</c:v>
                </c:pt>
                <c:pt idx="1316">
                  <c:v>53.267258556766173</c:v>
                </c:pt>
                <c:pt idx="1317">
                  <c:v>62.35511916687696</c:v>
                </c:pt>
                <c:pt idx="1318">
                  <c:v>62.356629708912628</c:v>
                </c:pt>
                <c:pt idx="1319">
                  <c:v>60.910646734610282</c:v>
                </c:pt>
                <c:pt idx="1320">
                  <c:v>62.558550468316319</c:v>
                </c:pt>
                <c:pt idx="1321">
                  <c:v>55.440635172866514</c:v>
                </c:pt>
                <c:pt idx="1322">
                  <c:v>55.026176444474707</c:v>
                </c:pt>
                <c:pt idx="1323">
                  <c:v>55.028130552770534</c:v>
                </c:pt>
                <c:pt idx="1324">
                  <c:v>55.026836409376337</c:v>
                </c:pt>
                <c:pt idx="1325">
                  <c:v>57.602083778544788</c:v>
                </c:pt>
                <c:pt idx="1326">
                  <c:v>57.768911051471775</c:v>
                </c:pt>
                <c:pt idx="1327">
                  <c:v>60.929769675497134</c:v>
                </c:pt>
                <c:pt idx="1328">
                  <c:v>60.934703515801317</c:v>
                </c:pt>
                <c:pt idx="1329">
                  <c:v>57.485871889162134</c:v>
                </c:pt>
                <c:pt idx="1330">
                  <c:v>56.480837389183222</c:v>
                </c:pt>
                <c:pt idx="1331">
                  <c:v>55.986371957980154</c:v>
                </c:pt>
                <c:pt idx="1332">
                  <c:v>58.738953040944189</c:v>
                </c:pt>
                <c:pt idx="1333">
                  <c:v>58.722984376747831</c:v>
                </c:pt>
                <c:pt idx="1334">
                  <c:v>57.818517498810031</c:v>
                </c:pt>
                <c:pt idx="1335">
                  <c:v>62.761429141850599</c:v>
                </c:pt>
                <c:pt idx="1336">
                  <c:v>65.816307499277826</c:v>
                </c:pt>
                <c:pt idx="1337">
                  <c:v>64.633689495561526</c:v>
                </c:pt>
                <c:pt idx="1338">
                  <c:v>64.617471208661783</c:v>
                </c:pt>
                <c:pt idx="1339">
                  <c:v>63.789891794691592</c:v>
                </c:pt>
                <c:pt idx="1340">
                  <c:v>60.871786664722968</c:v>
                </c:pt>
                <c:pt idx="1341">
                  <c:v>66.398284039705032</c:v>
                </c:pt>
                <c:pt idx="1342">
                  <c:v>69.95978750439204</c:v>
                </c:pt>
                <c:pt idx="1343">
                  <c:v>69.966301420447977</c:v>
                </c:pt>
                <c:pt idx="1344">
                  <c:v>70.225528582950602</c:v>
                </c:pt>
                <c:pt idx="1345">
                  <c:v>69.516950280073559</c:v>
                </c:pt>
                <c:pt idx="1346">
                  <c:v>74.455422720180408</c:v>
                </c:pt>
                <c:pt idx="1347">
                  <c:v>73.945848935683046</c:v>
                </c:pt>
                <c:pt idx="1348">
                  <c:v>73.941310964916937</c:v>
                </c:pt>
                <c:pt idx="1349">
                  <c:v>73.865726961943295</c:v>
                </c:pt>
                <c:pt idx="1350">
                  <c:v>71.400603948785104</c:v>
                </c:pt>
                <c:pt idx="1351">
                  <c:v>76.554904706696178</c:v>
                </c:pt>
                <c:pt idx="1352">
                  <c:v>78.115389968203601</c:v>
                </c:pt>
                <c:pt idx="1353">
                  <c:v>79.423397077929494</c:v>
                </c:pt>
                <c:pt idx="1354">
                  <c:v>79.052111916694685</c:v>
                </c:pt>
                <c:pt idx="1355">
                  <c:v>76.266333684509661</c:v>
                </c:pt>
                <c:pt idx="1356">
                  <c:v>72.622347290398665</c:v>
                </c:pt>
                <c:pt idx="1357">
                  <c:v>72.611331666847462</c:v>
                </c:pt>
                <c:pt idx="1358">
                  <c:v>68.816478175594739</c:v>
                </c:pt>
                <c:pt idx="1359">
                  <c:v>68.39644784897564</c:v>
                </c:pt>
                <c:pt idx="1360">
                  <c:v>69.801269395959139</c:v>
                </c:pt>
                <c:pt idx="1361">
                  <c:v>66.385445423856353</c:v>
                </c:pt>
                <c:pt idx="1362">
                  <c:v>66.408675925967103</c:v>
                </c:pt>
                <c:pt idx="1363">
                  <c:v>65.147682824299977</c:v>
                </c:pt>
                <c:pt idx="1364">
                  <c:v>63.734561665060376</c:v>
                </c:pt>
                <c:pt idx="1365">
                  <c:v>63.095923608647695</c:v>
                </c:pt>
                <c:pt idx="1366">
                  <c:v>60.235452138150805</c:v>
                </c:pt>
                <c:pt idx="1367">
                  <c:v>60.229757404481354</c:v>
                </c:pt>
                <c:pt idx="1368">
                  <c:v>60.215203265406167</c:v>
                </c:pt>
                <c:pt idx="1369">
                  <c:v>59.521002796138788</c:v>
                </c:pt>
                <c:pt idx="1370">
                  <c:v>68.100410584614849</c:v>
                </c:pt>
                <c:pt idx="1371">
                  <c:v>69.22649866710681</c:v>
                </c:pt>
                <c:pt idx="1372">
                  <c:v>61.858622090743118</c:v>
                </c:pt>
                <c:pt idx="1373">
                  <c:v>62.454926333283623</c:v>
                </c:pt>
                <c:pt idx="1374">
                  <c:v>59.290525449716888</c:v>
                </c:pt>
                <c:pt idx="1375">
                  <c:v>59.290525449716888</c:v>
                </c:pt>
                <c:pt idx="1376">
                  <c:v>60.16739810390839</c:v>
                </c:pt>
                <c:pt idx="1377">
                  <c:v>58.287876002079507</c:v>
                </c:pt>
                <c:pt idx="1378">
                  <c:v>55.667683702762794</c:v>
                </c:pt>
                <c:pt idx="1379">
                  <c:v>51.16084303956211</c:v>
                </c:pt>
                <c:pt idx="1380">
                  <c:v>51.127284820023768</c:v>
                </c:pt>
                <c:pt idx="1381">
                  <c:v>49.59677380793746</c:v>
                </c:pt>
                <c:pt idx="1382">
                  <c:v>49.949931011925571</c:v>
                </c:pt>
                <c:pt idx="1383">
                  <c:v>54.025752926516823</c:v>
                </c:pt>
                <c:pt idx="1384">
                  <c:v>47.702570183644355</c:v>
                </c:pt>
                <c:pt idx="1385">
                  <c:v>50.315536050157604</c:v>
                </c:pt>
                <c:pt idx="1386">
                  <c:v>55.293109350726397</c:v>
                </c:pt>
                <c:pt idx="1387">
                  <c:v>55.520375713483183</c:v>
                </c:pt>
                <c:pt idx="1388">
                  <c:v>49.849297428887432</c:v>
                </c:pt>
                <c:pt idx="1389">
                  <c:v>48.3836200155109</c:v>
                </c:pt>
                <c:pt idx="1390">
                  <c:v>46.374011523844821</c:v>
                </c:pt>
                <c:pt idx="1391">
                  <c:v>46.307763014067298</c:v>
                </c:pt>
                <c:pt idx="1392">
                  <c:v>44.786130967974181</c:v>
                </c:pt>
                <c:pt idx="1393">
                  <c:v>44.785548004306811</c:v>
                </c:pt>
                <c:pt idx="1394">
                  <c:v>49.874099754947473</c:v>
                </c:pt>
                <c:pt idx="1395">
                  <c:v>50.853616439215244</c:v>
                </c:pt>
                <c:pt idx="1396">
                  <c:v>49.91195234834526</c:v>
                </c:pt>
                <c:pt idx="1397">
                  <c:v>52.856386699472793</c:v>
                </c:pt>
                <c:pt idx="1398">
                  <c:v>52.854901504173192</c:v>
                </c:pt>
                <c:pt idx="1399">
                  <c:v>53.019163453921479</c:v>
                </c:pt>
                <c:pt idx="1400">
                  <c:v>57.070356642982979</c:v>
                </c:pt>
                <c:pt idx="1401">
                  <c:v>55.191337601971433</c:v>
                </c:pt>
                <c:pt idx="1402">
                  <c:v>55.731504621209204</c:v>
                </c:pt>
                <c:pt idx="1403">
                  <c:v>55.731137105201221</c:v>
                </c:pt>
                <c:pt idx="1404">
                  <c:v>54.580216642621927</c:v>
                </c:pt>
                <c:pt idx="1405">
                  <c:v>53.637826558808442</c:v>
                </c:pt>
                <c:pt idx="1406">
                  <c:v>49.655159433418731</c:v>
                </c:pt>
                <c:pt idx="1407">
                  <c:v>50.633711068520384</c:v>
                </c:pt>
                <c:pt idx="1408">
                  <c:v>50.633623018085927</c:v>
                </c:pt>
                <c:pt idx="1409">
                  <c:v>51.827001786260219</c:v>
                </c:pt>
                <c:pt idx="1410">
                  <c:v>52.899882190785178</c:v>
                </c:pt>
                <c:pt idx="1411">
                  <c:v>49.464394216022299</c:v>
                </c:pt>
                <c:pt idx="1412">
                  <c:v>62.982049762011357</c:v>
                </c:pt>
                <c:pt idx="1413">
                  <c:v>62.994326131048908</c:v>
                </c:pt>
                <c:pt idx="1414">
                  <c:v>61.432886393361784</c:v>
                </c:pt>
                <c:pt idx="1415">
                  <c:v>64.190154526729273</c:v>
                </c:pt>
                <c:pt idx="1416">
                  <c:v>62.166945839825559</c:v>
                </c:pt>
                <c:pt idx="1417">
                  <c:v>60.289410631713359</c:v>
                </c:pt>
                <c:pt idx="1418">
                  <c:v>60.291106310608185</c:v>
                </c:pt>
                <c:pt idx="1419">
                  <c:v>58.815735190063045</c:v>
                </c:pt>
                <c:pt idx="1420">
                  <c:v>60.738613691263524</c:v>
                </c:pt>
                <c:pt idx="1421">
                  <c:v>62.228942612445422</c:v>
                </c:pt>
                <c:pt idx="1422">
                  <c:v>61.977104686926523</c:v>
                </c:pt>
                <c:pt idx="1423">
                  <c:v>61.99542269845891</c:v>
                </c:pt>
                <c:pt idx="1424">
                  <c:v>60.086328452823047</c:v>
                </c:pt>
                <c:pt idx="1425">
                  <c:v>59.22061318076355</c:v>
                </c:pt>
                <c:pt idx="1426">
                  <c:v>66.3575669920683</c:v>
                </c:pt>
                <c:pt idx="1427">
                  <c:v>67.604962133029744</c:v>
                </c:pt>
                <c:pt idx="1428">
                  <c:v>67.60511160406341</c:v>
                </c:pt>
                <c:pt idx="1429">
                  <c:v>64.299035359207906</c:v>
                </c:pt>
                <c:pt idx="1430">
                  <c:v>61.119532179362835</c:v>
                </c:pt>
                <c:pt idx="1431">
                  <c:v>60.961835173774979</c:v>
                </c:pt>
                <c:pt idx="1432">
                  <c:v>62.222999941037301</c:v>
                </c:pt>
                <c:pt idx="1433">
                  <c:v>62.227996429854116</c:v>
                </c:pt>
                <c:pt idx="1434">
                  <c:v>63.994649972379221</c:v>
                </c:pt>
                <c:pt idx="1435">
                  <c:v>65.786701868785457</c:v>
                </c:pt>
                <c:pt idx="1436">
                  <c:v>64.919297371970401</c:v>
                </c:pt>
                <c:pt idx="1437">
                  <c:v>60.054753177365107</c:v>
                </c:pt>
                <c:pt idx="1438">
                  <c:v>59.867883405156839</c:v>
                </c:pt>
                <c:pt idx="1439">
                  <c:v>58.076799725286634</c:v>
                </c:pt>
                <c:pt idx="1440">
                  <c:v>58.199539677573632</c:v>
                </c:pt>
                <c:pt idx="1441">
                  <c:v>60.254239656875065</c:v>
                </c:pt>
                <c:pt idx="1442">
                  <c:v>57.633306795803549</c:v>
                </c:pt>
                <c:pt idx="1443">
                  <c:v>57.630985985244429</c:v>
                </c:pt>
                <c:pt idx="1444">
                  <c:v>57.633188827481085</c:v>
                </c:pt>
                <c:pt idx="1445">
                  <c:v>56.00872464455535</c:v>
                </c:pt>
                <c:pt idx="1446">
                  <c:v>54.677266031766806</c:v>
                </c:pt>
                <c:pt idx="1447">
                  <c:v>56.494733882177982</c:v>
                </c:pt>
                <c:pt idx="1448">
                  <c:v>56.496369298870896</c:v>
                </c:pt>
                <c:pt idx="1449">
                  <c:v>56.496364022989013</c:v>
                </c:pt>
                <c:pt idx="1450">
                  <c:v>56.966410411284741</c:v>
                </c:pt>
                <c:pt idx="1451">
                  <c:v>59.528935961484429</c:v>
                </c:pt>
                <c:pt idx="1452">
                  <c:v>60.285335998058187</c:v>
                </c:pt>
                <c:pt idx="1453">
                  <c:v>60.314264669464194</c:v>
                </c:pt>
                <c:pt idx="1454">
                  <c:v>60.670605000651726</c:v>
                </c:pt>
                <c:pt idx="1455">
                  <c:v>61.858346232623752</c:v>
                </c:pt>
                <c:pt idx="1456">
                  <c:v>63.983829046570293</c:v>
                </c:pt>
                <c:pt idx="1457">
                  <c:v>66.49836163213169</c:v>
                </c:pt>
                <c:pt idx="1458">
                  <c:v>66.533105950522241</c:v>
                </c:pt>
                <c:pt idx="1459">
                  <c:v>66.541871232311962</c:v>
                </c:pt>
                <c:pt idx="1460">
                  <c:v>66.719180160858684</c:v>
                </c:pt>
                <c:pt idx="1461">
                  <c:v>64.993370014834767</c:v>
                </c:pt>
                <c:pt idx="1462">
                  <c:v>71.117092015646577</c:v>
                </c:pt>
                <c:pt idx="1463">
                  <c:v>71.094410759626797</c:v>
                </c:pt>
                <c:pt idx="1464">
                  <c:v>71.168718176620871</c:v>
                </c:pt>
                <c:pt idx="1465">
                  <c:v>74.90232732334043</c:v>
                </c:pt>
                <c:pt idx="1466">
                  <c:v>74.903939940329408</c:v>
                </c:pt>
                <c:pt idx="1467">
                  <c:v>71.793181482183456</c:v>
                </c:pt>
                <c:pt idx="1468">
                  <c:v>74.347263768247956</c:v>
                </c:pt>
                <c:pt idx="1469">
                  <c:v>77.474984419946125</c:v>
                </c:pt>
                <c:pt idx="1470">
                  <c:v>79.062431150040382</c:v>
                </c:pt>
                <c:pt idx="1471">
                  <c:v>79.051693468420041</c:v>
                </c:pt>
                <c:pt idx="1472">
                  <c:v>77.5540832604174</c:v>
                </c:pt>
                <c:pt idx="1473">
                  <c:v>80.196152848111694</c:v>
                </c:pt>
                <c:pt idx="1474">
                  <c:v>77.586555852224976</c:v>
                </c:pt>
                <c:pt idx="1475">
                  <c:v>74.278379599970421</c:v>
                </c:pt>
                <c:pt idx="1476">
                  <c:v>74.246147803109636</c:v>
                </c:pt>
                <c:pt idx="1477">
                  <c:v>76.870264191369614</c:v>
                </c:pt>
                <c:pt idx="1478">
                  <c:v>77.961738286085051</c:v>
                </c:pt>
                <c:pt idx="1479">
                  <c:v>78.798990677735858</c:v>
                </c:pt>
                <c:pt idx="1480">
                  <c:v>73.997336412638532</c:v>
                </c:pt>
                <c:pt idx="1481">
                  <c:v>73.98023408725355</c:v>
                </c:pt>
                <c:pt idx="1482">
                  <c:v>73.982540243783518</c:v>
                </c:pt>
                <c:pt idx="1483">
                  <c:v>69.861686425801068</c:v>
                </c:pt>
                <c:pt idx="1484">
                  <c:v>70.185293253197884</c:v>
                </c:pt>
                <c:pt idx="1485">
                  <c:v>68.276555816665194</c:v>
                </c:pt>
                <c:pt idx="1486">
                  <c:v>68.299531278234568</c:v>
                </c:pt>
                <c:pt idx="1487">
                  <c:v>69.292326041258804</c:v>
                </c:pt>
                <c:pt idx="1488">
                  <c:v>68.374709479456286</c:v>
                </c:pt>
                <c:pt idx="1489">
                  <c:v>73.905752447984042</c:v>
                </c:pt>
                <c:pt idx="1490">
                  <c:v>73.912409635643968</c:v>
                </c:pt>
                <c:pt idx="1491">
                  <c:v>73.335883973927281</c:v>
                </c:pt>
                <c:pt idx="1492">
                  <c:v>71.133012648521444</c:v>
                </c:pt>
                <c:pt idx="1493">
                  <c:v>71.012904428970174</c:v>
                </c:pt>
                <c:pt idx="1494">
                  <c:v>64.878781825689487</c:v>
                </c:pt>
                <c:pt idx="1495">
                  <c:v>64.871813657477816</c:v>
                </c:pt>
                <c:pt idx="1496">
                  <c:v>65.965309218674946</c:v>
                </c:pt>
                <c:pt idx="1497">
                  <c:v>69.428254458647302</c:v>
                </c:pt>
                <c:pt idx="1498">
                  <c:v>69.166517569876305</c:v>
                </c:pt>
                <c:pt idx="1499">
                  <c:v>71.410285360124206</c:v>
                </c:pt>
                <c:pt idx="1500">
                  <c:v>71.420388323649391</c:v>
                </c:pt>
                <c:pt idx="1501">
                  <c:v>72.437856962643139</c:v>
                </c:pt>
                <c:pt idx="1502">
                  <c:v>75.264629869255828</c:v>
                </c:pt>
                <c:pt idx="1503">
                  <c:v>72.776021209651731</c:v>
                </c:pt>
                <c:pt idx="1504">
                  <c:v>74.950905036023457</c:v>
                </c:pt>
                <c:pt idx="1505">
                  <c:v>74.940470293618134</c:v>
                </c:pt>
                <c:pt idx="1506">
                  <c:v>75.102202969473879</c:v>
                </c:pt>
                <c:pt idx="1507">
                  <c:v>74.615736379726599</c:v>
                </c:pt>
                <c:pt idx="1508">
                  <c:v>77.494528739313679</c:v>
                </c:pt>
                <c:pt idx="1509">
                  <c:v>80.906826657899046</c:v>
                </c:pt>
                <c:pt idx="1510">
                  <c:v>80.909922311246788</c:v>
                </c:pt>
                <c:pt idx="1511">
                  <c:v>80.540563727630555</c:v>
                </c:pt>
                <c:pt idx="1512">
                  <c:v>79.832112463703993</c:v>
                </c:pt>
                <c:pt idx="1513">
                  <c:v>77.936002451151069</c:v>
                </c:pt>
                <c:pt idx="1514">
                  <c:v>79.192580192765192</c:v>
                </c:pt>
                <c:pt idx="1515">
                  <c:v>79.193715516161035</c:v>
                </c:pt>
                <c:pt idx="1516">
                  <c:v>78.969660038862543</c:v>
                </c:pt>
                <c:pt idx="1517">
                  <c:v>78.58375294337911</c:v>
                </c:pt>
                <c:pt idx="1518">
                  <c:v>77.127946673597108</c:v>
                </c:pt>
                <c:pt idx="1519">
                  <c:v>79.674617455177383</c:v>
                </c:pt>
                <c:pt idx="1520">
                  <c:v>79.681437801809238</c:v>
                </c:pt>
                <c:pt idx="1521">
                  <c:v>80.153589207660971</c:v>
                </c:pt>
                <c:pt idx="1522">
                  <c:v>80.331561805800703</c:v>
                </c:pt>
                <c:pt idx="1523">
                  <c:v>80.001161293190833</c:v>
                </c:pt>
                <c:pt idx="1524">
                  <c:v>79.41050194955838</c:v>
                </c:pt>
                <c:pt idx="1525">
                  <c:v>79.410398920419581</c:v>
                </c:pt>
                <c:pt idx="1526">
                  <c:v>79.162609688200433</c:v>
                </c:pt>
                <c:pt idx="1527">
                  <c:v>75.38124145908381</c:v>
                </c:pt>
                <c:pt idx="1528">
                  <c:v>75.455966958453999</c:v>
                </c:pt>
                <c:pt idx="1529">
                  <c:v>80.796666513061226</c:v>
                </c:pt>
                <c:pt idx="1530">
                  <c:v>80.938841441796953</c:v>
                </c:pt>
                <c:pt idx="1531">
                  <c:v>78.94877351896946</c:v>
                </c:pt>
                <c:pt idx="1532">
                  <c:v>80.846173219115798</c:v>
                </c:pt>
                <c:pt idx="1533">
                  <c:v>80.859700760620029</c:v>
                </c:pt>
                <c:pt idx="1534">
                  <c:v>81.211326109125395</c:v>
                </c:pt>
                <c:pt idx="1535">
                  <c:v>80.539685032045782</c:v>
                </c:pt>
                <c:pt idx="1536">
                  <c:v>81.900567728111554</c:v>
                </c:pt>
                <c:pt idx="1537">
                  <c:v>81.065537586654884</c:v>
                </c:pt>
                <c:pt idx="1538">
                  <c:v>81.047510233208158</c:v>
                </c:pt>
                <c:pt idx="1539">
                  <c:v>82.101191042203141</c:v>
                </c:pt>
                <c:pt idx="1540">
                  <c:v>81.160528292311398</c:v>
                </c:pt>
                <c:pt idx="1541">
                  <c:v>83.441505923733388</c:v>
                </c:pt>
                <c:pt idx="1542">
                  <c:v>85.520950250228026</c:v>
                </c:pt>
                <c:pt idx="1543">
                  <c:v>85.522973940109082</c:v>
                </c:pt>
                <c:pt idx="1544">
                  <c:v>86.113236388649597</c:v>
                </c:pt>
                <c:pt idx="1545">
                  <c:v>83.012814379245498</c:v>
                </c:pt>
                <c:pt idx="1546">
                  <c:v>82.413494974089772</c:v>
                </c:pt>
                <c:pt idx="1547">
                  <c:v>89.576624524297131</c:v>
                </c:pt>
                <c:pt idx="1548">
                  <c:v>89.590587200482418</c:v>
                </c:pt>
                <c:pt idx="1549">
                  <c:v>90.455102789067254</c:v>
                </c:pt>
                <c:pt idx="1550">
                  <c:v>89.738621777296956</c:v>
                </c:pt>
                <c:pt idx="1551">
                  <c:v>94.716383126838039</c:v>
                </c:pt>
                <c:pt idx="1552">
                  <c:v>94.795414806992596</c:v>
                </c:pt>
                <c:pt idx="1553">
                  <c:v>95.213685338019872</c:v>
                </c:pt>
                <c:pt idx="1554">
                  <c:v>92.048807265537292</c:v>
                </c:pt>
                <c:pt idx="1555">
                  <c:v>94.592010358646803</c:v>
                </c:pt>
                <c:pt idx="1556">
                  <c:v>94.60781990484584</c:v>
                </c:pt>
                <c:pt idx="1557">
                  <c:v>97.666321779353041</c:v>
                </c:pt>
                <c:pt idx="1558">
                  <c:v>99.395112346580703</c:v>
                </c:pt>
                <c:pt idx="1559">
                  <c:v>100.97951786362044</c:v>
                </c:pt>
                <c:pt idx="1560">
                  <c:v>102.47098279595315</c:v>
                </c:pt>
                <c:pt idx="1561">
                  <c:v>102.51639331126448</c:v>
                </c:pt>
                <c:pt idx="1562">
                  <c:v>102.51089018900601</c:v>
                </c:pt>
                <c:pt idx="1563">
                  <c:v>102.21847125532398</c:v>
                </c:pt>
                <c:pt idx="1564">
                  <c:v>100.19312907587312</c:v>
                </c:pt>
                <c:pt idx="1565">
                  <c:v>99.035113751768421</c:v>
                </c:pt>
                <c:pt idx="1566">
                  <c:v>99.00654928405956</c:v>
                </c:pt>
                <c:pt idx="1567">
                  <c:v>95.921218125028105</c:v>
                </c:pt>
                <c:pt idx="1568">
                  <c:v>97.988084597603759</c:v>
                </c:pt>
                <c:pt idx="1569">
                  <c:v>98.042447071123874</c:v>
                </c:pt>
                <c:pt idx="1570">
                  <c:v>99.06877536971588</c:v>
                </c:pt>
                <c:pt idx="1571">
                  <c:v>99.067026149756231</c:v>
                </c:pt>
                <c:pt idx="1572">
                  <c:v>99.318321668701998</c:v>
                </c:pt>
                <c:pt idx="1573">
                  <c:v>99.322185610667475</c:v>
                </c:pt>
                <c:pt idx="1574">
                  <c:v>100.03480900143001</c:v>
                </c:pt>
                <c:pt idx="1575">
                  <c:v>97.788350910540473</c:v>
                </c:pt>
                <c:pt idx="1576">
                  <c:v>97.787964664413593</c:v>
                </c:pt>
                <c:pt idx="1577">
                  <c:v>98.741548130620401</c:v>
                </c:pt>
                <c:pt idx="1578">
                  <c:v>100.42593747559421</c:v>
                </c:pt>
                <c:pt idx="1579">
                  <c:v>103.29351282009287</c:v>
                </c:pt>
                <c:pt idx="1580">
                  <c:v>105.76904106939007</c:v>
                </c:pt>
                <c:pt idx="1581">
                  <c:v>105.75859159434104</c:v>
                </c:pt>
                <c:pt idx="1582">
                  <c:v>106.78565985162389</c:v>
                </c:pt>
                <c:pt idx="1583">
                  <c:v>108.2384785741767</c:v>
                </c:pt>
                <c:pt idx="1584">
                  <c:v>108.48485417254672</c:v>
                </c:pt>
                <c:pt idx="1585">
                  <c:v>102.9448202675288</c:v>
                </c:pt>
                <c:pt idx="1586">
                  <c:v>102.93796847888854</c:v>
                </c:pt>
                <c:pt idx="1587">
                  <c:v>103.09183285568221</c:v>
                </c:pt>
                <c:pt idx="1588">
                  <c:v>103.80477868944638</c:v>
                </c:pt>
                <c:pt idx="1589">
                  <c:v>105.05175934082357</c:v>
                </c:pt>
                <c:pt idx="1590">
                  <c:v>108.46859808403661</c:v>
                </c:pt>
                <c:pt idx="1591">
                  <c:v>108.46247917296894</c:v>
                </c:pt>
                <c:pt idx="1592">
                  <c:v>109.14380393772269</c:v>
                </c:pt>
                <c:pt idx="1593">
                  <c:v>108.2251524670306</c:v>
                </c:pt>
                <c:pt idx="1594">
                  <c:v>103.6288017829407</c:v>
                </c:pt>
                <c:pt idx="1595">
                  <c:v>102.75648917994289</c:v>
                </c:pt>
                <c:pt idx="1596">
                  <c:v>102.74846131250118</c:v>
                </c:pt>
                <c:pt idx="1597">
                  <c:v>105.49155288368557</c:v>
                </c:pt>
                <c:pt idx="1598">
                  <c:v>104.06242800337751</c:v>
                </c:pt>
                <c:pt idx="1599">
                  <c:v>101.0713862670692</c:v>
                </c:pt>
                <c:pt idx="1600">
                  <c:v>100.12999243780925</c:v>
                </c:pt>
                <c:pt idx="1601">
                  <c:v>102.12791263006852</c:v>
                </c:pt>
                <c:pt idx="1602">
                  <c:v>100.25421623057495</c:v>
                </c:pt>
                <c:pt idx="1603">
                  <c:v>98.022251224587734</c:v>
                </c:pt>
                <c:pt idx="1604">
                  <c:v>95.581045522895778</c:v>
                </c:pt>
                <c:pt idx="1605">
                  <c:v>95.588034655611139</c:v>
                </c:pt>
                <c:pt idx="1606">
                  <c:v>98.744167131578408</c:v>
                </c:pt>
                <c:pt idx="1607">
                  <c:v>98.192721682595646</c:v>
                </c:pt>
                <c:pt idx="1608">
                  <c:v>100.96064306129693</c:v>
                </c:pt>
                <c:pt idx="1609">
                  <c:v>98.973811756408864</c:v>
                </c:pt>
                <c:pt idx="1610">
                  <c:v>98.993877968609993</c:v>
                </c:pt>
                <c:pt idx="1611">
                  <c:v>100.50687531108353</c:v>
                </c:pt>
                <c:pt idx="1612">
                  <c:v>104.44888441001486</c:v>
                </c:pt>
                <c:pt idx="1613">
                  <c:v>105.24131514074777</c:v>
                </c:pt>
                <c:pt idx="1614">
                  <c:v>105.50789101484048</c:v>
                </c:pt>
                <c:pt idx="1615">
                  <c:v>105.52552326455633</c:v>
                </c:pt>
                <c:pt idx="1616">
                  <c:v>105.5253673260796</c:v>
                </c:pt>
                <c:pt idx="1617">
                  <c:v>105.83258394725259</c:v>
                </c:pt>
                <c:pt idx="1618">
                  <c:v>104.5867963338362</c:v>
                </c:pt>
                <c:pt idx="1619">
                  <c:v>103.34771387942803</c:v>
                </c:pt>
                <c:pt idx="1620">
                  <c:v>103.34965496251283</c:v>
                </c:pt>
                <c:pt idx="1621">
                  <c:v>105.71982914982381</c:v>
                </c:pt>
                <c:pt idx="1622">
                  <c:v>102.63296755338487</c:v>
                </c:pt>
                <c:pt idx="1623">
                  <c:v>103.2586316227482</c:v>
                </c:pt>
                <c:pt idx="1624">
                  <c:v>101.05605984315214</c:v>
                </c:pt>
                <c:pt idx="1625">
                  <c:v>101.05884201895428</c:v>
                </c:pt>
                <c:pt idx="1626">
                  <c:v>100.27089524264116</c:v>
                </c:pt>
                <c:pt idx="1627">
                  <c:v>102.51335476432028</c:v>
                </c:pt>
                <c:pt idx="1628">
                  <c:v>97.028157477806388</c:v>
                </c:pt>
                <c:pt idx="1629">
                  <c:v>92.881516401955835</c:v>
                </c:pt>
                <c:pt idx="1630">
                  <c:v>92.87748804333134</c:v>
                </c:pt>
                <c:pt idx="1631">
                  <c:v>93.873261953276426</c:v>
                </c:pt>
                <c:pt idx="1632">
                  <c:v>92.669199351594969</c:v>
                </c:pt>
                <c:pt idx="1633">
                  <c:v>88.949747438993214</c:v>
                </c:pt>
                <c:pt idx="1634">
                  <c:v>91.270980243990536</c:v>
                </c:pt>
                <c:pt idx="1635">
                  <c:v>94.298800250927215</c:v>
                </c:pt>
                <c:pt idx="1636">
                  <c:v>94.368835369918841</c:v>
                </c:pt>
                <c:pt idx="1637">
                  <c:v>95.74300616776479</c:v>
                </c:pt>
                <c:pt idx="1638">
                  <c:v>96.601036274359998</c:v>
                </c:pt>
                <c:pt idx="1639">
                  <c:v>92.211549133593437</c:v>
                </c:pt>
                <c:pt idx="1640">
                  <c:v>92.25343045359422</c:v>
                </c:pt>
                <c:pt idx="1641">
                  <c:v>94.442842455358232</c:v>
                </c:pt>
                <c:pt idx="1642">
                  <c:v>94.360188095756243</c:v>
                </c:pt>
                <c:pt idx="1643">
                  <c:v>91.093687479912646</c:v>
                </c:pt>
                <c:pt idx="1644">
                  <c:v>87.280243964915144</c:v>
                </c:pt>
                <c:pt idx="1645">
                  <c:v>87.283920194902194</c:v>
                </c:pt>
                <c:pt idx="1646">
                  <c:v>88.396363716171351</c:v>
                </c:pt>
                <c:pt idx="1647">
                  <c:v>90.060509323494514</c:v>
                </c:pt>
                <c:pt idx="1648">
                  <c:v>85.208099857348543</c:v>
                </c:pt>
                <c:pt idx="1649">
                  <c:v>82.377547929795881</c:v>
                </c:pt>
                <c:pt idx="1650">
                  <c:v>82.385770589684114</c:v>
                </c:pt>
                <c:pt idx="1651">
                  <c:v>84.539918577080854</c:v>
                </c:pt>
                <c:pt idx="1652">
                  <c:v>85.327773064192513</c:v>
                </c:pt>
                <c:pt idx="1653">
                  <c:v>87.966184476916979</c:v>
                </c:pt>
                <c:pt idx="1654">
                  <c:v>95.104593551193574</c:v>
                </c:pt>
                <c:pt idx="1655">
                  <c:v>95.131013655581697</c:v>
                </c:pt>
                <c:pt idx="1656">
                  <c:v>95.748461652116674</c:v>
                </c:pt>
                <c:pt idx="1657">
                  <c:v>97.029894194593041</c:v>
                </c:pt>
                <c:pt idx="1658">
                  <c:v>97.52472354861527</c:v>
                </c:pt>
                <c:pt idx="1659">
                  <c:v>98.860151174219254</c:v>
                </c:pt>
                <c:pt idx="1660">
                  <c:v>98.846518387296669</c:v>
                </c:pt>
                <c:pt idx="1661">
                  <c:v>99.324167395135206</c:v>
                </c:pt>
                <c:pt idx="1662">
                  <c:v>103.46497953110152</c:v>
                </c:pt>
                <c:pt idx="1663">
                  <c:v>103.86452880806665</c:v>
                </c:pt>
                <c:pt idx="1664">
                  <c:v>104.22899130940566</c:v>
                </c:pt>
                <c:pt idx="1665">
                  <c:v>104.24690768711982</c:v>
                </c:pt>
                <c:pt idx="1666">
                  <c:v>106.67682884489753</c:v>
                </c:pt>
                <c:pt idx="1667">
                  <c:v>105.94272627281023</c:v>
                </c:pt>
                <c:pt idx="1668">
                  <c:v>106.09913171747753</c:v>
                </c:pt>
                <c:pt idx="1669">
                  <c:v>105.87917645478386</c:v>
                </c:pt>
                <c:pt idx="1670">
                  <c:v>105.8910341561736</c:v>
                </c:pt>
                <c:pt idx="1671">
                  <c:v>105.43204417136613</c:v>
                </c:pt>
                <c:pt idx="1672">
                  <c:v>106.16272512005101</c:v>
                </c:pt>
                <c:pt idx="1673">
                  <c:v>106.33816292466167</c:v>
                </c:pt>
                <c:pt idx="1674">
                  <c:v>107.31810398657753</c:v>
                </c:pt>
                <c:pt idx="1675">
                  <c:v>107.31240986807877</c:v>
                </c:pt>
                <c:pt idx="1676">
                  <c:v>105.34987098352492</c:v>
                </c:pt>
                <c:pt idx="1677">
                  <c:v>105.19399475084779</c:v>
                </c:pt>
                <c:pt idx="1678">
                  <c:v>104.26967698616711</c:v>
                </c:pt>
                <c:pt idx="1679">
                  <c:v>107.39908805812151</c:v>
                </c:pt>
                <c:pt idx="1680">
                  <c:v>107.39152130492755</c:v>
                </c:pt>
                <c:pt idx="1681">
                  <c:v>107.25824407260633</c:v>
                </c:pt>
                <c:pt idx="1682">
                  <c:v>107.48912447281651</c:v>
                </c:pt>
                <c:pt idx="1683">
                  <c:v>110.37355529947557</c:v>
                </c:pt>
                <c:pt idx="1684">
                  <c:v>112.07803428161418</c:v>
                </c:pt>
                <c:pt idx="1685">
                  <c:v>112.07945434001978</c:v>
                </c:pt>
                <c:pt idx="1686">
                  <c:v>113.95246956478093</c:v>
                </c:pt>
                <c:pt idx="1687">
                  <c:v>115.74256727239836</c:v>
                </c:pt>
                <c:pt idx="1688">
                  <c:v>112.76975804303866</c:v>
                </c:pt>
                <c:pt idx="1689">
                  <c:v>116.16093271305354</c:v>
                </c:pt>
                <c:pt idx="1690">
                  <c:v>116.16604875280048</c:v>
                </c:pt>
                <c:pt idx="1691">
                  <c:v>117.24993140806679</c:v>
                </c:pt>
                <c:pt idx="1692">
                  <c:v>117.96706900589396</c:v>
                </c:pt>
                <c:pt idx="1693">
                  <c:v>115.49843020481825</c:v>
                </c:pt>
                <c:pt idx="1694">
                  <c:v>115.49843020481825</c:v>
                </c:pt>
                <c:pt idx="1695">
                  <c:v>112.15587834758674</c:v>
                </c:pt>
                <c:pt idx="1696">
                  <c:v>109.76094508063461</c:v>
                </c:pt>
                <c:pt idx="1697">
                  <c:v>109.88225398670777</c:v>
                </c:pt>
                <c:pt idx="1698">
                  <c:v>109.88530364527935</c:v>
                </c:pt>
                <c:pt idx="1699">
                  <c:v>113.36883661684645</c:v>
                </c:pt>
                <c:pt idx="1700">
                  <c:v>113.66054492319026</c:v>
                </c:pt>
                <c:pt idx="1701">
                  <c:v>115.5993158846282</c:v>
                </c:pt>
                <c:pt idx="1702">
                  <c:v>116.39033575405023</c:v>
                </c:pt>
                <c:pt idx="1703">
                  <c:v>116.39364145077084</c:v>
                </c:pt>
                <c:pt idx="1704">
                  <c:v>116.38951816998137</c:v>
                </c:pt>
                <c:pt idx="1705">
                  <c:v>114.95867323043908</c:v>
                </c:pt>
                <c:pt idx="1706">
                  <c:v>113.82197431202373</c:v>
                </c:pt>
                <c:pt idx="1707">
                  <c:v>119.45710386447001</c:v>
                </c:pt>
                <c:pt idx="1708">
                  <c:v>119.46162846767614</c:v>
                </c:pt>
                <c:pt idx="1709">
                  <c:v>119.6898190800524</c:v>
                </c:pt>
                <c:pt idx="1710">
                  <c:v>120.61034160121731</c:v>
                </c:pt>
                <c:pt idx="1711">
                  <c:v>122.22249021384461</c:v>
                </c:pt>
                <c:pt idx="1712">
                  <c:v>121.79866714965281</c:v>
                </c:pt>
                <c:pt idx="1713">
                  <c:v>121.79718909491528</c:v>
                </c:pt>
                <c:pt idx="1714">
                  <c:v>124.7228508779954</c:v>
                </c:pt>
                <c:pt idx="1715">
                  <c:v>123.82937314199003</c:v>
                </c:pt>
                <c:pt idx="1716">
                  <c:v>120.31139121676082</c:v>
                </c:pt>
                <c:pt idx="1717">
                  <c:v>128.50499735086223</c:v>
                </c:pt>
                <c:pt idx="1718">
                  <c:v>128.51728458357675</c:v>
                </c:pt>
                <c:pt idx="1719">
                  <c:v>127.86807526526589</c:v>
                </c:pt>
                <c:pt idx="1720">
                  <c:v>128.23395890214215</c:v>
                </c:pt>
                <c:pt idx="1721">
                  <c:v>135.42487709100612</c:v>
                </c:pt>
                <c:pt idx="1722">
                  <c:v>136.22506462472231</c:v>
                </c:pt>
                <c:pt idx="1723">
                  <c:v>131.30383737844019</c:v>
                </c:pt>
                <c:pt idx="1724">
                  <c:v>135.06868322011746</c:v>
                </c:pt>
                <c:pt idx="1725">
                  <c:v>133.6737277864496</c:v>
                </c:pt>
                <c:pt idx="1726">
                  <c:v>133.68276497793519</c:v>
                </c:pt>
                <c:pt idx="1727">
                  <c:v>133.6814423328257</c:v>
                </c:pt>
                <c:pt idx="1728">
                  <c:v>130.6890817944475</c:v>
                </c:pt>
                <c:pt idx="1729">
                  <c:v>130.05806290251019</c:v>
                </c:pt>
                <c:pt idx="1730">
                  <c:v>137.2316963856654</c:v>
                </c:pt>
                <c:pt idx="1731">
                  <c:v>137.2345138656998</c:v>
                </c:pt>
                <c:pt idx="1732">
                  <c:v>137.80633842142331</c:v>
                </c:pt>
                <c:pt idx="1733">
                  <c:v>138.07455044963001</c:v>
                </c:pt>
                <c:pt idx="1734">
                  <c:v>141.46524563814648</c:v>
                </c:pt>
                <c:pt idx="1735">
                  <c:v>141.42948051567785</c:v>
                </c:pt>
                <c:pt idx="1736">
                  <c:v>140.23023546038252</c:v>
                </c:pt>
                <c:pt idx="1737">
                  <c:v>136.64597556620146</c:v>
                </c:pt>
                <c:pt idx="1738">
                  <c:v>138.17946191106637</c:v>
                </c:pt>
                <c:pt idx="1739">
                  <c:v>139.32614006026941</c:v>
                </c:pt>
                <c:pt idx="1740">
                  <c:v>139.33606735126321</c:v>
                </c:pt>
                <c:pt idx="1741">
                  <c:v>138.08428834332139</c:v>
                </c:pt>
                <c:pt idx="1742">
                  <c:v>142.5407812165281</c:v>
                </c:pt>
                <c:pt idx="1743">
                  <c:v>141.89969374287247</c:v>
                </c:pt>
                <c:pt idx="1744">
                  <c:v>138.79722714223024</c:v>
                </c:pt>
                <c:pt idx="1745">
                  <c:v>138.78350820581269</c:v>
                </c:pt>
                <c:pt idx="1746">
                  <c:v>141.17066221064357</c:v>
                </c:pt>
                <c:pt idx="1747">
                  <c:v>141.49350761685071</c:v>
                </c:pt>
                <c:pt idx="1748">
                  <c:v>144.45194765696567</c:v>
                </c:pt>
                <c:pt idx="1749">
                  <c:v>144.8271605958322</c:v>
                </c:pt>
                <c:pt idx="1750">
                  <c:v>144.80976671891551</c:v>
                </c:pt>
                <c:pt idx="1751">
                  <c:v>144.6904046913661</c:v>
                </c:pt>
                <c:pt idx="1752">
                  <c:v>143.67509531729218</c:v>
                </c:pt>
                <c:pt idx="1753">
                  <c:v>143.31731403097393</c:v>
                </c:pt>
                <c:pt idx="1754">
                  <c:v>141.34289688178336</c:v>
                </c:pt>
                <c:pt idx="1755">
                  <c:v>141.34003393697702</c:v>
                </c:pt>
                <c:pt idx="1756">
                  <c:v>141.48243117675193</c:v>
                </c:pt>
                <c:pt idx="1757">
                  <c:v>139.46721756518207</c:v>
                </c:pt>
                <c:pt idx="1758">
                  <c:v>139.64079632342322</c:v>
                </c:pt>
                <c:pt idx="1759">
                  <c:v>139.58633237332623</c:v>
                </c:pt>
                <c:pt idx="1760">
                  <c:v>139.57740772931513</c:v>
                </c:pt>
                <c:pt idx="1761">
                  <c:v>139.67820618347434</c:v>
                </c:pt>
                <c:pt idx="1762">
                  <c:v>137.80507693273441</c:v>
                </c:pt>
                <c:pt idx="1763">
                  <c:v>136.38321687244047</c:v>
                </c:pt>
                <c:pt idx="1764">
                  <c:v>136.37383529128152</c:v>
                </c:pt>
                <c:pt idx="1765">
                  <c:v>132.11506742611277</c:v>
                </c:pt>
                <c:pt idx="1766">
                  <c:v>132.20733851838497</c:v>
                </c:pt>
                <c:pt idx="1767">
                  <c:v>129.80235198663988</c:v>
                </c:pt>
                <c:pt idx="1768">
                  <c:v>123.57811267953234</c:v>
                </c:pt>
                <c:pt idx="1769">
                  <c:v>123.60597106269854</c:v>
                </c:pt>
                <c:pt idx="1770">
                  <c:v>125.52081151828243</c:v>
                </c:pt>
                <c:pt idx="1771">
                  <c:v>128.18980152936962</c:v>
                </c:pt>
                <c:pt idx="1772">
                  <c:v>127.83424210961758</c:v>
                </c:pt>
                <c:pt idx="1773">
                  <c:v>129.14805418881983</c:v>
                </c:pt>
                <c:pt idx="1774">
                  <c:v>129.13407564178249</c:v>
                </c:pt>
                <c:pt idx="1775">
                  <c:v>126.1769138634469</c:v>
                </c:pt>
                <c:pt idx="1776">
                  <c:v>125.66014661945192</c:v>
                </c:pt>
                <c:pt idx="1777">
                  <c:v>131.77989145857069</c:v>
                </c:pt>
                <c:pt idx="1778">
                  <c:v>134.9390671311433</c:v>
                </c:pt>
                <c:pt idx="1779">
                  <c:v>134.17054043523328</c:v>
                </c:pt>
                <c:pt idx="1780">
                  <c:v>133.0578623511179</c:v>
                </c:pt>
                <c:pt idx="1781">
                  <c:v>133.29521125107439</c:v>
                </c:pt>
                <c:pt idx="1782">
                  <c:v>133.29521125107439</c:v>
                </c:pt>
                <c:pt idx="1783">
                  <c:v>135.19420085411659</c:v>
                </c:pt>
                <c:pt idx="1784">
                  <c:v>136.83971450999996</c:v>
                </c:pt>
                <c:pt idx="1785">
                  <c:v>137.54254764607859</c:v>
                </c:pt>
                <c:pt idx="1786">
                  <c:v>137.53221857234715</c:v>
                </c:pt>
                <c:pt idx="1787">
                  <c:v>138.46649057329574</c:v>
                </c:pt>
                <c:pt idx="1788">
                  <c:v>139.07488131071491</c:v>
                </c:pt>
                <c:pt idx="1789">
                  <c:v>138.13657619866902</c:v>
                </c:pt>
                <c:pt idx="1790">
                  <c:v>138.32664006280314</c:v>
                </c:pt>
                <c:pt idx="1791">
                  <c:v>138.31706643151065</c:v>
                </c:pt>
                <c:pt idx="1792">
                  <c:v>138.32506948486485</c:v>
                </c:pt>
                <c:pt idx="1793">
                  <c:v>140.04285140337362</c:v>
                </c:pt>
                <c:pt idx="1794">
                  <c:v>138.67287614486864</c:v>
                </c:pt>
                <c:pt idx="1795">
                  <c:v>135.64268173268596</c:v>
                </c:pt>
                <c:pt idx="1796">
                  <c:v>135.74870191688942</c:v>
                </c:pt>
                <c:pt idx="1797">
                  <c:v>138.03909477470876</c:v>
                </c:pt>
                <c:pt idx="1798">
                  <c:v>143.27860655011534</c:v>
                </c:pt>
                <c:pt idx="1799">
                  <c:v>144.03124399616857</c:v>
                </c:pt>
                <c:pt idx="1800">
                  <c:v>144.03923417088441</c:v>
                </c:pt>
                <c:pt idx="1801">
                  <c:v>144.59602919851432</c:v>
                </c:pt>
                <c:pt idx="1802">
                  <c:v>144.24663735041776</c:v>
                </c:pt>
                <c:pt idx="1803">
                  <c:v>147.71734504331576</c:v>
                </c:pt>
                <c:pt idx="1804">
                  <c:v>147.93599671883069</c:v>
                </c:pt>
                <c:pt idx="1805">
                  <c:v>147.9567363910827</c:v>
                </c:pt>
                <c:pt idx="1806">
                  <c:v>149.75305006122065</c:v>
                </c:pt>
                <c:pt idx="1807">
                  <c:v>150.43542413560374</c:v>
                </c:pt>
                <c:pt idx="1808">
                  <c:v>150.4419087612952</c:v>
                </c:pt>
                <c:pt idx="1809">
                  <c:v>149.61562381761834</c:v>
                </c:pt>
                <c:pt idx="1810">
                  <c:v>149.60664253512513</c:v>
                </c:pt>
                <c:pt idx="1811">
                  <c:v>148.49574245196081</c:v>
                </c:pt>
                <c:pt idx="1812">
                  <c:v>151.9686591183447</c:v>
                </c:pt>
                <c:pt idx="1813">
                  <c:v>153.39878039583925</c:v>
                </c:pt>
                <c:pt idx="1814">
                  <c:v>150.48688275024216</c:v>
                </c:pt>
                <c:pt idx="1815">
                  <c:v>150.52033734611308</c:v>
                </c:pt>
                <c:pt idx="1816">
                  <c:v>151.63529295218046</c:v>
                </c:pt>
                <c:pt idx="1817">
                  <c:v>153.74770926597381</c:v>
                </c:pt>
                <c:pt idx="1818">
                  <c:v>155.73729098483886</c:v>
                </c:pt>
                <c:pt idx="1819">
                  <c:v>158.89252337039775</c:v>
                </c:pt>
                <c:pt idx="1820">
                  <c:v>158.89424397904077</c:v>
                </c:pt>
                <c:pt idx="1821">
                  <c:v>158.55666289627698</c:v>
                </c:pt>
                <c:pt idx="1822">
                  <c:v>158.22980770821545</c:v>
                </c:pt>
                <c:pt idx="1823">
                  <c:v>160.03884994804079</c:v>
                </c:pt>
                <c:pt idx="1824">
                  <c:v>156.70481521023211</c:v>
                </c:pt>
                <c:pt idx="1825">
                  <c:v>156.7417052995869</c:v>
                </c:pt>
                <c:pt idx="1826">
                  <c:v>156.24216859266821</c:v>
                </c:pt>
                <c:pt idx="1827">
                  <c:v>157.28909709908982</c:v>
                </c:pt>
                <c:pt idx="1828">
                  <c:v>150.78929944824927</c:v>
                </c:pt>
                <c:pt idx="1829">
                  <c:v>147.65170773595992</c:v>
                </c:pt>
                <c:pt idx="1830">
                  <c:v>147.63922669469815</c:v>
                </c:pt>
                <c:pt idx="1831">
                  <c:v>151.17282198064171</c:v>
                </c:pt>
                <c:pt idx="1832">
                  <c:v>151.32754281765952</c:v>
                </c:pt>
                <c:pt idx="1833">
                  <c:v>142.76206730703913</c:v>
                </c:pt>
                <c:pt idx="1834">
                  <c:v>143.66863316918875</c:v>
                </c:pt>
                <c:pt idx="1835">
                  <c:v>143.66417092646816</c:v>
                </c:pt>
                <c:pt idx="1836">
                  <c:v>144.07371098922326</c:v>
                </c:pt>
                <c:pt idx="1837">
                  <c:v>141.5752215082299</c:v>
                </c:pt>
                <c:pt idx="1838">
                  <c:v>147.19608357650955</c:v>
                </c:pt>
                <c:pt idx="1839">
                  <c:v>137.61609080993318</c:v>
                </c:pt>
                <c:pt idx="1840">
                  <c:v>137.57416603944935</c:v>
                </c:pt>
                <c:pt idx="1841">
                  <c:v>130.97888833443909</c:v>
                </c:pt>
                <c:pt idx="1842">
                  <c:v>133.8488171171098</c:v>
                </c:pt>
                <c:pt idx="1843">
                  <c:v>131.43399782371134</c:v>
                </c:pt>
                <c:pt idx="1844">
                  <c:v>139.12251812560675</c:v>
                </c:pt>
                <c:pt idx="1845">
                  <c:v>139.15385683519244</c:v>
                </c:pt>
                <c:pt idx="1846">
                  <c:v>138.93732793442547</c:v>
                </c:pt>
                <c:pt idx="1847">
                  <c:v>144.94918664349672</c:v>
                </c:pt>
                <c:pt idx="1848">
                  <c:v>150.87212809280695</c:v>
                </c:pt>
                <c:pt idx="1849">
                  <c:v>150.93709255618651</c:v>
                </c:pt>
                <c:pt idx="1850">
                  <c:v>153.92369849224755</c:v>
                </c:pt>
                <c:pt idx="1851">
                  <c:v>153.1395163095722</c:v>
                </c:pt>
                <c:pt idx="1852">
                  <c:v>154.50144654475213</c:v>
                </c:pt>
                <c:pt idx="1853">
                  <c:v>154.28099640088109</c:v>
                </c:pt>
                <c:pt idx="1854">
                  <c:v>154.27224895329056</c:v>
                </c:pt>
                <c:pt idx="1855">
                  <c:v>152.57488089338344</c:v>
                </c:pt>
                <c:pt idx="1856">
                  <c:v>153.17490609594313</c:v>
                </c:pt>
                <c:pt idx="1857">
                  <c:v>150.37683764979332</c:v>
                </c:pt>
                <c:pt idx="1858">
                  <c:v>152.54861376920695</c:v>
                </c:pt>
                <c:pt idx="1859">
                  <c:v>152.54961571552616</c:v>
                </c:pt>
                <c:pt idx="1860">
                  <c:v>152.54162998840198</c:v>
                </c:pt>
                <c:pt idx="1861">
                  <c:v>146.31663918457281</c:v>
                </c:pt>
                <c:pt idx="1862">
                  <c:v>146.4328279397528</c:v>
                </c:pt>
                <c:pt idx="1863">
                  <c:v>141.42031146876204</c:v>
                </c:pt>
                <c:pt idx="1864">
                  <c:v>141.4311474124269</c:v>
                </c:pt>
                <c:pt idx="1865">
                  <c:v>144.69538020810938</c:v>
                </c:pt>
                <c:pt idx="1866">
                  <c:v>147.20261895387077</c:v>
                </c:pt>
                <c:pt idx="1867">
                  <c:v>151.72830875625687</c:v>
                </c:pt>
                <c:pt idx="1868">
                  <c:v>156.36769831073087</c:v>
                </c:pt>
                <c:pt idx="1869">
                  <c:v>155.27069656554846</c:v>
                </c:pt>
                <c:pt idx="1870">
                  <c:v>159.05616396594161</c:v>
                </c:pt>
                <c:pt idx="1871">
                  <c:v>159.04130710371257</c:v>
                </c:pt>
                <c:pt idx="1872">
                  <c:v>159.91099423333281</c:v>
                </c:pt>
                <c:pt idx="1873">
                  <c:v>161.18041441798979</c:v>
                </c:pt>
                <c:pt idx="1874">
                  <c:v>161.39678481001482</c:v>
                </c:pt>
                <c:pt idx="1875">
                  <c:v>162.94181562249128</c:v>
                </c:pt>
                <c:pt idx="1876">
                  <c:v>161.65087029497528</c:v>
                </c:pt>
                <c:pt idx="1877">
                  <c:v>159.24802779401301</c:v>
                </c:pt>
                <c:pt idx="1878">
                  <c:v>162.22156029489722</c:v>
                </c:pt>
                <c:pt idx="1879">
                  <c:v>162.21138962975837</c:v>
                </c:pt>
                <c:pt idx="1880">
                  <c:v>162.62505816560795</c:v>
                </c:pt>
                <c:pt idx="1881">
                  <c:v>163.10587662894963</c:v>
                </c:pt>
                <c:pt idx="1882">
                  <c:v>163.68916786744452</c:v>
                </c:pt>
                <c:pt idx="1883">
                  <c:v>163.69469460453237</c:v>
                </c:pt>
                <c:pt idx="1884">
                  <c:v>165.28291765072646</c:v>
                </c:pt>
                <c:pt idx="1885">
                  <c:v>163.18970229037021</c:v>
                </c:pt>
                <c:pt idx="1886">
                  <c:v>164.87398017841969</c:v>
                </c:pt>
                <c:pt idx="1887">
                  <c:v>167.27264650632222</c:v>
                </c:pt>
                <c:pt idx="1888">
                  <c:v>167.28092668068726</c:v>
                </c:pt>
                <c:pt idx="1889">
                  <c:v>167.50493432258543</c:v>
                </c:pt>
                <c:pt idx="1890">
                  <c:v>167.7052648645693</c:v>
                </c:pt>
                <c:pt idx="1891">
                  <c:v>163.34742424404459</c:v>
                </c:pt>
                <c:pt idx="1892">
                  <c:v>167.1420560166514</c:v>
                </c:pt>
                <c:pt idx="1893">
                  <c:v>167.29251148245078</c:v>
                </c:pt>
                <c:pt idx="1894">
                  <c:v>167.61631564969832</c:v>
                </c:pt>
                <c:pt idx="1895">
                  <c:v>169.21016445450186</c:v>
                </c:pt>
                <c:pt idx="1896">
                  <c:v>168.77323955202124</c:v>
                </c:pt>
                <c:pt idx="1897">
                  <c:v>165.04849632609634</c:v>
                </c:pt>
                <c:pt idx="1898">
                  <c:v>165.05121939254408</c:v>
                </c:pt>
                <c:pt idx="1899">
                  <c:v>164.3465369043748</c:v>
                </c:pt>
                <c:pt idx="1900">
                  <c:v>167.14848738766946</c:v>
                </c:pt>
                <c:pt idx="1901">
                  <c:v>174.38921187846296</c:v>
                </c:pt>
                <c:pt idx="1902">
                  <c:v>181.85361008598602</c:v>
                </c:pt>
                <c:pt idx="1903">
                  <c:v>181.77577657077788</c:v>
                </c:pt>
                <c:pt idx="1904">
                  <c:v>184.79013529043439</c:v>
                </c:pt>
                <c:pt idx="1905">
                  <c:v>184.55393020636558</c:v>
                </c:pt>
                <c:pt idx="1906">
                  <c:v>184.11659138817777</c:v>
                </c:pt>
                <c:pt idx="1907">
                  <c:v>175.6368308389755</c:v>
                </c:pt>
                <c:pt idx="1908">
                  <c:v>175.65283302758692</c:v>
                </c:pt>
                <c:pt idx="1909">
                  <c:v>177.87282875148932</c:v>
                </c:pt>
                <c:pt idx="1910">
                  <c:v>180.98766134371112</c:v>
                </c:pt>
                <c:pt idx="1911">
                  <c:v>180.68045044378627</c:v>
                </c:pt>
                <c:pt idx="1912">
                  <c:v>181.5645086628962</c:v>
                </c:pt>
                <c:pt idx="1913">
                  <c:v>181.58750977911541</c:v>
                </c:pt>
                <c:pt idx="1914">
                  <c:v>181.16654409085211</c:v>
                </c:pt>
                <c:pt idx="1915">
                  <c:v>182.76350288385584</c:v>
                </c:pt>
                <c:pt idx="1916">
                  <c:v>180.531695187227</c:v>
                </c:pt>
                <c:pt idx="1917">
                  <c:v>182.86676940538104</c:v>
                </c:pt>
                <c:pt idx="1918">
                  <c:v>182.88758304126534</c:v>
                </c:pt>
                <c:pt idx="1919">
                  <c:v>185.40291957204064</c:v>
                </c:pt>
                <c:pt idx="1920">
                  <c:v>186.05373640695692</c:v>
                </c:pt>
                <c:pt idx="1921">
                  <c:v>190.26495096709209</c:v>
                </c:pt>
                <c:pt idx="1922">
                  <c:v>193.26110198227767</c:v>
                </c:pt>
                <c:pt idx="1923">
                  <c:v>193.25282069365903</c:v>
                </c:pt>
                <c:pt idx="1924">
                  <c:v>191.81686804490289</c:v>
                </c:pt>
                <c:pt idx="1925">
                  <c:v>190.92271749888212</c:v>
                </c:pt>
                <c:pt idx="1926">
                  <c:v>195.92254190320202</c:v>
                </c:pt>
                <c:pt idx="1927">
                  <c:v>192.74379166025653</c:v>
                </c:pt>
                <c:pt idx="1928">
                  <c:v>192.72967854780384</c:v>
                </c:pt>
                <c:pt idx="1929">
                  <c:v>194.30001927058896</c:v>
                </c:pt>
                <c:pt idx="1930">
                  <c:v>194.35327916771107</c:v>
                </c:pt>
                <c:pt idx="1931">
                  <c:v>185.02097180308596</c:v>
                </c:pt>
                <c:pt idx="1932">
                  <c:v>186.68686349694755</c:v>
                </c:pt>
                <c:pt idx="1933">
                  <c:v>186.68580828306983</c:v>
                </c:pt>
                <c:pt idx="1934">
                  <c:v>193.02733038999983</c:v>
                </c:pt>
                <c:pt idx="1935">
                  <c:v>193.01978925421338</c:v>
                </c:pt>
                <c:pt idx="1936">
                  <c:v>188.28873626229162</c:v>
                </c:pt>
                <c:pt idx="1937">
                  <c:v>188.25895900216653</c:v>
                </c:pt>
                <c:pt idx="1938">
                  <c:v>180.83327780865542</c:v>
                </c:pt>
                <c:pt idx="1939">
                  <c:v>181.00552934113131</c:v>
                </c:pt>
                <c:pt idx="1940">
                  <c:v>185.53357432845129</c:v>
                </c:pt>
                <c:pt idx="1941">
                  <c:v>185.53379718875703</c:v>
                </c:pt>
                <c:pt idx="1942">
                  <c:v>188.52854537462707</c:v>
                </c:pt>
                <c:pt idx="1943">
                  <c:v>183.45853148645963</c:v>
                </c:pt>
                <c:pt idx="1944">
                  <c:v>183.56461067587526</c:v>
                </c:pt>
                <c:pt idx="1945">
                  <c:v>178.11042312819995</c:v>
                </c:pt>
                <c:pt idx="1946">
                  <c:v>178.11029454762519</c:v>
                </c:pt>
                <c:pt idx="1947">
                  <c:v>177.72695374975979</c:v>
                </c:pt>
                <c:pt idx="1948">
                  <c:v>176.13667097282678</c:v>
                </c:pt>
                <c:pt idx="1949">
                  <c:v>182.77409129946068</c:v>
                </c:pt>
                <c:pt idx="1950">
                  <c:v>184.35801051277338</c:v>
                </c:pt>
                <c:pt idx="1951">
                  <c:v>184.35624671574627</c:v>
                </c:pt>
                <c:pt idx="1952">
                  <c:v>184.38320496840416</c:v>
                </c:pt>
                <c:pt idx="1953">
                  <c:v>189.1533632504534</c:v>
                </c:pt>
                <c:pt idx="1954">
                  <c:v>194.8876265193507</c:v>
                </c:pt>
                <c:pt idx="1955">
                  <c:v>190.38700166204418</c:v>
                </c:pt>
                <c:pt idx="1956">
                  <c:v>192.99694691438103</c:v>
                </c:pt>
                <c:pt idx="1957">
                  <c:v>192.96283480724088</c:v>
                </c:pt>
                <c:pt idx="1958">
                  <c:v>190.14985327349885</c:v>
                </c:pt>
                <c:pt idx="1959">
                  <c:v>192.52790494742865</c:v>
                </c:pt>
                <c:pt idx="1960">
                  <c:v>193.97555521000004</c:v>
                </c:pt>
                <c:pt idx="1961">
                  <c:v>193.69925174052324</c:v>
                </c:pt>
                <c:pt idx="1962">
                  <c:v>193.71826612640811</c:v>
                </c:pt>
                <c:pt idx="1963">
                  <c:v>195.81343854223107</c:v>
                </c:pt>
                <c:pt idx="1964">
                  <c:v>192.3298104002358</c:v>
                </c:pt>
                <c:pt idx="1965">
                  <c:v>192.07424209283928</c:v>
                </c:pt>
                <c:pt idx="1966">
                  <c:v>197.20150713170852</c:v>
                </c:pt>
                <c:pt idx="1967">
                  <c:v>197.25279968727821</c:v>
                </c:pt>
                <c:pt idx="1968">
                  <c:v>197.25724489067056</c:v>
                </c:pt>
                <c:pt idx="1969">
                  <c:v>197.39917805257554</c:v>
                </c:pt>
                <c:pt idx="1970">
                  <c:v>197.58518084485524</c:v>
                </c:pt>
                <c:pt idx="1971">
                  <c:v>187.95828540741283</c:v>
                </c:pt>
                <c:pt idx="1972">
                  <c:v>187.96906468697827</c:v>
                </c:pt>
                <c:pt idx="1973">
                  <c:v>185.52156110654698</c:v>
                </c:pt>
                <c:pt idx="1974">
                  <c:v>181.20110500353283</c:v>
                </c:pt>
                <c:pt idx="1975">
                  <c:v>182.55009851204784</c:v>
                </c:pt>
                <c:pt idx="1976">
                  <c:v>179.8508069959245</c:v>
                </c:pt>
                <c:pt idx="1977">
                  <c:v>172.87546757050558</c:v>
                </c:pt>
                <c:pt idx="1978">
                  <c:v>169.42544480926796</c:v>
                </c:pt>
                <c:pt idx="1979">
                  <c:v>174.11754829088358</c:v>
                </c:pt>
                <c:pt idx="1980">
                  <c:v>166.4833459310112</c:v>
                </c:pt>
                <c:pt idx="1981">
                  <c:v>166.48020514225936</c:v>
                </c:pt>
                <c:pt idx="1982">
                  <c:v>155.76870111962776</c:v>
                </c:pt>
                <c:pt idx="1983">
                  <c:v>156.17857132856588</c:v>
                </c:pt>
                <c:pt idx="1984">
                  <c:v>161.05631829397063</c:v>
                </c:pt>
                <c:pt idx="1985">
                  <c:v>162.34845280442946</c:v>
                </c:pt>
                <c:pt idx="1986">
                  <c:v>162.35525617222461</c:v>
                </c:pt>
                <c:pt idx="1987">
                  <c:v>163.40394642764474</c:v>
                </c:pt>
                <c:pt idx="1988">
                  <c:v>158.85468004790982</c:v>
                </c:pt>
                <c:pt idx="1989">
                  <c:v>163.20339458523435</c:v>
                </c:pt>
                <c:pt idx="1990">
                  <c:v>165.06728862665676</c:v>
                </c:pt>
                <c:pt idx="1991">
                  <c:v>165.11221764359288</c:v>
                </c:pt>
                <c:pt idx="1992">
                  <c:v>172.07390411045361</c:v>
                </c:pt>
                <c:pt idx="1993">
                  <c:v>173.69768091346765</c:v>
                </c:pt>
                <c:pt idx="1994">
                  <c:v>166.72654609141054</c:v>
                </c:pt>
                <c:pt idx="1995">
                  <c:v>158.37983212173734</c:v>
                </c:pt>
                <c:pt idx="1996">
                  <c:v>156.40404527865397</c:v>
                </c:pt>
                <c:pt idx="1997">
                  <c:v>155.54263139032355</c:v>
                </c:pt>
                <c:pt idx="1998">
                  <c:v>157.03635153383263</c:v>
                </c:pt>
                <c:pt idx="1999">
                  <c:v>159.86920182282572</c:v>
                </c:pt>
                <c:pt idx="2000">
                  <c:v>131.01084019237865</c:v>
                </c:pt>
                <c:pt idx="2001">
                  <c:v>131.06294605079788</c:v>
                </c:pt>
                <c:pt idx="2002">
                  <c:v>132.0016692280268</c:v>
                </c:pt>
                <c:pt idx="2003">
                  <c:v>127.65527787330481</c:v>
                </c:pt>
                <c:pt idx="2004">
                  <c:v>151.89867343641217</c:v>
                </c:pt>
                <c:pt idx="2005">
                  <c:v>144.64897897556835</c:v>
                </c:pt>
                <c:pt idx="2006">
                  <c:v>144.67576867302796</c:v>
                </c:pt>
                <c:pt idx="2007">
                  <c:v>145.59022525513595</c:v>
                </c:pt>
                <c:pt idx="2008">
                  <c:v>145.40045880701396</c:v>
                </c:pt>
                <c:pt idx="2009">
                  <c:v>139.36705172330076</c:v>
                </c:pt>
                <c:pt idx="2010">
                  <c:v>138.70086138389473</c:v>
                </c:pt>
                <c:pt idx="2011">
                  <c:v>138.69787108350846</c:v>
                </c:pt>
                <c:pt idx="2012">
                  <c:v>133.40395890347975</c:v>
                </c:pt>
                <c:pt idx="2013">
                  <c:v>139.97398834429114</c:v>
                </c:pt>
                <c:pt idx="2014">
                  <c:v>145.78256553087144</c:v>
                </c:pt>
                <c:pt idx="2015">
                  <c:v>156.51887583306637</c:v>
                </c:pt>
                <c:pt idx="2016">
                  <c:v>156.43422162796</c:v>
                </c:pt>
                <c:pt idx="2017">
                  <c:v>156.58736490392067</c:v>
                </c:pt>
                <c:pt idx="2018">
                  <c:v>157.54583232696925</c:v>
                </c:pt>
                <c:pt idx="2019">
                  <c:v>163.91813698724977</c:v>
                </c:pt>
                <c:pt idx="2020">
                  <c:v>161.38018793301779</c:v>
                </c:pt>
                <c:pt idx="2021">
                  <c:v>164.01212991163575</c:v>
                </c:pt>
                <c:pt idx="2022">
                  <c:v>165.51808982971431</c:v>
                </c:pt>
                <c:pt idx="2023">
                  <c:v>165.50101936127132</c:v>
                </c:pt>
                <c:pt idx="2024">
                  <c:v>175.84043394039622</c:v>
                </c:pt>
                <c:pt idx="2025">
                  <c:v>180.00111793469839</c:v>
                </c:pt>
                <c:pt idx="2026">
                  <c:v>183.04231081666589</c:v>
                </c:pt>
                <c:pt idx="2027">
                  <c:v>183.94897241099378</c:v>
                </c:pt>
                <c:pt idx="2028">
                  <c:v>183.95415330119366</c:v>
                </c:pt>
                <c:pt idx="2029">
                  <c:v>183.65806680590032</c:v>
                </c:pt>
                <c:pt idx="2030">
                  <c:v>183.21436476467815</c:v>
                </c:pt>
                <c:pt idx="2031">
                  <c:v>179.88582362718762</c:v>
                </c:pt>
                <c:pt idx="2032">
                  <c:v>178.09381495348703</c:v>
                </c:pt>
                <c:pt idx="2033">
                  <c:v>178.09847623702939</c:v>
                </c:pt>
                <c:pt idx="2034">
                  <c:v>178.12234541105622</c:v>
                </c:pt>
                <c:pt idx="2035">
                  <c:v>184.51149274789458</c:v>
                </c:pt>
                <c:pt idx="2036">
                  <c:v>183.35022217887524</c:v>
                </c:pt>
                <c:pt idx="2037">
                  <c:v>183.73742830165321</c:v>
                </c:pt>
                <c:pt idx="2038">
                  <c:v>185.13463898362673</c:v>
                </c:pt>
                <c:pt idx="2039">
                  <c:v>186.29270061005104</c:v>
                </c:pt>
                <c:pt idx="2040">
                  <c:v>188.688829668869</c:v>
                </c:pt>
                <c:pt idx="2041">
                  <c:v>188.8150115989292</c:v>
                </c:pt>
                <c:pt idx="2042">
                  <c:v>190.32000009181459</c:v>
                </c:pt>
                <c:pt idx="2043">
                  <c:v>192.41066605603436</c:v>
                </c:pt>
                <c:pt idx="2044">
                  <c:v>191.6164221511554</c:v>
                </c:pt>
                <c:pt idx="2045">
                  <c:v>190.41923433945686</c:v>
                </c:pt>
                <c:pt idx="2046">
                  <c:v>190.4223513385549</c:v>
                </c:pt>
                <c:pt idx="2047">
                  <c:v>193.51085022735131</c:v>
                </c:pt>
                <c:pt idx="2048">
                  <c:v>191.34460704088053</c:v>
                </c:pt>
                <c:pt idx="2049">
                  <c:v>190.62447820944237</c:v>
                </c:pt>
                <c:pt idx="2050">
                  <c:v>188.94276187310902</c:v>
                </c:pt>
                <c:pt idx="2051">
                  <c:v>188.96311135865292</c:v>
                </c:pt>
                <c:pt idx="2052">
                  <c:v>192.40108201347047</c:v>
                </c:pt>
                <c:pt idx="2053">
                  <c:v>196.62835591059729</c:v>
                </c:pt>
                <c:pt idx="2054">
                  <c:v>196.05119226262286</c:v>
                </c:pt>
                <c:pt idx="2055">
                  <c:v>202.07909059984451</c:v>
                </c:pt>
                <c:pt idx="2056">
                  <c:v>200.28135335001923</c:v>
                </c:pt>
                <c:pt idx="2057">
                  <c:v>201.21740956485232</c:v>
                </c:pt>
                <c:pt idx="2058">
                  <c:v>197.97232940492179</c:v>
                </c:pt>
                <c:pt idx="2059">
                  <c:v>200.70170188936234</c:v>
                </c:pt>
                <c:pt idx="2060">
                  <c:v>203.61669724916612</c:v>
                </c:pt>
                <c:pt idx="2061">
                  <c:v>203.61238867750106</c:v>
                </c:pt>
                <c:pt idx="2062">
                  <c:v>200.37171588181047</c:v>
                </c:pt>
                <c:pt idx="2063">
                  <c:v>199.91848632501583</c:v>
                </c:pt>
                <c:pt idx="2064">
                  <c:v>202.02722841117097</c:v>
                </c:pt>
                <c:pt idx="2065">
                  <c:v>199.24703510705848</c:v>
                </c:pt>
                <c:pt idx="2066">
                  <c:v>199.25108209003324</c:v>
                </c:pt>
                <c:pt idx="2067">
                  <c:v>201.05125900205456</c:v>
                </c:pt>
                <c:pt idx="2068">
                  <c:v>200.7396054013133</c:v>
                </c:pt>
                <c:pt idx="2069">
                  <c:v>202.42331740699578</c:v>
                </c:pt>
                <c:pt idx="2070">
                  <c:v>203.88059853020312</c:v>
                </c:pt>
                <c:pt idx="2071">
                  <c:v>203.88033431709096</c:v>
                </c:pt>
                <c:pt idx="2072">
                  <c:v>205.26279151009538</c:v>
                </c:pt>
                <c:pt idx="2073">
                  <c:v>203.48150147639763</c:v>
                </c:pt>
                <c:pt idx="2074">
                  <c:v>205.74255162841419</c:v>
                </c:pt>
                <c:pt idx="2075">
                  <c:v>206.86591693291811</c:v>
                </c:pt>
                <c:pt idx="2076">
                  <c:v>206.84961564739783</c:v>
                </c:pt>
                <c:pt idx="2077">
                  <c:v>207.91107839657212</c:v>
                </c:pt>
                <c:pt idx="2078">
                  <c:v>205.00506662254372</c:v>
                </c:pt>
                <c:pt idx="2079">
                  <c:v>205.10281543045409</c:v>
                </c:pt>
                <c:pt idx="2080">
                  <c:v>199.76544993625328</c:v>
                </c:pt>
                <c:pt idx="2081">
                  <c:v>199.73124078492452</c:v>
                </c:pt>
                <c:pt idx="2082">
                  <c:v>205.65158210915638</c:v>
                </c:pt>
                <c:pt idx="2083">
                  <c:v>203.4779045121569</c:v>
                </c:pt>
                <c:pt idx="2084">
                  <c:v>207.42113256717175</c:v>
                </c:pt>
                <c:pt idx="2085">
                  <c:v>210.00742037976559</c:v>
                </c:pt>
                <c:pt idx="2086">
                  <c:v>210.01446078181667</c:v>
                </c:pt>
                <c:pt idx="2087">
                  <c:v>208.74205236846711</c:v>
                </c:pt>
                <c:pt idx="2088">
                  <c:v>211.3401207702025</c:v>
                </c:pt>
                <c:pt idx="2089">
                  <c:v>212.53530080710615</c:v>
                </c:pt>
                <c:pt idx="2090">
                  <c:v>212.5388187751731</c:v>
                </c:pt>
                <c:pt idx="2091">
                  <c:v>213.12805814099224</c:v>
                </c:pt>
                <c:pt idx="2092">
                  <c:v>207.94806893784909</c:v>
                </c:pt>
                <c:pt idx="2093">
                  <c:v>207.03908470800587</c:v>
                </c:pt>
                <c:pt idx="2094">
                  <c:v>210.99412283935655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7F-4AA0-8CE1-C51AB69C9542}"/>
            </c:ext>
          </c:extLst>
        </c:ser>
        <c:ser>
          <c:idx val="0"/>
          <c:order val="2"/>
          <c:tx>
            <c:strRef>
              <c:f>루미스!$M$15</c:f>
              <c:strCache>
                <c:ptCount val="1"/>
                <c:pt idx="0">
                  <c:v>S&amp;P500</c:v>
                </c:pt>
              </c:strCache>
            </c:strRef>
          </c:tx>
          <c:spPr>
            <a:ln w="19050" cap="rnd">
              <a:solidFill>
                <a:srgbClr val="0A78F5"/>
              </a:solidFill>
              <a:round/>
            </a:ln>
            <a:effectLst/>
          </c:spPr>
          <c:marker>
            <c:symbol val="none"/>
          </c:marker>
          <c:cat>
            <c:numRef>
              <c:f>루미스!$K$16:$K$2110</c:f>
              <c:numCache>
                <c:formatCode>m/d/yyyy</c:formatCode>
                <c:ptCount val="2095"/>
                <c:pt idx="0">
                  <c:v>42786</c:v>
                </c:pt>
                <c:pt idx="1">
                  <c:v>42787</c:v>
                </c:pt>
                <c:pt idx="2">
                  <c:v>42788</c:v>
                </c:pt>
                <c:pt idx="3">
                  <c:v>42789</c:v>
                </c:pt>
                <c:pt idx="4">
                  <c:v>42790</c:v>
                </c:pt>
                <c:pt idx="5">
                  <c:v>42793</c:v>
                </c:pt>
                <c:pt idx="6">
                  <c:v>42794</c:v>
                </c:pt>
                <c:pt idx="7">
                  <c:v>42796</c:v>
                </c:pt>
                <c:pt idx="8">
                  <c:v>42797</c:v>
                </c:pt>
                <c:pt idx="9">
                  <c:v>42800</c:v>
                </c:pt>
                <c:pt idx="10">
                  <c:v>42801</c:v>
                </c:pt>
                <c:pt idx="11">
                  <c:v>42802</c:v>
                </c:pt>
                <c:pt idx="12">
                  <c:v>42803</c:v>
                </c:pt>
                <c:pt idx="13">
                  <c:v>42804</c:v>
                </c:pt>
                <c:pt idx="14">
                  <c:v>42807</c:v>
                </c:pt>
                <c:pt idx="15">
                  <c:v>42808</c:v>
                </c:pt>
                <c:pt idx="16">
                  <c:v>42809</c:v>
                </c:pt>
                <c:pt idx="17">
                  <c:v>42810</c:v>
                </c:pt>
                <c:pt idx="18">
                  <c:v>42811</c:v>
                </c:pt>
                <c:pt idx="19">
                  <c:v>42814</c:v>
                </c:pt>
                <c:pt idx="20">
                  <c:v>42815</c:v>
                </c:pt>
                <c:pt idx="21">
                  <c:v>42816</c:v>
                </c:pt>
                <c:pt idx="22">
                  <c:v>42817</c:v>
                </c:pt>
                <c:pt idx="23">
                  <c:v>42818</c:v>
                </c:pt>
                <c:pt idx="24">
                  <c:v>42821</c:v>
                </c:pt>
                <c:pt idx="25">
                  <c:v>42822</c:v>
                </c:pt>
                <c:pt idx="26">
                  <c:v>42823</c:v>
                </c:pt>
                <c:pt idx="27">
                  <c:v>42824</c:v>
                </c:pt>
                <c:pt idx="28">
                  <c:v>42825</c:v>
                </c:pt>
                <c:pt idx="29">
                  <c:v>42828</c:v>
                </c:pt>
                <c:pt idx="30">
                  <c:v>42829</c:v>
                </c:pt>
                <c:pt idx="31">
                  <c:v>42830</c:v>
                </c:pt>
                <c:pt idx="32">
                  <c:v>42831</c:v>
                </c:pt>
                <c:pt idx="33">
                  <c:v>42832</c:v>
                </c:pt>
                <c:pt idx="34">
                  <c:v>42835</c:v>
                </c:pt>
                <c:pt idx="35">
                  <c:v>42836</c:v>
                </c:pt>
                <c:pt idx="36">
                  <c:v>42837</c:v>
                </c:pt>
                <c:pt idx="37">
                  <c:v>42838</c:v>
                </c:pt>
                <c:pt idx="38">
                  <c:v>42839</c:v>
                </c:pt>
                <c:pt idx="39">
                  <c:v>42842</c:v>
                </c:pt>
                <c:pt idx="40">
                  <c:v>42843</c:v>
                </c:pt>
                <c:pt idx="41">
                  <c:v>42844</c:v>
                </c:pt>
                <c:pt idx="42">
                  <c:v>42845</c:v>
                </c:pt>
                <c:pt idx="43">
                  <c:v>42846</c:v>
                </c:pt>
                <c:pt idx="44">
                  <c:v>42849</c:v>
                </c:pt>
                <c:pt idx="45">
                  <c:v>42850</c:v>
                </c:pt>
                <c:pt idx="46">
                  <c:v>42851</c:v>
                </c:pt>
                <c:pt idx="47">
                  <c:v>42852</c:v>
                </c:pt>
                <c:pt idx="48">
                  <c:v>42853</c:v>
                </c:pt>
                <c:pt idx="49">
                  <c:v>42857</c:v>
                </c:pt>
                <c:pt idx="50">
                  <c:v>42859</c:v>
                </c:pt>
                <c:pt idx="51">
                  <c:v>42863</c:v>
                </c:pt>
                <c:pt idx="52">
                  <c:v>42865</c:v>
                </c:pt>
                <c:pt idx="53">
                  <c:v>42866</c:v>
                </c:pt>
                <c:pt idx="54">
                  <c:v>42867</c:v>
                </c:pt>
                <c:pt idx="55">
                  <c:v>42870</c:v>
                </c:pt>
                <c:pt idx="56">
                  <c:v>42871</c:v>
                </c:pt>
                <c:pt idx="57">
                  <c:v>42872</c:v>
                </c:pt>
                <c:pt idx="58">
                  <c:v>42873</c:v>
                </c:pt>
                <c:pt idx="59">
                  <c:v>42874</c:v>
                </c:pt>
                <c:pt idx="60">
                  <c:v>42877</c:v>
                </c:pt>
                <c:pt idx="61">
                  <c:v>42878</c:v>
                </c:pt>
                <c:pt idx="62">
                  <c:v>42879</c:v>
                </c:pt>
                <c:pt idx="63">
                  <c:v>42880</c:v>
                </c:pt>
                <c:pt idx="64">
                  <c:v>42881</c:v>
                </c:pt>
                <c:pt idx="65">
                  <c:v>42884</c:v>
                </c:pt>
                <c:pt idx="66">
                  <c:v>42885</c:v>
                </c:pt>
                <c:pt idx="67">
                  <c:v>42886</c:v>
                </c:pt>
                <c:pt idx="68">
                  <c:v>42887</c:v>
                </c:pt>
                <c:pt idx="69">
                  <c:v>42888</c:v>
                </c:pt>
                <c:pt idx="70">
                  <c:v>42891</c:v>
                </c:pt>
                <c:pt idx="71">
                  <c:v>42893</c:v>
                </c:pt>
                <c:pt idx="72">
                  <c:v>42894</c:v>
                </c:pt>
                <c:pt idx="73">
                  <c:v>42895</c:v>
                </c:pt>
                <c:pt idx="74">
                  <c:v>42898</c:v>
                </c:pt>
                <c:pt idx="75">
                  <c:v>42899</c:v>
                </c:pt>
                <c:pt idx="76">
                  <c:v>42900</c:v>
                </c:pt>
                <c:pt idx="77">
                  <c:v>42901</c:v>
                </c:pt>
                <c:pt idx="78">
                  <c:v>42902</c:v>
                </c:pt>
                <c:pt idx="79">
                  <c:v>42905</c:v>
                </c:pt>
                <c:pt idx="80">
                  <c:v>42906</c:v>
                </c:pt>
                <c:pt idx="81">
                  <c:v>42907</c:v>
                </c:pt>
                <c:pt idx="82">
                  <c:v>42908</c:v>
                </c:pt>
                <c:pt idx="83">
                  <c:v>42909</c:v>
                </c:pt>
                <c:pt idx="84">
                  <c:v>42912</c:v>
                </c:pt>
                <c:pt idx="85">
                  <c:v>42913</c:v>
                </c:pt>
                <c:pt idx="86">
                  <c:v>42914</c:v>
                </c:pt>
                <c:pt idx="87">
                  <c:v>42915</c:v>
                </c:pt>
                <c:pt idx="88">
                  <c:v>42916</c:v>
                </c:pt>
                <c:pt idx="89">
                  <c:v>42919</c:v>
                </c:pt>
                <c:pt idx="90">
                  <c:v>42920</c:v>
                </c:pt>
                <c:pt idx="91">
                  <c:v>42921</c:v>
                </c:pt>
                <c:pt idx="92">
                  <c:v>42922</c:v>
                </c:pt>
                <c:pt idx="93">
                  <c:v>42923</c:v>
                </c:pt>
                <c:pt idx="94">
                  <c:v>42926</c:v>
                </c:pt>
                <c:pt idx="95">
                  <c:v>42927</c:v>
                </c:pt>
                <c:pt idx="96">
                  <c:v>42928</c:v>
                </c:pt>
                <c:pt idx="97">
                  <c:v>42929</c:v>
                </c:pt>
                <c:pt idx="98">
                  <c:v>42930</c:v>
                </c:pt>
                <c:pt idx="99">
                  <c:v>42933</c:v>
                </c:pt>
                <c:pt idx="100">
                  <c:v>42934</c:v>
                </c:pt>
                <c:pt idx="101">
                  <c:v>42935</c:v>
                </c:pt>
                <c:pt idx="102">
                  <c:v>42936</c:v>
                </c:pt>
                <c:pt idx="103">
                  <c:v>42937</c:v>
                </c:pt>
                <c:pt idx="104">
                  <c:v>42940</c:v>
                </c:pt>
                <c:pt idx="105">
                  <c:v>42941</c:v>
                </c:pt>
                <c:pt idx="106">
                  <c:v>42942</c:v>
                </c:pt>
                <c:pt idx="107">
                  <c:v>42943</c:v>
                </c:pt>
                <c:pt idx="108">
                  <c:v>42944</c:v>
                </c:pt>
                <c:pt idx="109">
                  <c:v>42947</c:v>
                </c:pt>
                <c:pt idx="110">
                  <c:v>42948</c:v>
                </c:pt>
                <c:pt idx="111">
                  <c:v>42949</c:v>
                </c:pt>
                <c:pt idx="112">
                  <c:v>42950</c:v>
                </c:pt>
                <c:pt idx="113">
                  <c:v>42951</c:v>
                </c:pt>
                <c:pt idx="114">
                  <c:v>42954</c:v>
                </c:pt>
                <c:pt idx="115">
                  <c:v>42955</c:v>
                </c:pt>
                <c:pt idx="116">
                  <c:v>42956</c:v>
                </c:pt>
                <c:pt idx="117">
                  <c:v>42957</c:v>
                </c:pt>
                <c:pt idx="118">
                  <c:v>42958</c:v>
                </c:pt>
                <c:pt idx="119">
                  <c:v>42961</c:v>
                </c:pt>
                <c:pt idx="120">
                  <c:v>42963</c:v>
                </c:pt>
                <c:pt idx="121">
                  <c:v>42964</c:v>
                </c:pt>
                <c:pt idx="122">
                  <c:v>42965</c:v>
                </c:pt>
                <c:pt idx="123">
                  <c:v>42968</c:v>
                </c:pt>
                <c:pt idx="124">
                  <c:v>42969</c:v>
                </c:pt>
                <c:pt idx="125">
                  <c:v>42970</c:v>
                </c:pt>
                <c:pt idx="126">
                  <c:v>42971</c:v>
                </c:pt>
                <c:pt idx="127">
                  <c:v>42972</c:v>
                </c:pt>
                <c:pt idx="128">
                  <c:v>42975</c:v>
                </c:pt>
                <c:pt idx="129">
                  <c:v>42976</c:v>
                </c:pt>
                <c:pt idx="130">
                  <c:v>42977</c:v>
                </c:pt>
                <c:pt idx="131">
                  <c:v>42978</c:v>
                </c:pt>
                <c:pt idx="132">
                  <c:v>42979</c:v>
                </c:pt>
                <c:pt idx="133">
                  <c:v>42982</c:v>
                </c:pt>
                <c:pt idx="134">
                  <c:v>42983</c:v>
                </c:pt>
                <c:pt idx="135">
                  <c:v>42984</c:v>
                </c:pt>
                <c:pt idx="136">
                  <c:v>42985</c:v>
                </c:pt>
                <c:pt idx="137">
                  <c:v>42986</c:v>
                </c:pt>
                <c:pt idx="138">
                  <c:v>42989</c:v>
                </c:pt>
                <c:pt idx="139">
                  <c:v>42990</c:v>
                </c:pt>
                <c:pt idx="140">
                  <c:v>42991</c:v>
                </c:pt>
                <c:pt idx="141">
                  <c:v>42992</c:v>
                </c:pt>
                <c:pt idx="142">
                  <c:v>42993</c:v>
                </c:pt>
                <c:pt idx="143">
                  <c:v>42996</c:v>
                </c:pt>
                <c:pt idx="144">
                  <c:v>42997</c:v>
                </c:pt>
                <c:pt idx="145">
                  <c:v>42998</c:v>
                </c:pt>
                <c:pt idx="146">
                  <c:v>42999</c:v>
                </c:pt>
                <c:pt idx="147">
                  <c:v>43000</c:v>
                </c:pt>
                <c:pt idx="148">
                  <c:v>43003</c:v>
                </c:pt>
                <c:pt idx="149">
                  <c:v>43004</c:v>
                </c:pt>
                <c:pt idx="150">
                  <c:v>43005</c:v>
                </c:pt>
                <c:pt idx="151">
                  <c:v>43006</c:v>
                </c:pt>
                <c:pt idx="152">
                  <c:v>43007</c:v>
                </c:pt>
                <c:pt idx="153">
                  <c:v>43018</c:v>
                </c:pt>
                <c:pt idx="154">
                  <c:v>43019</c:v>
                </c:pt>
                <c:pt idx="155">
                  <c:v>43020</c:v>
                </c:pt>
                <c:pt idx="156">
                  <c:v>43021</c:v>
                </c:pt>
                <c:pt idx="157">
                  <c:v>43024</c:v>
                </c:pt>
                <c:pt idx="158">
                  <c:v>43025</c:v>
                </c:pt>
                <c:pt idx="159">
                  <c:v>43026</c:v>
                </c:pt>
                <c:pt idx="160">
                  <c:v>43027</c:v>
                </c:pt>
                <c:pt idx="161">
                  <c:v>43028</c:v>
                </c:pt>
                <c:pt idx="162">
                  <c:v>43031</c:v>
                </c:pt>
                <c:pt idx="163">
                  <c:v>43032</c:v>
                </c:pt>
                <c:pt idx="164">
                  <c:v>43033</c:v>
                </c:pt>
                <c:pt idx="165">
                  <c:v>43034</c:v>
                </c:pt>
                <c:pt idx="166">
                  <c:v>43035</c:v>
                </c:pt>
                <c:pt idx="167">
                  <c:v>43038</c:v>
                </c:pt>
                <c:pt idx="168">
                  <c:v>43039</c:v>
                </c:pt>
                <c:pt idx="169">
                  <c:v>43040</c:v>
                </c:pt>
                <c:pt idx="170">
                  <c:v>43041</c:v>
                </c:pt>
                <c:pt idx="171">
                  <c:v>43042</c:v>
                </c:pt>
                <c:pt idx="172">
                  <c:v>43045</c:v>
                </c:pt>
                <c:pt idx="173">
                  <c:v>43046</c:v>
                </c:pt>
                <c:pt idx="174">
                  <c:v>43047</c:v>
                </c:pt>
                <c:pt idx="175">
                  <c:v>43048</c:v>
                </c:pt>
                <c:pt idx="176">
                  <c:v>43049</c:v>
                </c:pt>
                <c:pt idx="177">
                  <c:v>43052</c:v>
                </c:pt>
                <c:pt idx="178">
                  <c:v>43053</c:v>
                </c:pt>
                <c:pt idx="179">
                  <c:v>43054</c:v>
                </c:pt>
                <c:pt idx="180">
                  <c:v>43055</c:v>
                </c:pt>
                <c:pt idx="181">
                  <c:v>43056</c:v>
                </c:pt>
                <c:pt idx="182">
                  <c:v>43059</c:v>
                </c:pt>
                <c:pt idx="183">
                  <c:v>43060</c:v>
                </c:pt>
                <c:pt idx="184">
                  <c:v>43061</c:v>
                </c:pt>
                <c:pt idx="185">
                  <c:v>43062</c:v>
                </c:pt>
                <c:pt idx="186">
                  <c:v>43063</c:v>
                </c:pt>
                <c:pt idx="187">
                  <c:v>43066</c:v>
                </c:pt>
                <c:pt idx="188">
                  <c:v>43067</c:v>
                </c:pt>
                <c:pt idx="189">
                  <c:v>43068</c:v>
                </c:pt>
                <c:pt idx="190">
                  <c:v>43069</c:v>
                </c:pt>
                <c:pt idx="191">
                  <c:v>43070</c:v>
                </c:pt>
                <c:pt idx="192">
                  <c:v>43073</c:v>
                </c:pt>
                <c:pt idx="193">
                  <c:v>43074</c:v>
                </c:pt>
                <c:pt idx="194">
                  <c:v>43075</c:v>
                </c:pt>
                <c:pt idx="195">
                  <c:v>43076</c:v>
                </c:pt>
                <c:pt idx="196">
                  <c:v>43077</c:v>
                </c:pt>
                <c:pt idx="197">
                  <c:v>43080</c:v>
                </c:pt>
                <c:pt idx="198">
                  <c:v>43081</c:v>
                </c:pt>
                <c:pt idx="199">
                  <c:v>43082</c:v>
                </c:pt>
                <c:pt idx="200">
                  <c:v>43083</c:v>
                </c:pt>
                <c:pt idx="201">
                  <c:v>43084</c:v>
                </c:pt>
                <c:pt idx="202">
                  <c:v>43087</c:v>
                </c:pt>
                <c:pt idx="203">
                  <c:v>43088</c:v>
                </c:pt>
                <c:pt idx="204">
                  <c:v>43089</c:v>
                </c:pt>
                <c:pt idx="205">
                  <c:v>43090</c:v>
                </c:pt>
                <c:pt idx="206">
                  <c:v>43091</c:v>
                </c:pt>
                <c:pt idx="207">
                  <c:v>43095</c:v>
                </c:pt>
                <c:pt idx="208">
                  <c:v>43096</c:v>
                </c:pt>
                <c:pt idx="209">
                  <c:v>43097</c:v>
                </c:pt>
                <c:pt idx="210">
                  <c:v>43098</c:v>
                </c:pt>
                <c:pt idx="211">
                  <c:v>43102</c:v>
                </c:pt>
                <c:pt idx="212">
                  <c:v>43103</c:v>
                </c:pt>
                <c:pt idx="213">
                  <c:v>43104</c:v>
                </c:pt>
                <c:pt idx="214">
                  <c:v>43105</c:v>
                </c:pt>
                <c:pt idx="215">
                  <c:v>43108</c:v>
                </c:pt>
                <c:pt idx="216">
                  <c:v>43109</c:v>
                </c:pt>
                <c:pt idx="217">
                  <c:v>43110</c:v>
                </c:pt>
                <c:pt idx="218">
                  <c:v>43111</c:v>
                </c:pt>
                <c:pt idx="219">
                  <c:v>43112</c:v>
                </c:pt>
                <c:pt idx="220">
                  <c:v>43115</c:v>
                </c:pt>
                <c:pt idx="221">
                  <c:v>43116</c:v>
                </c:pt>
                <c:pt idx="222">
                  <c:v>43117</c:v>
                </c:pt>
                <c:pt idx="223">
                  <c:v>43118</c:v>
                </c:pt>
                <c:pt idx="224">
                  <c:v>43119</c:v>
                </c:pt>
                <c:pt idx="225">
                  <c:v>43122</c:v>
                </c:pt>
                <c:pt idx="226">
                  <c:v>43123</c:v>
                </c:pt>
                <c:pt idx="227">
                  <c:v>43124</c:v>
                </c:pt>
                <c:pt idx="228">
                  <c:v>43125</c:v>
                </c:pt>
                <c:pt idx="229">
                  <c:v>43126</c:v>
                </c:pt>
                <c:pt idx="230">
                  <c:v>43129</c:v>
                </c:pt>
                <c:pt idx="231">
                  <c:v>43130</c:v>
                </c:pt>
                <c:pt idx="232">
                  <c:v>43131</c:v>
                </c:pt>
                <c:pt idx="233">
                  <c:v>43132</c:v>
                </c:pt>
                <c:pt idx="234">
                  <c:v>43133</c:v>
                </c:pt>
                <c:pt idx="235">
                  <c:v>43136</c:v>
                </c:pt>
                <c:pt idx="236">
                  <c:v>43137</c:v>
                </c:pt>
                <c:pt idx="237">
                  <c:v>43138</c:v>
                </c:pt>
                <c:pt idx="238">
                  <c:v>43139</c:v>
                </c:pt>
                <c:pt idx="239">
                  <c:v>43140</c:v>
                </c:pt>
                <c:pt idx="240">
                  <c:v>43143</c:v>
                </c:pt>
                <c:pt idx="241">
                  <c:v>43144</c:v>
                </c:pt>
                <c:pt idx="242">
                  <c:v>43145</c:v>
                </c:pt>
                <c:pt idx="243">
                  <c:v>43150</c:v>
                </c:pt>
                <c:pt idx="244">
                  <c:v>43151</c:v>
                </c:pt>
                <c:pt idx="245">
                  <c:v>43152</c:v>
                </c:pt>
                <c:pt idx="246">
                  <c:v>43153</c:v>
                </c:pt>
                <c:pt idx="247">
                  <c:v>43154</c:v>
                </c:pt>
                <c:pt idx="248">
                  <c:v>43157</c:v>
                </c:pt>
                <c:pt idx="249">
                  <c:v>43158</c:v>
                </c:pt>
                <c:pt idx="250">
                  <c:v>43159</c:v>
                </c:pt>
                <c:pt idx="251">
                  <c:v>43161</c:v>
                </c:pt>
                <c:pt idx="252">
                  <c:v>43164</c:v>
                </c:pt>
                <c:pt idx="253">
                  <c:v>43165</c:v>
                </c:pt>
                <c:pt idx="254">
                  <c:v>43166</c:v>
                </c:pt>
                <c:pt idx="255">
                  <c:v>43167</c:v>
                </c:pt>
                <c:pt idx="256">
                  <c:v>43168</c:v>
                </c:pt>
                <c:pt idx="257">
                  <c:v>43171</c:v>
                </c:pt>
                <c:pt idx="258">
                  <c:v>43172</c:v>
                </c:pt>
                <c:pt idx="259">
                  <c:v>43173</c:v>
                </c:pt>
                <c:pt idx="260">
                  <c:v>43174</c:v>
                </c:pt>
                <c:pt idx="261">
                  <c:v>43175</c:v>
                </c:pt>
                <c:pt idx="262">
                  <c:v>43178</c:v>
                </c:pt>
                <c:pt idx="263">
                  <c:v>43179</c:v>
                </c:pt>
                <c:pt idx="264">
                  <c:v>43180</c:v>
                </c:pt>
                <c:pt idx="265">
                  <c:v>43181</c:v>
                </c:pt>
                <c:pt idx="266">
                  <c:v>43182</c:v>
                </c:pt>
                <c:pt idx="267">
                  <c:v>43185</c:v>
                </c:pt>
                <c:pt idx="268">
                  <c:v>43186</c:v>
                </c:pt>
                <c:pt idx="269">
                  <c:v>43187</c:v>
                </c:pt>
                <c:pt idx="270">
                  <c:v>43188</c:v>
                </c:pt>
                <c:pt idx="271">
                  <c:v>43189</c:v>
                </c:pt>
                <c:pt idx="272">
                  <c:v>43192</c:v>
                </c:pt>
                <c:pt idx="273">
                  <c:v>43193</c:v>
                </c:pt>
                <c:pt idx="274">
                  <c:v>43194</c:v>
                </c:pt>
                <c:pt idx="275">
                  <c:v>43195</c:v>
                </c:pt>
                <c:pt idx="276">
                  <c:v>43196</c:v>
                </c:pt>
                <c:pt idx="277">
                  <c:v>43199</c:v>
                </c:pt>
                <c:pt idx="278">
                  <c:v>43200</c:v>
                </c:pt>
                <c:pt idx="279">
                  <c:v>43201</c:v>
                </c:pt>
                <c:pt idx="280">
                  <c:v>43202</c:v>
                </c:pt>
                <c:pt idx="281">
                  <c:v>43203</c:v>
                </c:pt>
                <c:pt idx="282">
                  <c:v>43206</c:v>
                </c:pt>
                <c:pt idx="283">
                  <c:v>43207</c:v>
                </c:pt>
                <c:pt idx="284">
                  <c:v>43208</c:v>
                </c:pt>
                <c:pt idx="285">
                  <c:v>43209</c:v>
                </c:pt>
                <c:pt idx="286">
                  <c:v>43210</c:v>
                </c:pt>
                <c:pt idx="287">
                  <c:v>43213</c:v>
                </c:pt>
                <c:pt idx="288">
                  <c:v>43214</c:v>
                </c:pt>
                <c:pt idx="289">
                  <c:v>43215</c:v>
                </c:pt>
                <c:pt idx="290">
                  <c:v>43216</c:v>
                </c:pt>
                <c:pt idx="291">
                  <c:v>43217</c:v>
                </c:pt>
                <c:pt idx="292">
                  <c:v>43220</c:v>
                </c:pt>
                <c:pt idx="293">
                  <c:v>43222</c:v>
                </c:pt>
                <c:pt idx="294">
                  <c:v>43223</c:v>
                </c:pt>
                <c:pt idx="295">
                  <c:v>43224</c:v>
                </c:pt>
                <c:pt idx="296">
                  <c:v>43228</c:v>
                </c:pt>
                <c:pt idx="297">
                  <c:v>43229</c:v>
                </c:pt>
                <c:pt idx="298">
                  <c:v>43230</c:v>
                </c:pt>
                <c:pt idx="299">
                  <c:v>43231</c:v>
                </c:pt>
                <c:pt idx="300">
                  <c:v>43234</c:v>
                </c:pt>
                <c:pt idx="301">
                  <c:v>43235</c:v>
                </c:pt>
                <c:pt idx="302">
                  <c:v>43236</c:v>
                </c:pt>
                <c:pt idx="303">
                  <c:v>43237</c:v>
                </c:pt>
                <c:pt idx="304">
                  <c:v>43238</c:v>
                </c:pt>
                <c:pt idx="305">
                  <c:v>43241</c:v>
                </c:pt>
                <c:pt idx="306">
                  <c:v>43243</c:v>
                </c:pt>
                <c:pt idx="307">
                  <c:v>43244</c:v>
                </c:pt>
                <c:pt idx="308">
                  <c:v>43245</c:v>
                </c:pt>
                <c:pt idx="309">
                  <c:v>43248</c:v>
                </c:pt>
                <c:pt idx="310">
                  <c:v>43249</c:v>
                </c:pt>
                <c:pt idx="311">
                  <c:v>43250</c:v>
                </c:pt>
                <c:pt idx="312">
                  <c:v>43251</c:v>
                </c:pt>
                <c:pt idx="313">
                  <c:v>43252</c:v>
                </c:pt>
                <c:pt idx="314">
                  <c:v>43255</c:v>
                </c:pt>
                <c:pt idx="315">
                  <c:v>43256</c:v>
                </c:pt>
                <c:pt idx="316">
                  <c:v>43258</c:v>
                </c:pt>
                <c:pt idx="317">
                  <c:v>43259</c:v>
                </c:pt>
                <c:pt idx="318">
                  <c:v>43262</c:v>
                </c:pt>
                <c:pt idx="319">
                  <c:v>43263</c:v>
                </c:pt>
                <c:pt idx="320">
                  <c:v>43265</c:v>
                </c:pt>
                <c:pt idx="321">
                  <c:v>43266</c:v>
                </c:pt>
                <c:pt idx="322">
                  <c:v>43269</c:v>
                </c:pt>
                <c:pt idx="323">
                  <c:v>43270</c:v>
                </c:pt>
                <c:pt idx="324">
                  <c:v>43271</c:v>
                </c:pt>
                <c:pt idx="325">
                  <c:v>43272</c:v>
                </c:pt>
                <c:pt idx="326">
                  <c:v>43273</c:v>
                </c:pt>
                <c:pt idx="327">
                  <c:v>43276</c:v>
                </c:pt>
                <c:pt idx="328">
                  <c:v>43277</c:v>
                </c:pt>
                <c:pt idx="329">
                  <c:v>43278</c:v>
                </c:pt>
                <c:pt idx="330">
                  <c:v>43279</c:v>
                </c:pt>
                <c:pt idx="331">
                  <c:v>43280</c:v>
                </c:pt>
                <c:pt idx="332">
                  <c:v>43283</c:v>
                </c:pt>
                <c:pt idx="333">
                  <c:v>43284</c:v>
                </c:pt>
                <c:pt idx="334">
                  <c:v>43285</c:v>
                </c:pt>
                <c:pt idx="335">
                  <c:v>43286</c:v>
                </c:pt>
                <c:pt idx="336">
                  <c:v>43287</c:v>
                </c:pt>
                <c:pt idx="337">
                  <c:v>43290</c:v>
                </c:pt>
                <c:pt idx="338">
                  <c:v>43291</c:v>
                </c:pt>
                <c:pt idx="339">
                  <c:v>43292</c:v>
                </c:pt>
                <c:pt idx="340">
                  <c:v>43293</c:v>
                </c:pt>
                <c:pt idx="341">
                  <c:v>43294</c:v>
                </c:pt>
                <c:pt idx="342">
                  <c:v>43297</c:v>
                </c:pt>
                <c:pt idx="343">
                  <c:v>43298</c:v>
                </c:pt>
                <c:pt idx="344">
                  <c:v>43299</c:v>
                </c:pt>
                <c:pt idx="345">
                  <c:v>43300</c:v>
                </c:pt>
                <c:pt idx="346">
                  <c:v>43301</c:v>
                </c:pt>
                <c:pt idx="347">
                  <c:v>43304</c:v>
                </c:pt>
                <c:pt idx="348">
                  <c:v>43305</c:v>
                </c:pt>
                <c:pt idx="349">
                  <c:v>43306</c:v>
                </c:pt>
                <c:pt idx="350">
                  <c:v>43307</c:v>
                </c:pt>
                <c:pt idx="351">
                  <c:v>43308</c:v>
                </c:pt>
                <c:pt idx="352">
                  <c:v>43311</c:v>
                </c:pt>
                <c:pt idx="353">
                  <c:v>43312</c:v>
                </c:pt>
                <c:pt idx="354">
                  <c:v>43313</c:v>
                </c:pt>
                <c:pt idx="355">
                  <c:v>43314</c:v>
                </c:pt>
                <c:pt idx="356">
                  <c:v>43315</c:v>
                </c:pt>
                <c:pt idx="357">
                  <c:v>43318</c:v>
                </c:pt>
                <c:pt idx="358">
                  <c:v>43319</c:v>
                </c:pt>
                <c:pt idx="359">
                  <c:v>43320</c:v>
                </c:pt>
                <c:pt idx="360">
                  <c:v>43321</c:v>
                </c:pt>
                <c:pt idx="361">
                  <c:v>43322</c:v>
                </c:pt>
                <c:pt idx="362">
                  <c:v>43325</c:v>
                </c:pt>
                <c:pt idx="363">
                  <c:v>43326</c:v>
                </c:pt>
                <c:pt idx="364">
                  <c:v>43328</c:v>
                </c:pt>
                <c:pt idx="365">
                  <c:v>43329</c:v>
                </c:pt>
                <c:pt idx="366">
                  <c:v>43332</c:v>
                </c:pt>
                <c:pt idx="367">
                  <c:v>43333</c:v>
                </c:pt>
                <c:pt idx="368">
                  <c:v>43334</c:v>
                </c:pt>
                <c:pt idx="369">
                  <c:v>43335</c:v>
                </c:pt>
                <c:pt idx="370">
                  <c:v>43336</c:v>
                </c:pt>
                <c:pt idx="371">
                  <c:v>43339</c:v>
                </c:pt>
                <c:pt idx="372">
                  <c:v>43340</c:v>
                </c:pt>
                <c:pt idx="373">
                  <c:v>43341</c:v>
                </c:pt>
                <c:pt idx="374">
                  <c:v>43342</c:v>
                </c:pt>
                <c:pt idx="375">
                  <c:v>43343</c:v>
                </c:pt>
                <c:pt idx="376">
                  <c:v>43346</c:v>
                </c:pt>
                <c:pt idx="377">
                  <c:v>43347</c:v>
                </c:pt>
                <c:pt idx="378">
                  <c:v>43348</c:v>
                </c:pt>
                <c:pt idx="379">
                  <c:v>43349</c:v>
                </c:pt>
                <c:pt idx="380">
                  <c:v>43350</c:v>
                </c:pt>
                <c:pt idx="381">
                  <c:v>43353</c:v>
                </c:pt>
                <c:pt idx="382">
                  <c:v>43354</c:v>
                </c:pt>
                <c:pt idx="383">
                  <c:v>43355</c:v>
                </c:pt>
                <c:pt idx="384">
                  <c:v>43356</c:v>
                </c:pt>
                <c:pt idx="385">
                  <c:v>43357</c:v>
                </c:pt>
                <c:pt idx="386">
                  <c:v>43360</c:v>
                </c:pt>
                <c:pt idx="387">
                  <c:v>43361</c:v>
                </c:pt>
                <c:pt idx="388">
                  <c:v>43362</c:v>
                </c:pt>
                <c:pt idx="389">
                  <c:v>43363</c:v>
                </c:pt>
                <c:pt idx="390">
                  <c:v>43364</c:v>
                </c:pt>
                <c:pt idx="391">
                  <c:v>43370</c:v>
                </c:pt>
                <c:pt idx="392">
                  <c:v>43371</c:v>
                </c:pt>
                <c:pt idx="393">
                  <c:v>43374</c:v>
                </c:pt>
                <c:pt idx="394">
                  <c:v>43375</c:v>
                </c:pt>
                <c:pt idx="395">
                  <c:v>43377</c:v>
                </c:pt>
                <c:pt idx="396">
                  <c:v>43378</c:v>
                </c:pt>
                <c:pt idx="397">
                  <c:v>43381</c:v>
                </c:pt>
                <c:pt idx="398">
                  <c:v>43383</c:v>
                </c:pt>
                <c:pt idx="399">
                  <c:v>43384</c:v>
                </c:pt>
                <c:pt idx="400">
                  <c:v>43385</c:v>
                </c:pt>
                <c:pt idx="401">
                  <c:v>43388</c:v>
                </c:pt>
                <c:pt idx="402">
                  <c:v>43389</c:v>
                </c:pt>
                <c:pt idx="403">
                  <c:v>43390</c:v>
                </c:pt>
                <c:pt idx="404">
                  <c:v>43391</c:v>
                </c:pt>
                <c:pt idx="405">
                  <c:v>43392</c:v>
                </c:pt>
                <c:pt idx="406">
                  <c:v>43395</c:v>
                </c:pt>
                <c:pt idx="407">
                  <c:v>43396</c:v>
                </c:pt>
                <c:pt idx="408">
                  <c:v>43397</c:v>
                </c:pt>
                <c:pt idx="409">
                  <c:v>43398</c:v>
                </c:pt>
                <c:pt idx="410">
                  <c:v>43399</c:v>
                </c:pt>
                <c:pt idx="411">
                  <c:v>43402</c:v>
                </c:pt>
                <c:pt idx="412">
                  <c:v>43403</c:v>
                </c:pt>
                <c:pt idx="413">
                  <c:v>43404</c:v>
                </c:pt>
                <c:pt idx="414">
                  <c:v>43405</c:v>
                </c:pt>
                <c:pt idx="415">
                  <c:v>43406</c:v>
                </c:pt>
                <c:pt idx="416">
                  <c:v>43409</c:v>
                </c:pt>
                <c:pt idx="417">
                  <c:v>43410</c:v>
                </c:pt>
                <c:pt idx="418">
                  <c:v>43411</c:v>
                </c:pt>
                <c:pt idx="419">
                  <c:v>43412</c:v>
                </c:pt>
                <c:pt idx="420">
                  <c:v>43413</c:v>
                </c:pt>
                <c:pt idx="421">
                  <c:v>43416</c:v>
                </c:pt>
                <c:pt idx="422">
                  <c:v>43417</c:v>
                </c:pt>
                <c:pt idx="423">
                  <c:v>43418</c:v>
                </c:pt>
                <c:pt idx="424">
                  <c:v>43419</c:v>
                </c:pt>
                <c:pt idx="425">
                  <c:v>43420</c:v>
                </c:pt>
                <c:pt idx="426">
                  <c:v>43423</c:v>
                </c:pt>
                <c:pt idx="427">
                  <c:v>43424</c:v>
                </c:pt>
                <c:pt idx="428">
                  <c:v>43425</c:v>
                </c:pt>
                <c:pt idx="429">
                  <c:v>43426</c:v>
                </c:pt>
                <c:pt idx="430">
                  <c:v>43427</c:v>
                </c:pt>
                <c:pt idx="431">
                  <c:v>43430</c:v>
                </c:pt>
                <c:pt idx="432">
                  <c:v>43431</c:v>
                </c:pt>
                <c:pt idx="433">
                  <c:v>43432</c:v>
                </c:pt>
                <c:pt idx="434">
                  <c:v>43433</c:v>
                </c:pt>
                <c:pt idx="435">
                  <c:v>43434</c:v>
                </c:pt>
                <c:pt idx="436">
                  <c:v>43437</c:v>
                </c:pt>
                <c:pt idx="437">
                  <c:v>43438</c:v>
                </c:pt>
                <c:pt idx="438">
                  <c:v>43439</c:v>
                </c:pt>
                <c:pt idx="439">
                  <c:v>43440</c:v>
                </c:pt>
                <c:pt idx="440">
                  <c:v>43441</c:v>
                </c:pt>
                <c:pt idx="441">
                  <c:v>43444</c:v>
                </c:pt>
                <c:pt idx="442">
                  <c:v>43445</c:v>
                </c:pt>
                <c:pt idx="443">
                  <c:v>43446</c:v>
                </c:pt>
                <c:pt idx="444">
                  <c:v>43447</c:v>
                </c:pt>
                <c:pt idx="445">
                  <c:v>43448</c:v>
                </c:pt>
                <c:pt idx="446">
                  <c:v>43451</c:v>
                </c:pt>
                <c:pt idx="447">
                  <c:v>43452</c:v>
                </c:pt>
                <c:pt idx="448">
                  <c:v>43453</c:v>
                </c:pt>
                <c:pt idx="449">
                  <c:v>43454</c:v>
                </c:pt>
                <c:pt idx="450">
                  <c:v>43455</c:v>
                </c:pt>
                <c:pt idx="451">
                  <c:v>43458</c:v>
                </c:pt>
                <c:pt idx="452">
                  <c:v>43460</c:v>
                </c:pt>
                <c:pt idx="453">
                  <c:v>43461</c:v>
                </c:pt>
                <c:pt idx="454">
                  <c:v>43462</c:v>
                </c:pt>
                <c:pt idx="455">
                  <c:v>43465</c:v>
                </c:pt>
                <c:pt idx="456">
                  <c:v>43467</c:v>
                </c:pt>
                <c:pt idx="457">
                  <c:v>43468</c:v>
                </c:pt>
                <c:pt idx="458">
                  <c:v>43469</c:v>
                </c:pt>
                <c:pt idx="459">
                  <c:v>43472</c:v>
                </c:pt>
                <c:pt idx="460">
                  <c:v>43473</c:v>
                </c:pt>
                <c:pt idx="461">
                  <c:v>43474</c:v>
                </c:pt>
                <c:pt idx="462">
                  <c:v>43475</c:v>
                </c:pt>
                <c:pt idx="463">
                  <c:v>43476</c:v>
                </c:pt>
                <c:pt idx="464">
                  <c:v>43479</c:v>
                </c:pt>
                <c:pt idx="465">
                  <c:v>43480</c:v>
                </c:pt>
                <c:pt idx="466">
                  <c:v>43481</c:v>
                </c:pt>
                <c:pt idx="467">
                  <c:v>43482</c:v>
                </c:pt>
                <c:pt idx="468">
                  <c:v>43483</c:v>
                </c:pt>
                <c:pt idx="469">
                  <c:v>43486</c:v>
                </c:pt>
                <c:pt idx="470">
                  <c:v>43487</c:v>
                </c:pt>
                <c:pt idx="471">
                  <c:v>43488</c:v>
                </c:pt>
                <c:pt idx="472">
                  <c:v>43489</c:v>
                </c:pt>
                <c:pt idx="473">
                  <c:v>43490</c:v>
                </c:pt>
                <c:pt idx="474">
                  <c:v>43493</c:v>
                </c:pt>
                <c:pt idx="475">
                  <c:v>43494</c:v>
                </c:pt>
                <c:pt idx="476">
                  <c:v>43495</c:v>
                </c:pt>
                <c:pt idx="477">
                  <c:v>43496</c:v>
                </c:pt>
                <c:pt idx="478">
                  <c:v>43497</c:v>
                </c:pt>
                <c:pt idx="479">
                  <c:v>43503</c:v>
                </c:pt>
                <c:pt idx="480">
                  <c:v>43504</c:v>
                </c:pt>
                <c:pt idx="481">
                  <c:v>43507</c:v>
                </c:pt>
                <c:pt idx="482">
                  <c:v>43508</c:v>
                </c:pt>
                <c:pt idx="483">
                  <c:v>43509</c:v>
                </c:pt>
                <c:pt idx="484">
                  <c:v>43510</c:v>
                </c:pt>
                <c:pt idx="485">
                  <c:v>43511</c:v>
                </c:pt>
                <c:pt idx="486">
                  <c:v>43514</c:v>
                </c:pt>
                <c:pt idx="487">
                  <c:v>43515</c:v>
                </c:pt>
                <c:pt idx="488">
                  <c:v>43516</c:v>
                </c:pt>
                <c:pt idx="489">
                  <c:v>43517</c:v>
                </c:pt>
                <c:pt idx="490">
                  <c:v>43518</c:v>
                </c:pt>
                <c:pt idx="491">
                  <c:v>43521</c:v>
                </c:pt>
                <c:pt idx="492">
                  <c:v>43522</c:v>
                </c:pt>
                <c:pt idx="493">
                  <c:v>43523</c:v>
                </c:pt>
                <c:pt idx="494">
                  <c:v>43524</c:v>
                </c:pt>
                <c:pt idx="495">
                  <c:v>43528</c:v>
                </c:pt>
                <c:pt idx="496">
                  <c:v>43529</c:v>
                </c:pt>
                <c:pt idx="497">
                  <c:v>43530</c:v>
                </c:pt>
                <c:pt idx="498">
                  <c:v>43531</c:v>
                </c:pt>
                <c:pt idx="499">
                  <c:v>43532</c:v>
                </c:pt>
                <c:pt idx="500">
                  <c:v>43535</c:v>
                </c:pt>
                <c:pt idx="501">
                  <c:v>43536</c:v>
                </c:pt>
                <c:pt idx="502">
                  <c:v>43537</c:v>
                </c:pt>
                <c:pt idx="503">
                  <c:v>43538</c:v>
                </c:pt>
                <c:pt idx="504">
                  <c:v>43539</c:v>
                </c:pt>
                <c:pt idx="505">
                  <c:v>43542</c:v>
                </c:pt>
                <c:pt idx="506">
                  <c:v>43543</c:v>
                </c:pt>
                <c:pt idx="507">
                  <c:v>43544</c:v>
                </c:pt>
                <c:pt idx="508">
                  <c:v>43545</c:v>
                </c:pt>
                <c:pt idx="509">
                  <c:v>43546</c:v>
                </c:pt>
                <c:pt idx="510">
                  <c:v>43549</c:v>
                </c:pt>
                <c:pt idx="511">
                  <c:v>43550</c:v>
                </c:pt>
                <c:pt idx="512">
                  <c:v>43551</c:v>
                </c:pt>
                <c:pt idx="513">
                  <c:v>43552</c:v>
                </c:pt>
                <c:pt idx="514">
                  <c:v>43553</c:v>
                </c:pt>
                <c:pt idx="515">
                  <c:v>43556</c:v>
                </c:pt>
                <c:pt idx="516">
                  <c:v>43557</c:v>
                </c:pt>
                <c:pt idx="517">
                  <c:v>43558</c:v>
                </c:pt>
                <c:pt idx="518">
                  <c:v>43559</c:v>
                </c:pt>
                <c:pt idx="519">
                  <c:v>43560</c:v>
                </c:pt>
                <c:pt idx="520">
                  <c:v>43563</c:v>
                </c:pt>
                <c:pt idx="521">
                  <c:v>43564</c:v>
                </c:pt>
                <c:pt idx="522">
                  <c:v>43565</c:v>
                </c:pt>
                <c:pt idx="523">
                  <c:v>43566</c:v>
                </c:pt>
                <c:pt idx="524">
                  <c:v>43567</c:v>
                </c:pt>
                <c:pt idx="525">
                  <c:v>43570</c:v>
                </c:pt>
                <c:pt idx="526">
                  <c:v>43571</c:v>
                </c:pt>
                <c:pt idx="527">
                  <c:v>43572</c:v>
                </c:pt>
                <c:pt idx="528">
                  <c:v>43573</c:v>
                </c:pt>
                <c:pt idx="529">
                  <c:v>43574</c:v>
                </c:pt>
                <c:pt idx="530">
                  <c:v>43577</c:v>
                </c:pt>
                <c:pt idx="531">
                  <c:v>43578</c:v>
                </c:pt>
                <c:pt idx="532">
                  <c:v>43579</c:v>
                </c:pt>
                <c:pt idx="533">
                  <c:v>43580</c:v>
                </c:pt>
                <c:pt idx="534">
                  <c:v>43581</c:v>
                </c:pt>
                <c:pt idx="535">
                  <c:v>43584</c:v>
                </c:pt>
                <c:pt idx="536">
                  <c:v>43585</c:v>
                </c:pt>
                <c:pt idx="537">
                  <c:v>43587</c:v>
                </c:pt>
                <c:pt idx="538">
                  <c:v>43588</c:v>
                </c:pt>
                <c:pt idx="539">
                  <c:v>43592</c:v>
                </c:pt>
                <c:pt idx="540">
                  <c:v>43593</c:v>
                </c:pt>
                <c:pt idx="541">
                  <c:v>43594</c:v>
                </c:pt>
                <c:pt idx="542">
                  <c:v>43595</c:v>
                </c:pt>
                <c:pt idx="543">
                  <c:v>43598</c:v>
                </c:pt>
                <c:pt idx="544">
                  <c:v>43599</c:v>
                </c:pt>
                <c:pt idx="545">
                  <c:v>43600</c:v>
                </c:pt>
                <c:pt idx="546">
                  <c:v>43601</c:v>
                </c:pt>
                <c:pt idx="547">
                  <c:v>43602</c:v>
                </c:pt>
                <c:pt idx="548">
                  <c:v>43605</c:v>
                </c:pt>
                <c:pt idx="549">
                  <c:v>43606</c:v>
                </c:pt>
                <c:pt idx="550">
                  <c:v>43607</c:v>
                </c:pt>
                <c:pt idx="551">
                  <c:v>43608</c:v>
                </c:pt>
                <c:pt idx="552">
                  <c:v>43609</c:v>
                </c:pt>
                <c:pt idx="553">
                  <c:v>43612</c:v>
                </c:pt>
                <c:pt idx="554">
                  <c:v>43613</c:v>
                </c:pt>
                <c:pt idx="555">
                  <c:v>43614</c:v>
                </c:pt>
                <c:pt idx="556">
                  <c:v>43615</c:v>
                </c:pt>
                <c:pt idx="557">
                  <c:v>43616</c:v>
                </c:pt>
                <c:pt idx="558">
                  <c:v>43619</c:v>
                </c:pt>
                <c:pt idx="559">
                  <c:v>43620</c:v>
                </c:pt>
                <c:pt idx="560">
                  <c:v>43621</c:v>
                </c:pt>
                <c:pt idx="561">
                  <c:v>43623</c:v>
                </c:pt>
                <c:pt idx="562">
                  <c:v>43626</c:v>
                </c:pt>
                <c:pt idx="563">
                  <c:v>43627</c:v>
                </c:pt>
                <c:pt idx="564">
                  <c:v>43628</c:v>
                </c:pt>
                <c:pt idx="565">
                  <c:v>43629</c:v>
                </c:pt>
                <c:pt idx="566">
                  <c:v>43630</c:v>
                </c:pt>
                <c:pt idx="567">
                  <c:v>43633</c:v>
                </c:pt>
                <c:pt idx="568">
                  <c:v>43634</c:v>
                </c:pt>
                <c:pt idx="569">
                  <c:v>43635</c:v>
                </c:pt>
                <c:pt idx="570">
                  <c:v>43636</c:v>
                </c:pt>
                <c:pt idx="571">
                  <c:v>43637</c:v>
                </c:pt>
                <c:pt idx="572">
                  <c:v>43640</c:v>
                </c:pt>
                <c:pt idx="573">
                  <c:v>43641</c:v>
                </c:pt>
                <c:pt idx="574">
                  <c:v>43642</c:v>
                </c:pt>
                <c:pt idx="575">
                  <c:v>43643</c:v>
                </c:pt>
                <c:pt idx="576">
                  <c:v>43644</c:v>
                </c:pt>
                <c:pt idx="577">
                  <c:v>43647</c:v>
                </c:pt>
                <c:pt idx="578">
                  <c:v>43648</c:v>
                </c:pt>
                <c:pt idx="579">
                  <c:v>43649</c:v>
                </c:pt>
                <c:pt idx="580">
                  <c:v>43650</c:v>
                </c:pt>
                <c:pt idx="581">
                  <c:v>43651</c:v>
                </c:pt>
                <c:pt idx="582">
                  <c:v>43654</c:v>
                </c:pt>
                <c:pt idx="583">
                  <c:v>43655</c:v>
                </c:pt>
                <c:pt idx="584">
                  <c:v>43656</c:v>
                </c:pt>
                <c:pt idx="585">
                  <c:v>43657</c:v>
                </c:pt>
                <c:pt idx="586">
                  <c:v>43658</c:v>
                </c:pt>
                <c:pt idx="587">
                  <c:v>43661</c:v>
                </c:pt>
                <c:pt idx="588">
                  <c:v>43662</c:v>
                </c:pt>
                <c:pt idx="589">
                  <c:v>43663</c:v>
                </c:pt>
                <c:pt idx="590">
                  <c:v>43664</c:v>
                </c:pt>
                <c:pt idx="591">
                  <c:v>43665</c:v>
                </c:pt>
                <c:pt idx="592">
                  <c:v>43668</c:v>
                </c:pt>
                <c:pt idx="593">
                  <c:v>43669</c:v>
                </c:pt>
                <c:pt idx="594">
                  <c:v>43670</c:v>
                </c:pt>
                <c:pt idx="595">
                  <c:v>43671</c:v>
                </c:pt>
                <c:pt idx="596">
                  <c:v>43672</c:v>
                </c:pt>
                <c:pt idx="597">
                  <c:v>43675</c:v>
                </c:pt>
                <c:pt idx="598">
                  <c:v>43676</c:v>
                </c:pt>
                <c:pt idx="599">
                  <c:v>43677</c:v>
                </c:pt>
                <c:pt idx="600">
                  <c:v>43678</c:v>
                </c:pt>
                <c:pt idx="601">
                  <c:v>43679</c:v>
                </c:pt>
                <c:pt idx="602">
                  <c:v>43682</c:v>
                </c:pt>
                <c:pt idx="603">
                  <c:v>43683</c:v>
                </c:pt>
                <c:pt idx="604">
                  <c:v>43684</c:v>
                </c:pt>
                <c:pt idx="605">
                  <c:v>43685</c:v>
                </c:pt>
                <c:pt idx="606">
                  <c:v>43686</c:v>
                </c:pt>
                <c:pt idx="607">
                  <c:v>43689</c:v>
                </c:pt>
                <c:pt idx="608">
                  <c:v>43690</c:v>
                </c:pt>
                <c:pt idx="609">
                  <c:v>43691</c:v>
                </c:pt>
                <c:pt idx="610">
                  <c:v>43693</c:v>
                </c:pt>
                <c:pt idx="611">
                  <c:v>43696</c:v>
                </c:pt>
                <c:pt idx="612">
                  <c:v>43697</c:v>
                </c:pt>
                <c:pt idx="613">
                  <c:v>43698</c:v>
                </c:pt>
                <c:pt idx="614">
                  <c:v>43699</c:v>
                </c:pt>
                <c:pt idx="615">
                  <c:v>43700</c:v>
                </c:pt>
                <c:pt idx="616">
                  <c:v>43703</c:v>
                </c:pt>
                <c:pt idx="617">
                  <c:v>43704</c:v>
                </c:pt>
                <c:pt idx="618">
                  <c:v>43705</c:v>
                </c:pt>
                <c:pt idx="619">
                  <c:v>43706</c:v>
                </c:pt>
                <c:pt idx="620">
                  <c:v>43707</c:v>
                </c:pt>
                <c:pt idx="621">
                  <c:v>43710</c:v>
                </c:pt>
                <c:pt idx="622">
                  <c:v>43711</c:v>
                </c:pt>
                <c:pt idx="623">
                  <c:v>43712</c:v>
                </c:pt>
                <c:pt idx="624">
                  <c:v>43713</c:v>
                </c:pt>
                <c:pt idx="625">
                  <c:v>43714</c:v>
                </c:pt>
                <c:pt idx="626">
                  <c:v>43717</c:v>
                </c:pt>
                <c:pt idx="627">
                  <c:v>43718</c:v>
                </c:pt>
                <c:pt idx="628">
                  <c:v>43719</c:v>
                </c:pt>
                <c:pt idx="629">
                  <c:v>43724</c:v>
                </c:pt>
                <c:pt idx="630">
                  <c:v>43725</c:v>
                </c:pt>
                <c:pt idx="631">
                  <c:v>43726</c:v>
                </c:pt>
                <c:pt idx="632">
                  <c:v>43727</c:v>
                </c:pt>
                <c:pt idx="633">
                  <c:v>43728</c:v>
                </c:pt>
                <c:pt idx="634">
                  <c:v>43731</c:v>
                </c:pt>
                <c:pt idx="635">
                  <c:v>43732</c:v>
                </c:pt>
                <c:pt idx="636">
                  <c:v>43733</c:v>
                </c:pt>
                <c:pt idx="637">
                  <c:v>43734</c:v>
                </c:pt>
                <c:pt idx="638">
                  <c:v>43735</c:v>
                </c:pt>
                <c:pt idx="639">
                  <c:v>43738</c:v>
                </c:pt>
                <c:pt idx="640">
                  <c:v>43739</c:v>
                </c:pt>
                <c:pt idx="641">
                  <c:v>43740</c:v>
                </c:pt>
                <c:pt idx="642">
                  <c:v>43742</c:v>
                </c:pt>
                <c:pt idx="643">
                  <c:v>43745</c:v>
                </c:pt>
                <c:pt idx="644">
                  <c:v>43746</c:v>
                </c:pt>
                <c:pt idx="645">
                  <c:v>43748</c:v>
                </c:pt>
                <c:pt idx="646">
                  <c:v>43749</c:v>
                </c:pt>
                <c:pt idx="647">
                  <c:v>43752</c:v>
                </c:pt>
                <c:pt idx="648">
                  <c:v>43753</c:v>
                </c:pt>
                <c:pt idx="649">
                  <c:v>43754</c:v>
                </c:pt>
                <c:pt idx="650">
                  <c:v>43755</c:v>
                </c:pt>
                <c:pt idx="651">
                  <c:v>43756</c:v>
                </c:pt>
                <c:pt idx="652">
                  <c:v>43759</c:v>
                </c:pt>
                <c:pt idx="653">
                  <c:v>43760</c:v>
                </c:pt>
                <c:pt idx="654">
                  <c:v>43761</c:v>
                </c:pt>
                <c:pt idx="655">
                  <c:v>43762</c:v>
                </c:pt>
                <c:pt idx="656">
                  <c:v>43763</c:v>
                </c:pt>
                <c:pt idx="657">
                  <c:v>43766</c:v>
                </c:pt>
                <c:pt idx="658">
                  <c:v>43767</c:v>
                </c:pt>
                <c:pt idx="659">
                  <c:v>43768</c:v>
                </c:pt>
                <c:pt idx="660">
                  <c:v>43769</c:v>
                </c:pt>
                <c:pt idx="661">
                  <c:v>43770</c:v>
                </c:pt>
                <c:pt idx="662">
                  <c:v>43773</c:v>
                </c:pt>
                <c:pt idx="663">
                  <c:v>43774</c:v>
                </c:pt>
                <c:pt idx="664">
                  <c:v>43775</c:v>
                </c:pt>
                <c:pt idx="665">
                  <c:v>43776</c:v>
                </c:pt>
                <c:pt idx="666">
                  <c:v>43777</c:v>
                </c:pt>
                <c:pt idx="667">
                  <c:v>43780</c:v>
                </c:pt>
                <c:pt idx="668">
                  <c:v>43781</c:v>
                </c:pt>
                <c:pt idx="669">
                  <c:v>43782</c:v>
                </c:pt>
                <c:pt idx="670">
                  <c:v>43783</c:v>
                </c:pt>
                <c:pt idx="671">
                  <c:v>43784</c:v>
                </c:pt>
                <c:pt idx="672">
                  <c:v>43787</c:v>
                </c:pt>
                <c:pt idx="673">
                  <c:v>43788</c:v>
                </c:pt>
                <c:pt idx="674">
                  <c:v>43789</c:v>
                </c:pt>
                <c:pt idx="675">
                  <c:v>43790</c:v>
                </c:pt>
                <c:pt idx="676">
                  <c:v>43791</c:v>
                </c:pt>
                <c:pt idx="677">
                  <c:v>43794</c:v>
                </c:pt>
                <c:pt idx="678">
                  <c:v>43795</c:v>
                </c:pt>
                <c:pt idx="679">
                  <c:v>43796</c:v>
                </c:pt>
                <c:pt idx="680">
                  <c:v>43797</c:v>
                </c:pt>
                <c:pt idx="681">
                  <c:v>43798</c:v>
                </c:pt>
                <c:pt idx="682">
                  <c:v>43801</c:v>
                </c:pt>
                <c:pt idx="683">
                  <c:v>43802</c:v>
                </c:pt>
                <c:pt idx="684">
                  <c:v>43803</c:v>
                </c:pt>
                <c:pt idx="685">
                  <c:v>43804</c:v>
                </c:pt>
                <c:pt idx="686">
                  <c:v>43805</c:v>
                </c:pt>
                <c:pt idx="687">
                  <c:v>43808</c:v>
                </c:pt>
                <c:pt idx="688">
                  <c:v>43809</c:v>
                </c:pt>
                <c:pt idx="689">
                  <c:v>43810</c:v>
                </c:pt>
                <c:pt idx="690">
                  <c:v>43811</c:v>
                </c:pt>
                <c:pt idx="691">
                  <c:v>43812</c:v>
                </c:pt>
                <c:pt idx="692">
                  <c:v>43815</c:v>
                </c:pt>
                <c:pt idx="693">
                  <c:v>43816</c:v>
                </c:pt>
                <c:pt idx="694">
                  <c:v>43817</c:v>
                </c:pt>
                <c:pt idx="695">
                  <c:v>43818</c:v>
                </c:pt>
                <c:pt idx="696">
                  <c:v>43819</c:v>
                </c:pt>
                <c:pt idx="697">
                  <c:v>43822</c:v>
                </c:pt>
                <c:pt idx="698">
                  <c:v>43823</c:v>
                </c:pt>
                <c:pt idx="699">
                  <c:v>43825</c:v>
                </c:pt>
                <c:pt idx="700">
                  <c:v>43826</c:v>
                </c:pt>
                <c:pt idx="701">
                  <c:v>43829</c:v>
                </c:pt>
                <c:pt idx="702">
                  <c:v>43830</c:v>
                </c:pt>
                <c:pt idx="703">
                  <c:v>43832</c:v>
                </c:pt>
                <c:pt idx="704">
                  <c:v>43833</c:v>
                </c:pt>
                <c:pt idx="705">
                  <c:v>43836</c:v>
                </c:pt>
                <c:pt idx="706">
                  <c:v>43837</c:v>
                </c:pt>
                <c:pt idx="707">
                  <c:v>43838</c:v>
                </c:pt>
                <c:pt idx="708">
                  <c:v>43839</c:v>
                </c:pt>
                <c:pt idx="709">
                  <c:v>43840</c:v>
                </c:pt>
                <c:pt idx="710">
                  <c:v>43843</c:v>
                </c:pt>
                <c:pt idx="711">
                  <c:v>43844</c:v>
                </c:pt>
                <c:pt idx="712">
                  <c:v>43845</c:v>
                </c:pt>
                <c:pt idx="713">
                  <c:v>43846</c:v>
                </c:pt>
                <c:pt idx="714">
                  <c:v>43847</c:v>
                </c:pt>
                <c:pt idx="715">
                  <c:v>43850</c:v>
                </c:pt>
                <c:pt idx="716">
                  <c:v>43851</c:v>
                </c:pt>
                <c:pt idx="717">
                  <c:v>43852</c:v>
                </c:pt>
                <c:pt idx="718">
                  <c:v>43853</c:v>
                </c:pt>
                <c:pt idx="719">
                  <c:v>43858</c:v>
                </c:pt>
                <c:pt idx="720">
                  <c:v>43859</c:v>
                </c:pt>
                <c:pt idx="721">
                  <c:v>43860</c:v>
                </c:pt>
                <c:pt idx="722">
                  <c:v>43861</c:v>
                </c:pt>
                <c:pt idx="723">
                  <c:v>43864</c:v>
                </c:pt>
                <c:pt idx="724">
                  <c:v>43865</c:v>
                </c:pt>
                <c:pt idx="725">
                  <c:v>43866</c:v>
                </c:pt>
                <c:pt idx="726">
                  <c:v>43867</c:v>
                </c:pt>
                <c:pt idx="727">
                  <c:v>43868</c:v>
                </c:pt>
                <c:pt idx="728">
                  <c:v>43871</c:v>
                </c:pt>
                <c:pt idx="729">
                  <c:v>43872</c:v>
                </c:pt>
                <c:pt idx="730">
                  <c:v>43873</c:v>
                </c:pt>
                <c:pt idx="731">
                  <c:v>43874</c:v>
                </c:pt>
                <c:pt idx="732">
                  <c:v>43875</c:v>
                </c:pt>
                <c:pt idx="733">
                  <c:v>43878</c:v>
                </c:pt>
                <c:pt idx="734">
                  <c:v>43879</c:v>
                </c:pt>
                <c:pt idx="735">
                  <c:v>43880</c:v>
                </c:pt>
                <c:pt idx="736">
                  <c:v>43881</c:v>
                </c:pt>
                <c:pt idx="737">
                  <c:v>43882</c:v>
                </c:pt>
                <c:pt idx="738">
                  <c:v>43885</c:v>
                </c:pt>
                <c:pt idx="739">
                  <c:v>43886</c:v>
                </c:pt>
                <c:pt idx="740">
                  <c:v>43887</c:v>
                </c:pt>
                <c:pt idx="741">
                  <c:v>43888</c:v>
                </c:pt>
                <c:pt idx="742">
                  <c:v>43889</c:v>
                </c:pt>
                <c:pt idx="743">
                  <c:v>43892</c:v>
                </c:pt>
                <c:pt idx="744">
                  <c:v>43893</c:v>
                </c:pt>
                <c:pt idx="745">
                  <c:v>43894</c:v>
                </c:pt>
                <c:pt idx="746">
                  <c:v>43895</c:v>
                </c:pt>
                <c:pt idx="747">
                  <c:v>43896</c:v>
                </c:pt>
                <c:pt idx="748">
                  <c:v>43899</c:v>
                </c:pt>
                <c:pt idx="749">
                  <c:v>43900</c:v>
                </c:pt>
                <c:pt idx="750">
                  <c:v>43901</c:v>
                </c:pt>
                <c:pt idx="751">
                  <c:v>43902</c:v>
                </c:pt>
                <c:pt idx="752">
                  <c:v>43903</c:v>
                </c:pt>
                <c:pt idx="753">
                  <c:v>43906</c:v>
                </c:pt>
                <c:pt idx="754">
                  <c:v>43907</c:v>
                </c:pt>
                <c:pt idx="755">
                  <c:v>43908</c:v>
                </c:pt>
                <c:pt idx="756">
                  <c:v>43909</c:v>
                </c:pt>
                <c:pt idx="757">
                  <c:v>43910</c:v>
                </c:pt>
                <c:pt idx="758">
                  <c:v>43913</c:v>
                </c:pt>
                <c:pt idx="759">
                  <c:v>43914</c:v>
                </c:pt>
                <c:pt idx="760">
                  <c:v>43915</c:v>
                </c:pt>
                <c:pt idx="761">
                  <c:v>43916</c:v>
                </c:pt>
                <c:pt idx="762">
                  <c:v>43917</c:v>
                </c:pt>
                <c:pt idx="763">
                  <c:v>43920</c:v>
                </c:pt>
                <c:pt idx="764">
                  <c:v>43921</c:v>
                </c:pt>
                <c:pt idx="765">
                  <c:v>43922</c:v>
                </c:pt>
                <c:pt idx="766">
                  <c:v>43923</c:v>
                </c:pt>
                <c:pt idx="767">
                  <c:v>43924</c:v>
                </c:pt>
                <c:pt idx="768">
                  <c:v>43927</c:v>
                </c:pt>
                <c:pt idx="769">
                  <c:v>43928</c:v>
                </c:pt>
                <c:pt idx="770">
                  <c:v>43929</c:v>
                </c:pt>
                <c:pt idx="771">
                  <c:v>43930</c:v>
                </c:pt>
                <c:pt idx="772">
                  <c:v>43931</c:v>
                </c:pt>
                <c:pt idx="773">
                  <c:v>43934</c:v>
                </c:pt>
                <c:pt idx="774">
                  <c:v>43935</c:v>
                </c:pt>
                <c:pt idx="775">
                  <c:v>43937</c:v>
                </c:pt>
                <c:pt idx="776">
                  <c:v>43938</c:v>
                </c:pt>
                <c:pt idx="777">
                  <c:v>43941</c:v>
                </c:pt>
                <c:pt idx="778">
                  <c:v>43942</c:v>
                </c:pt>
                <c:pt idx="779">
                  <c:v>43943</c:v>
                </c:pt>
                <c:pt idx="780">
                  <c:v>43944</c:v>
                </c:pt>
                <c:pt idx="781">
                  <c:v>43945</c:v>
                </c:pt>
                <c:pt idx="782">
                  <c:v>43948</c:v>
                </c:pt>
                <c:pt idx="783">
                  <c:v>43949</c:v>
                </c:pt>
                <c:pt idx="784">
                  <c:v>43950</c:v>
                </c:pt>
                <c:pt idx="785">
                  <c:v>43955</c:v>
                </c:pt>
                <c:pt idx="786">
                  <c:v>43957</c:v>
                </c:pt>
                <c:pt idx="787">
                  <c:v>43958</c:v>
                </c:pt>
                <c:pt idx="788">
                  <c:v>43959</c:v>
                </c:pt>
                <c:pt idx="789">
                  <c:v>43962</c:v>
                </c:pt>
                <c:pt idx="790">
                  <c:v>43963</c:v>
                </c:pt>
                <c:pt idx="791">
                  <c:v>43964</c:v>
                </c:pt>
                <c:pt idx="792">
                  <c:v>43965</c:v>
                </c:pt>
                <c:pt idx="793">
                  <c:v>43966</c:v>
                </c:pt>
                <c:pt idx="794">
                  <c:v>43969</c:v>
                </c:pt>
                <c:pt idx="795">
                  <c:v>43970</c:v>
                </c:pt>
                <c:pt idx="796">
                  <c:v>43971</c:v>
                </c:pt>
                <c:pt idx="797">
                  <c:v>43972</c:v>
                </c:pt>
                <c:pt idx="798">
                  <c:v>43973</c:v>
                </c:pt>
                <c:pt idx="799">
                  <c:v>43976</c:v>
                </c:pt>
                <c:pt idx="800">
                  <c:v>43977</c:v>
                </c:pt>
                <c:pt idx="801">
                  <c:v>43978</c:v>
                </c:pt>
                <c:pt idx="802">
                  <c:v>43979</c:v>
                </c:pt>
                <c:pt idx="803">
                  <c:v>43980</c:v>
                </c:pt>
                <c:pt idx="804">
                  <c:v>43983</c:v>
                </c:pt>
                <c:pt idx="805">
                  <c:v>43984</c:v>
                </c:pt>
                <c:pt idx="806">
                  <c:v>43985</c:v>
                </c:pt>
                <c:pt idx="807">
                  <c:v>43986</c:v>
                </c:pt>
                <c:pt idx="808">
                  <c:v>43987</c:v>
                </c:pt>
                <c:pt idx="809">
                  <c:v>43990</c:v>
                </c:pt>
                <c:pt idx="810">
                  <c:v>43991</c:v>
                </c:pt>
                <c:pt idx="811">
                  <c:v>43992</c:v>
                </c:pt>
                <c:pt idx="812">
                  <c:v>43993</c:v>
                </c:pt>
                <c:pt idx="813">
                  <c:v>43994</c:v>
                </c:pt>
                <c:pt idx="814">
                  <c:v>43997</c:v>
                </c:pt>
                <c:pt idx="815">
                  <c:v>43998</c:v>
                </c:pt>
                <c:pt idx="816">
                  <c:v>43999</c:v>
                </c:pt>
                <c:pt idx="817">
                  <c:v>44000</c:v>
                </c:pt>
                <c:pt idx="818">
                  <c:v>44001</c:v>
                </c:pt>
                <c:pt idx="819">
                  <c:v>44004</c:v>
                </c:pt>
                <c:pt idx="820">
                  <c:v>44005</c:v>
                </c:pt>
                <c:pt idx="821">
                  <c:v>44006</c:v>
                </c:pt>
                <c:pt idx="822">
                  <c:v>44007</c:v>
                </c:pt>
                <c:pt idx="823">
                  <c:v>44008</c:v>
                </c:pt>
                <c:pt idx="824">
                  <c:v>44011</c:v>
                </c:pt>
                <c:pt idx="825">
                  <c:v>44012</c:v>
                </c:pt>
                <c:pt idx="826">
                  <c:v>44013</c:v>
                </c:pt>
                <c:pt idx="827">
                  <c:v>44014</c:v>
                </c:pt>
                <c:pt idx="828">
                  <c:v>44015</c:v>
                </c:pt>
                <c:pt idx="829">
                  <c:v>44018</c:v>
                </c:pt>
                <c:pt idx="830">
                  <c:v>44019</c:v>
                </c:pt>
                <c:pt idx="831">
                  <c:v>44020</c:v>
                </c:pt>
                <c:pt idx="832">
                  <c:v>44021</c:v>
                </c:pt>
                <c:pt idx="833">
                  <c:v>44022</c:v>
                </c:pt>
                <c:pt idx="834">
                  <c:v>44025</c:v>
                </c:pt>
                <c:pt idx="835">
                  <c:v>44026</c:v>
                </c:pt>
                <c:pt idx="836">
                  <c:v>44027</c:v>
                </c:pt>
                <c:pt idx="837">
                  <c:v>44028</c:v>
                </c:pt>
                <c:pt idx="838">
                  <c:v>44029</c:v>
                </c:pt>
                <c:pt idx="839">
                  <c:v>44032</c:v>
                </c:pt>
                <c:pt idx="840">
                  <c:v>44033</c:v>
                </c:pt>
                <c:pt idx="841">
                  <c:v>44034</c:v>
                </c:pt>
                <c:pt idx="842">
                  <c:v>44035</c:v>
                </c:pt>
                <c:pt idx="843">
                  <c:v>44036</c:v>
                </c:pt>
                <c:pt idx="844">
                  <c:v>44039</c:v>
                </c:pt>
                <c:pt idx="845">
                  <c:v>44040</c:v>
                </c:pt>
                <c:pt idx="846">
                  <c:v>44041</c:v>
                </c:pt>
                <c:pt idx="847">
                  <c:v>44042</c:v>
                </c:pt>
                <c:pt idx="848">
                  <c:v>44043</c:v>
                </c:pt>
                <c:pt idx="849">
                  <c:v>44046</c:v>
                </c:pt>
                <c:pt idx="850">
                  <c:v>44047</c:v>
                </c:pt>
                <c:pt idx="851">
                  <c:v>44048</c:v>
                </c:pt>
                <c:pt idx="852">
                  <c:v>44049</c:v>
                </c:pt>
                <c:pt idx="853">
                  <c:v>44050</c:v>
                </c:pt>
                <c:pt idx="854">
                  <c:v>44053</c:v>
                </c:pt>
                <c:pt idx="855">
                  <c:v>44054</c:v>
                </c:pt>
                <c:pt idx="856">
                  <c:v>44055</c:v>
                </c:pt>
                <c:pt idx="857">
                  <c:v>44056</c:v>
                </c:pt>
                <c:pt idx="858">
                  <c:v>44057</c:v>
                </c:pt>
                <c:pt idx="859">
                  <c:v>44061</c:v>
                </c:pt>
                <c:pt idx="860">
                  <c:v>44062</c:v>
                </c:pt>
                <c:pt idx="861">
                  <c:v>44063</c:v>
                </c:pt>
                <c:pt idx="862">
                  <c:v>44064</c:v>
                </c:pt>
                <c:pt idx="863">
                  <c:v>44067</c:v>
                </c:pt>
                <c:pt idx="864">
                  <c:v>44068</c:v>
                </c:pt>
                <c:pt idx="865">
                  <c:v>44069</c:v>
                </c:pt>
                <c:pt idx="866">
                  <c:v>44070</c:v>
                </c:pt>
                <c:pt idx="867">
                  <c:v>44071</c:v>
                </c:pt>
                <c:pt idx="868">
                  <c:v>44074</c:v>
                </c:pt>
                <c:pt idx="869">
                  <c:v>44075</c:v>
                </c:pt>
                <c:pt idx="870">
                  <c:v>44076</c:v>
                </c:pt>
                <c:pt idx="871">
                  <c:v>44077</c:v>
                </c:pt>
                <c:pt idx="872">
                  <c:v>44078</c:v>
                </c:pt>
                <c:pt idx="873">
                  <c:v>44081</c:v>
                </c:pt>
                <c:pt idx="874">
                  <c:v>44082</c:v>
                </c:pt>
                <c:pt idx="875">
                  <c:v>44083</c:v>
                </c:pt>
                <c:pt idx="876">
                  <c:v>44084</c:v>
                </c:pt>
                <c:pt idx="877">
                  <c:v>44085</c:v>
                </c:pt>
                <c:pt idx="878">
                  <c:v>44088</c:v>
                </c:pt>
                <c:pt idx="879">
                  <c:v>44089</c:v>
                </c:pt>
                <c:pt idx="880">
                  <c:v>44090</c:v>
                </c:pt>
                <c:pt idx="881">
                  <c:v>44091</c:v>
                </c:pt>
                <c:pt idx="882">
                  <c:v>44092</c:v>
                </c:pt>
                <c:pt idx="883">
                  <c:v>44095</c:v>
                </c:pt>
                <c:pt idx="884">
                  <c:v>44096</c:v>
                </c:pt>
                <c:pt idx="885">
                  <c:v>44097</c:v>
                </c:pt>
                <c:pt idx="886">
                  <c:v>44098</c:v>
                </c:pt>
                <c:pt idx="887">
                  <c:v>44099</c:v>
                </c:pt>
                <c:pt idx="888">
                  <c:v>44102</c:v>
                </c:pt>
                <c:pt idx="889">
                  <c:v>44103</c:v>
                </c:pt>
                <c:pt idx="890">
                  <c:v>44109</c:v>
                </c:pt>
                <c:pt idx="891">
                  <c:v>44110</c:v>
                </c:pt>
                <c:pt idx="892">
                  <c:v>44111</c:v>
                </c:pt>
                <c:pt idx="893">
                  <c:v>44112</c:v>
                </c:pt>
                <c:pt idx="894">
                  <c:v>44116</c:v>
                </c:pt>
                <c:pt idx="895">
                  <c:v>44117</c:v>
                </c:pt>
                <c:pt idx="896">
                  <c:v>44118</c:v>
                </c:pt>
                <c:pt idx="897">
                  <c:v>44119</c:v>
                </c:pt>
                <c:pt idx="898">
                  <c:v>44120</c:v>
                </c:pt>
                <c:pt idx="899">
                  <c:v>44123</c:v>
                </c:pt>
                <c:pt idx="900">
                  <c:v>44124</c:v>
                </c:pt>
                <c:pt idx="901">
                  <c:v>44125</c:v>
                </c:pt>
                <c:pt idx="902">
                  <c:v>44126</c:v>
                </c:pt>
                <c:pt idx="903">
                  <c:v>44127</c:v>
                </c:pt>
                <c:pt idx="904">
                  <c:v>44130</c:v>
                </c:pt>
                <c:pt idx="905">
                  <c:v>44131</c:v>
                </c:pt>
                <c:pt idx="906">
                  <c:v>44132</c:v>
                </c:pt>
                <c:pt idx="907">
                  <c:v>44133</c:v>
                </c:pt>
                <c:pt idx="908">
                  <c:v>44134</c:v>
                </c:pt>
                <c:pt idx="909">
                  <c:v>44137</c:v>
                </c:pt>
                <c:pt idx="910">
                  <c:v>44138</c:v>
                </c:pt>
                <c:pt idx="911">
                  <c:v>44139</c:v>
                </c:pt>
                <c:pt idx="912">
                  <c:v>44140</c:v>
                </c:pt>
                <c:pt idx="913">
                  <c:v>44141</c:v>
                </c:pt>
                <c:pt idx="914">
                  <c:v>44144</c:v>
                </c:pt>
                <c:pt idx="915">
                  <c:v>44145</c:v>
                </c:pt>
                <c:pt idx="916">
                  <c:v>44146</c:v>
                </c:pt>
                <c:pt idx="917">
                  <c:v>44147</c:v>
                </c:pt>
                <c:pt idx="918">
                  <c:v>44148</c:v>
                </c:pt>
                <c:pt idx="919">
                  <c:v>44151</c:v>
                </c:pt>
                <c:pt idx="920">
                  <c:v>44152</c:v>
                </c:pt>
                <c:pt idx="921">
                  <c:v>44153</c:v>
                </c:pt>
                <c:pt idx="922">
                  <c:v>44154</c:v>
                </c:pt>
                <c:pt idx="923">
                  <c:v>44155</c:v>
                </c:pt>
                <c:pt idx="924">
                  <c:v>44158</c:v>
                </c:pt>
                <c:pt idx="925">
                  <c:v>44159</c:v>
                </c:pt>
                <c:pt idx="926">
                  <c:v>44160</c:v>
                </c:pt>
                <c:pt idx="927">
                  <c:v>44161</c:v>
                </c:pt>
                <c:pt idx="928">
                  <c:v>44162</c:v>
                </c:pt>
                <c:pt idx="929">
                  <c:v>44165</c:v>
                </c:pt>
                <c:pt idx="930">
                  <c:v>44166</c:v>
                </c:pt>
                <c:pt idx="931">
                  <c:v>44167</c:v>
                </c:pt>
                <c:pt idx="932">
                  <c:v>44168</c:v>
                </c:pt>
                <c:pt idx="933">
                  <c:v>44169</c:v>
                </c:pt>
                <c:pt idx="934">
                  <c:v>44172</c:v>
                </c:pt>
                <c:pt idx="935">
                  <c:v>44173</c:v>
                </c:pt>
                <c:pt idx="936">
                  <c:v>44174</c:v>
                </c:pt>
                <c:pt idx="937">
                  <c:v>44175</c:v>
                </c:pt>
                <c:pt idx="938">
                  <c:v>44176</c:v>
                </c:pt>
                <c:pt idx="939">
                  <c:v>44179</c:v>
                </c:pt>
                <c:pt idx="940">
                  <c:v>44180</c:v>
                </c:pt>
                <c:pt idx="941">
                  <c:v>44181</c:v>
                </c:pt>
                <c:pt idx="942">
                  <c:v>44182</c:v>
                </c:pt>
                <c:pt idx="943">
                  <c:v>44183</c:v>
                </c:pt>
                <c:pt idx="944">
                  <c:v>44186</c:v>
                </c:pt>
                <c:pt idx="945">
                  <c:v>44187</c:v>
                </c:pt>
                <c:pt idx="946">
                  <c:v>44188</c:v>
                </c:pt>
                <c:pt idx="947">
                  <c:v>44189</c:v>
                </c:pt>
                <c:pt idx="948">
                  <c:v>44193</c:v>
                </c:pt>
                <c:pt idx="949">
                  <c:v>44194</c:v>
                </c:pt>
                <c:pt idx="950">
                  <c:v>44195</c:v>
                </c:pt>
                <c:pt idx="951">
                  <c:v>44196</c:v>
                </c:pt>
                <c:pt idx="952">
                  <c:v>44200</c:v>
                </c:pt>
                <c:pt idx="953">
                  <c:v>44201</c:v>
                </c:pt>
                <c:pt idx="954">
                  <c:v>44202</c:v>
                </c:pt>
                <c:pt idx="955">
                  <c:v>44203</c:v>
                </c:pt>
                <c:pt idx="956">
                  <c:v>44204</c:v>
                </c:pt>
                <c:pt idx="957">
                  <c:v>44207</c:v>
                </c:pt>
                <c:pt idx="958">
                  <c:v>44208</c:v>
                </c:pt>
                <c:pt idx="959">
                  <c:v>44209</c:v>
                </c:pt>
                <c:pt idx="960">
                  <c:v>44210</c:v>
                </c:pt>
                <c:pt idx="961">
                  <c:v>44211</c:v>
                </c:pt>
                <c:pt idx="962">
                  <c:v>44214</c:v>
                </c:pt>
                <c:pt idx="963">
                  <c:v>44215</c:v>
                </c:pt>
                <c:pt idx="964">
                  <c:v>44216</c:v>
                </c:pt>
                <c:pt idx="965">
                  <c:v>44217</c:v>
                </c:pt>
                <c:pt idx="966">
                  <c:v>44218</c:v>
                </c:pt>
                <c:pt idx="967">
                  <c:v>44221</c:v>
                </c:pt>
                <c:pt idx="968">
                  <c:v>44222</c:v>
                </c:pt>
                <c:pt idx="969">
                  <c:v>44223</c:v>
                </c:pt>
                <c:pt idx="970">
                  <c:v>44224</c:v>
                </c:pt>
                <c:pt idx="971">
                  <c:v>44225</c:v>
                </c:pt>
                <c:pt idx="972">
                  <c:v>44228</c:v>
                </c:pt>
                <c:pt idx="973">
                  <c:v>44229</c:v>
                </c:pt>
                <c:pt idx="974">
                  <c:v>44230</c:v>
                </c:pt>
                <c:pt idx="975">
                  <c:v>44231</c:v>
                </c:pt>
                <c:pt idx="976">
                  <c:v>44232</c:v>
                </c:pt>
                <c:pt idx="977">
                  <c:v>44235</c:v>
                </c:pt>
                <c:pt idx="978">
                  <c:v>44236</c:v>
                </c:pt>
                <c:pt idx="979">
                  <c:v>44237</c:v>
                </c:pt>
                <c:pt idx="980">
                  <c:v>44242</c:v>
                </c:pt>
                <c:pt idx="981">
                  <c:v>44243</c:v>
                </c:pt>
                <c:pt idx="982">
                  <c:v>44244</c:v>
                </c:pt>
                <c:pt idx="983">
                  <c:v>44245</c:v>
                </c:pt>
                <c:pt idx="984">
                  <c:v>44246</c:v>
                </c:pt>
                <c:pt idx="985">
                  <c:v>44249</c:v>
                </c:pt>
                <c:pt idx="986">
                  <c:v>44250</c:v>
                </c:pt>
                <c:pt idx="987">
                  <c:v>44251</c:v>
                </c:pt>
                <c:pt idx="988">
                  <c:v>44252</c:v>
                </c:pt>
                <c:pt idx="989">
                  <c:v>44253</c:v>
                </c:pt>
                <c:pt idx="990">
                  <c:v>44257</c:v>
                </c:pt>
                <c:pt idx="991">
                  <c:v>44258</c:v>
                </c:pt>
                <c:pt idx="992">
                  <c:v>44259</c:v>
                </c:pt>
                <c:pt idx="993">
                  <c:v>44260</c:v>
                </c:pt>
                <c:pt idx="994">
                  <c:v>44263</c:v>
                </c:pt>
                <c:pt idx="995">
                  <c:v>44264</c:v>
                </c:pt>
                <c:pt idx="996">
                  <c:v>44265</c:v>
                </c:pt>
                <c:pt idx="997">
                  <c:v>44266</c:v>
                </c:pt>
                <c:pt idx="998">
                  <c:v>44267</c:v>
                </c:pt>
                <c:pt idx="999">
                  <c:v>44270</c:v>
                </c:pt>
                <c:pt idx="1000">
                  <c:v>44271</c:v>
                </c:pt>
                <c:pt idx="1001">
                  <c:v>44272</c:v>
                </c:pt>
                <c:pt idx="1002">
                  <c:v>44273</c:v>
                </c:pt>
                <c:pt idx="1003">
                  <c:v>44274</c:v>
                </c:pt>
                <c:pt idx="1004">
                  <c:v>44277</c:v>
                </c:pt>
                <c:pt idx="1005">
                  <c:v>44278</c:v>
                </c:pt>
                <c:pt idx="1006">
                  <c:v>44279</c:v>
                </c:pt>
                <c:pt idx="1007">
                  <c:v>44280</c:v>
                </c:pt>
                <c:pt idx="1008">
                  <c:v>44281</c:v>
                </c:pt>
                <c:pt idx="1009">
                  <c:v>44284</c:v>
                </c:pt>
                <c:pt idx="1010">
                  <c:v>44285</c:v>
                </c:pt>
                <c:pt idx="1011">
                  <c:v>44286</c:v>
                </c:pt>
                <c:pt idx="1012">
                  <c:v>44287</c:v>
                </c:pt>
                <c:pt idx="1013">
                  <c:v>44288</c:v>
                </c:pt>
                <c:pt idx="1014">
                  <c:v>44291</c:v>
                </c:pt>
                <c:pt idx="1015">
                  <c:v>44292</c:v>
                </c:pt>
                <c:pt idx="1016">
                  <c:v>44293</c:v>
                </c:pt>
                <c:pt idx="1017">
                  <c:v>44294</c:v>
                </c:pt>
                <c:pt idx="1018">
                  <c:v>44295</c:v>
                </c:pt>
                <c:pt idx="1019">
                  <c:v>44298</c:v>
                </c:pt>
                <c:pt idx="1020">
                  <c:v>44299</c:v>
                </c:pt>
                <c:pt idx="1021">
                  <c:v>44300</c:v>
                </c:pt>
                <c:pt idx="1022">
                  <c:v>44301</c:v>
                </c:pt>
                <c:pt idx="1023">
                  <c:v>44302</c:v>
                </c:pt>
                <c:pt idx="1024">
                  <c:v>44305</c:v>
                </c:pt>
                <c:pt idx="1025">
                  <c:v>44306</c:v>
                </c:pt>
                <c:pt idx="1026">
                  <c:v>44307</c:v>
                </c:pt>
                <c:pt idx="1027">
                  <c:v>44308</c:v>
                </c:pt>
                <c:pt idx="1028">
                  <c:v>44309</c:v>
                </c:pt>
                <c:pt idx="1029">
                  <c:v>44312</c:v>
                </c:pt>
                <c:pt idx="1030">
                  <c:v>44313</c:v>
                </c:pt>
                <c:pt idx="1031">
                  <c:v>44314</c:v>
                </c:pt>
                <c:pt idx="1032">
                  <c:v>44315</c:v>
                </c:pt>
                <c:pt idx="1033">
                  <c:v>44316</c:v>
                </c:pt>
                <c:pt idx="1034">
                  <c:v>44319</c:v>
                </c:pt>
                <c:pt idx="1035">
                  <c:v>44320</c:v>
                </c:pt>
                <c:pt idx="1036">
                  <c:v>44322</c:v>
                </c:pt>
                <c:pt idx="1037">
                  <c:v>44323</c:v>
                </c:pt>
                <c:pt idx="1038">
                  <c:v>44326</c:v>
                </c:pt>
                <c:pt idx="1039">
                  <c:v>44327</c:v>
                </c:pt>
                <c:pt idx="1040">
                  <c:v>44328</c:v>
                </c:pt>
                <c:pt idx="1041">
                  <c:v>44329</c:v>
                </c:pt>
                <c:pt idx="1042">
                  <c:v>44330</c:v>
                </c:pt>
                <c:pt idx="1043">
                  <c:v>44333</c:v>
                </c:pt>
                <c:pt idx="1044">
                  <c:v>44334</c:v>
                </c:pt>
                <c:pt idx="1045">
                  <c:v>44336</c:v>
                </c:pt>
                <c:pt idx="1046">
                  <c:v>44337</c:v>
                </c:pt>
                <c:pt idx="1047">
                  <c:v>44340</c:v>
                </c:pt>
                <c:pt idx="1048">
                  <c:v>44341</c:v>
                </c:pt>
                <c:pt idx="1049">
                  <c:v>44342</c:v>
                </c:pt>
                <c:pt idx="1050">
                  <c:v>44343</c:v>
                </c:pt>
                <c:pt idx="1051">
                  <c:v>44344</c:v>
                </c:pt>
                <c:pt idx="1052">
                  <c:v>44347</c:v>
                </c:pt>
                <c:pt idx="1053">
                  <c:v>44348</c:v>
                </c:pt>
                <c:pt idx="1054">
                  <c:v>44349</c:v>
                </c:pt>
                <c:pt idx="1055">
                  <c:v>44350</c:v>
                </c:pt>
                <c:pt idx="1056">
                  <c:v>44351</c:v>
                </c:pt>
                <c:pt idx="1057">
                  <c:v>44354</c:v>
                </c:pt>
                <c:pt idx="1058">
                  <c:v>44355</c:v>
                </c:pt>
                <c:pt idx="1059">
                  <c:v>44356</c:v>
                </c:pt>
                <c:pt idx="1060">
                  <c:v>44357</c:v>
                </c:pt>
                <c:pt idx="1061">
                  <c:v>44358</c:v>
                </c:pt>
                <c:pt idx="1062">
                  <c:v>44361</c:v>
                </c:pt>
                <c:pt idx="1063">
                  <c:v>44362</c:v>
                </c:pt>
                <c:pt idx="1064">
                  <c:v>44363</c:v>
                </c:pt>
                <c:pt idx="1065">
                  <c:v>44364</c:v>
                </c:pt>
                <c:pt idx="1066">
                  <c:v>44365</c:v>
                </c:pt>
                <c:pt idx="1067">
                  <c:v>44368</c:v>
                </c:pt>
                <c:pt idx="1068">
                  <c:v>44369</c:v>
                </c:pt>
                <c:pt idx="1069">
                  <c:v>44370</c:v>
                </c:pt>
                <c:pt idx="1070">
                  <c:v>44371</c:v>
                </c:pt>
                <c:pt idx="1071">
                  <c:v>44372</c:v>
                </c:pt>
                <c:pt idx="1072">
                  <c:v>44375</c:v>
                </c:pt>
                <c:pt idx="1073">
                  <c:v>44376</c:v>
                </c:pt>
                <c:pt idx="1074">
                  <c:v>44377</c:v>
                </c:pt>
                <c:pt idx="1075">
                  <c:v>44378</c:v>
                </c:pt>
                <c:pt idx="1076">
                  <c:v>44379</c:v>
                </c:pt>
                <c:pt idx="1077">
                  <c:v>44382</c:v>
                </c:pt>
                <c:pt idx="1078">
                  <c:v>44383</c:v>
                </c:pt>
                <c:pt idx="1079">
                  <c:v>44384</c:v>
                </c:pt>
                <c:pt idx="1080">
                  <c:v>44385</c:v>
                </c:pt>
                <c:pt idx="1081">
                  <c:v>44386</c:v>
                </c:pt>
                <c:pt idx="1082">
                  <c:v>44389</c:v>
                </c:pt>
                <c:pt idx="1083">
                  <c:v>44390</c:v>
                </c:pt>
                <c:pt idx="1084">
                  <c:v>44391</c:v>
                </c:pt>
                <c:pt idx="1085">
                  <c:v>44392</c:v>
                </c:pt>
                <c:pt idx="1086">
                  <c:v>44393</c:v>
                </c:pt>
                <c:pt idx="1087">
                  <c:v>44396</c:v>
                </c:pt>
                <c:pt idx="1088">
                  <c:v>44397</c:v>
                </c:pt>
                <c:pt idx="1089">
                  <c:v>44398</c:v>
                </c:pt>
                <c:pt idx="1090">
                  <c:v>44399</c:v>
                </c:pt>
                <c:pt idx="1091">
                  <c:v>44400</c:v>
                </c:pt>
                <c:pt idx="1092">
                  <c:v>44403</c:v>
                </c:pt>
                <c:pt idx="1093">
                  <c:v>44404</c:v>
                </c:pt>
                <c:pt idx="1094">
                  <c:v>44405</c:v>
                </c:pt>
                <c:pt idx="1095">
                  <c:v>44406</c:v>
                </c:pt>
                <c:pt idx="1096">
                  <c:v>44407</c:v>
                </c:pt>
                <c:pt idx="1097">
                  <c:v>44410</c:v>
                </c:pt>
                <c:pt idx="1098">
                  <c:v>44411</c:v>
                </c:pt>
                <c:pt idx="1099">
                  <c:v>44412</c:v>
                </c:pt>
                <c:pt idx="1100">
                  <c:v>44413</c:v>
                </c:pt>
                <c:pt idx="1101">
                  <c:v>44414</c:v>
                </c:pt>
                <c:pt idx="1102">
                  <c:v>44417</c:v>
                </c:pt>
                <c:pt idx="1103">
                  <c:v>44418</c:v>
                </c:pt>
                <c:pt idx="1104">
                  <c:v>44419</c:v>
                </c:pt>
                <c:pt idx="1105">
                  <c:v>44420</c:v>
                </c:pt>
                <c:pt idx="1106">
                  <c:v>44421</c:v>
                </c:pt>
                <c:pt idx="1107">
                  <c:v>44425</c:v>
                </c:pt>
                <c:pt idx="1108">
                  <c:v>44426</c:v>
                </c:pt>
                <c:pt idx="1109">
                  <c:v>44427</c:v>
                </c:pt>
                <c:pt idx="1110">
                  <c:v>44428</c:v>
                </c:pt>
                <c:pt idx="1111">
                  <c:v>44431</c:v>
                </c:pt>
                <c:pt idx="1112">
                  <c:v>44432</c:v>
                </c:pt>
                <c:pt idx="1113">
                  <c:v>44433</c:v>
                </c:pt>
                <c:pt idx="1114">
                  <c:v>44434</c:v>
                </c:pt>
                <c:pt idx="1115">
                  <c:v>44435</c:v>
                </c:pt>
                <c:pt idx="1116">
                  <c:v>44438</c:v>
                </c:pt>
                <c:pt idx="1117">
                  <c:v>44439</c:v>
                </c:pt>
                <c:pt idx="1118">
                  <c:v>44440</c:v>
                </c:pt>
                <c:pt idx="1119">
                  <c:v>44441</c:v>
                </c:pt>
                <c:pt idx="1120">
                  <c:v>44442</c:v>
                </c:pt>
                <c:pt idx="1121">
                  <c:v>44445</c:v>
                </c:pt>
                <c:pt idx="1122">
                  <c:v>44446</c:v>
                </c:pt>
                <c:pt idx="1123">
                  <c:v>44447</c:v>
                </c:pt>
                <c:pt idx="1124">
                  <c:v>44448</c:v>
                </c:pt>
                <c:pt idx="1125">
                  <c:v>44449</c:v>
                </c:pt>
                <c:pt idx="1126">
                  <c:v>44452</c:v>
                </c:pt>
                <c:pt idx="1127">
                  <c:v>44453</c:v>
                </c:pt>
                <c:pt idx="1128">
                  <c:v>44454</c:v>
                </c:pt>
                <c:pt idx="1129">
                  <c:v>44455</c:v>
                </c:pt>
                <c:pt idx="1130">
                  <c:v>44456</c:v>
                </c:pt>
                <c:pt idx="1131">
                  <c:v>44462</c:v>
                </c:pt>
                <c:pt idx="1132">
                  <c:v>44463</c:v>
                </c:pt>
                <c:pt idx="1133">
                  <c:v>44466</c:v>
                </c:pt>
                <c:pt idx="1134">
                  <c:v>44467</c:v>
                </c:pt>
                <c:pt idx="1135">
                  <c:v>44468</c:v>
                </c:pt>
                <c:pt idx="1136">
                  <c:v>44469</c:v>
                </c:pt>
                <c:pt idx="1137">
                  <c:v>44470</c:v>
                </c:pt>
                <c:pt idx="1138">
                  <c:v>44474</c:v>
                </c:pt>
                <c:pt idx="1139">
                  <c:v>44475</c:v>
                </c:pt>
                <c:pt idx="1140">
                  <c:v>44476</c:v>
                </c:pt>
                <c:pt idx="1141">
                  <c:v>44477</c:v>
                </c:pt>
                <c:pt idx="1142">
                  <c:v>44481</c:v>
                </c:pt>
                <c:pt idx="1143">
                  <c:v>44482</c:v>
                </c:pt>
                <c:pt idx="1144">
                  <c:v>44483</c:v>
                </c:pt>
                <c:pt idx="1145">
                  <c:v>44484</c:v>
                </c:pt>
                <c:pt idx="1146">
                  <c:v>44487</c:v>
                </c:pt>
                <c:pt idx="1147">
                  <c:v>44488</c:v>
                </c:pt>
                <c:pt idx="1148">
                  <c:v>44489</c:v>
                </c:pt>
                <c:pt idx="1149">
                  <c:v>44490</c:v>
                </c:pt>
                <c:pt idx="1150">
                  <c:v>44491</c:v>
                </c:pt>
                <c:pt idx="1151">
                  <c:v>44494</c:v>
                </c:pt>
                <c:pt idx="1152">
                  <c:v>44495</c:v>
                </c:pt>
                <c:pt idx="1153">
                  <c:v>44496</c:v>
                </c:pt>
                <c:pt idx="1154">
                  <c:v>44497</c:v>
                </c:pt>
                <c:pt idx="1155">
                  <c:v>44498</c:v>
                </c:pt>
                <c:pt idx="1156">
                  <c:v>44501</c:v>
                </c:pt>
                <c:pt idx="1157">
                  <c:v>44502</c:v>
                </c:pt>
                <c:pt idx="1158">
                  <c:v>44503</c:v>
                </c:pt>
                <c:pt idx="1159">
                  <c:v>44504</c:v>
                </c:pt>
                <c:pt idx="1160">
                  <c:v>44505</c:v>
                </c:pt>
                <c:pt idx="1161">
                  <c:v>44508</c:v>
                </c:pt>
                <c:pt idx="1162">
                  <c:v>44509</c:v>
                </c:pt>
                <c:pt idx="1163">
                  <c:v>44510</c:v>
                </c:pt>
                <c:pt idx="1164">
                  <c:v>44511</c:v>
                </c:pt>
                <c:pt idx="1165">
                  <c:v>44512</c:v>
                </c:pt>
                <c:pt idx="1166">
                  <c:v>44515</c:v>
                </c:pt>
                <c:pt idx="1167">
                  <c:v>44516</c:v>
                </c:pt>
                <c:pt idx="1168">
                  <c:v>44517</c:v>
                </c:pt>
                <c:pt idx="1169">
                  <c:v>44518</c:v>
                </c:pt>
                <c:pt idx="1170">
                  <c:v>44519</c:v>
                </c:pt>
                <c:pt idx="1171">
                  <c:v>44522</c:v>
                </c:pt>
                <c:pt idx="1172">
                  <c:v>44523</c:v>
                </c:pt>
                <c:pt idx="1173">
                  <c:v>44524</c:v>
                </c:pt>
                <c:pt idx="1174">
                  <c:v>44525</c:v>
                </c:pt>
                <c:pt idx="1175">
                  <c:v>44526</c:v>
                </c:pt>
                <c:pt idx="1176">
                  <c:v>44529</c:v>
                </c:pt>
                <c:pt idx="1177">
                  <c:v>44530</c:v>
                </c:pt>
                <c:pt idx="1178">
                  <c:v>44531</c:v>
                </c:pt>
                <c:pt idx="1179">
                  <c:v>44532</c:v>
                </c:pt>
                <c:pt idx="1180">
                  <c:v>44533</c:v>
                </c:pt>
                <c:pt idx="1181">
                  <c:v>44536</c:v>
                </c:pt>
                <c:pt idx="1182">
                  <c:v>44537</c:v>
                </c:pt>
                <c:pt idx="1183">
                  <c:v>44538</c:v>
                </c:pt>
                <c:pt idx="1184">
                  <c:v>44539</c:v>
                </c:pt>
                <c:pt idx="1185">
                  <c:v>44540</c:v>
                </c:pt>
                <c:pt idx="1186">
                  <c:v>44543</c:v>
                </c:pt>
                <c:pt idx="1187">
                  <c:v>44544</c:v>
                </c:pt>
                <c:pt idx="1188">
                  <c:v>44545</c:v>
                </c:pt>
                <c:pt idx="1189">
                  <c:v>44546</c:v>
                </c:pt>
                <c:pt idx="1190">
                  <c:v>44547</c:v>
                </c:pt>
                <c:pt idx="1191">
                  <c:v>44550</c:v>
                </c:pt>
                <c:pt idx="1192">
                  <c:v>44551</c:v>
                </c:pt>
                <c:pt idx="1193">
                  <c:v>44552</c:v>
                </c:pt>
                <c:pt idx="1194">
                  <c:v>44553</c:v>
                </c:pt>
                <c:pt idx="1195">
                  <c:v>44554</c:v>
                </c:pt>
                <c:pt idx="1196">
                  <c:v>44557</c:v>
                </c:pt>
                <c:pt idx="1197">
                  <c:v>44558</c:v>
                </c:pt>
                <c:pt idx="1198">
                  <c:v>44559</c:v>
                </c:pt>
                <c:pt idx="1199">
                  <c:v>44560</c:v>
                </c:pt>
                <c:pt idx="1200">
                  <c:v>44561</c:v>
                </c:pt>
                <c:pt idx="1201">
                  <c:v>44564</c:v>
                </c:pt>
                <c:pt idx="1202">
                  <c:v>44565</c:v>
                </c:pt>
                <c:pt idx="1203">
                  <c:v>44566</c:v>
                </c:pt>
                <c:pt idx="1204">
                  <c:v>44567</c:v>
                </c:pt>
                <c:pt idx="1205">
                  <c:v>44568</c:v>
                </c:pt>
                <c:pt idx="1206">
                  <c:v>44571</c:v>
                </c:pt>
                <c:pt idx="1207">
                  <c:v>44572</c:v>
                </c:pt>
                <c:pt idx="1208">
                  <c:v>44573</c:v>
                </c:pt>
                <c:pt idx="1209">
                  <c:v>44574</c:v>
                </c:pt>
                <c:pt idx="1210">
                  <c:v>44575</c:v>
                </c:pt>
                <c:pt idx="1211">
                  <c:v>44578</c:v>
                </c:pt>
                <c:pt idx="1212">
                  <c:v>44579</c:v>
                </c:pt>
                <c:pt idx="1213">
                  <c:v>44580</c:v>
                </c:pt>
                <c:pt idx="1214">
                  <c:v>44581</c:v>
                </c:pt>
                <c:pt idx="1215">
                  <c:v>44582</c:v>
                </c:pt>
                <c:pt idx="1216">
                  <c:v>44585</c:v>
                </c:pt>
                <c:pt idx="1217">
                  <c:v>44586</c:v>
                </c:pt>
                <c:pt idx="1218">
                  <c:v>44587</c:v>
                </c:pt>
                <c:pt idx="1219">
                  <c:v>44588</c:v>
                </c:pt>
                <c:pt idx="1220">
                  <c:v>44589</c:v>
                </c:pt>
                <c:pt idx="1221">
                  <c:v>44595</c:v>
                </c:pt>
                <c:pt idx="1222">
                  <c:v>44596</c:v>
                </c:pt>
                <c:pt idx="1223">
                  <c:v>44599</c:v>
                </c:pt>
                <c:pt idx="1224">
                  <c:v>44600</c:v>
                </c:pt>
                <c:pt idx="1225">
                  <c:v>44601</c:v>
                </c:pt>
                <c:pt idx="1226">
                  <c:v>44602</c:v>
                </c:pt>
                <c:pt idx="1227">
                  <c:v>44603</c:v>
                </c:pt>
                <c:pt idx="1228">
                  <c:v>44606</c:v>
                </c:pt>
                <c:pt idx="1229">
                  <c:v>44607</c:v>
                </c:pt>
                <c:pt idx="1230">
                  <c:v>44608</c:v>
                </c:pt>
                <c:pt idx="1231">
                  <c:v>44609</c:v>
                </c:pt>
                <c:pt idx="1232">
                  <c:v>44610</c:v>
                </c:pt>
                <c:pt idx="1233">
                  <c:v>44613</c:v>
                </c:pt>
                <c:pt idx="1234">
                  <c:v>44614</c:v>
                </c:pt>
                <c:pt idx="1235">
                  <c:v>44615</c:v>
                </c:pt>
                <c:pt idx="1236">
                  <c:v>44616</c:v>
                </c:pt>
                <c:pt idx="1237">
                  <c:v>44617</c:v>
                </c:pt>
                <c:pt idx="1238">
                  <c:v>44620</c:v>
                </c:pt>
                <c:pt idx="1239">
                  <c:v>44622</c:v>
                </c:pt>
                <c:pt idx="1240">
                  <c:v>44623</c:v>
                </c:pt>
                <c:pt idx="1241">
                  <c:v>44624</c:v>
                </c:pt>
                <c:pt idx="1242">
                  <c:v>44627</c:v>
                </c:pt>
                <c:pt idx="1243">
                  <c:v>44628</c:v>
                </c:pt>
                <c:pt idx="1244">
                  <c:v>44630</c:v>
                </c:pt>
                <c:pt idx="1245">
                  <c:v>44631</c:v>
                </c:pt>
                <c:pt idx="1246">
                  <c:v>44634</c:v>
                </c:pt>
                <c:pt idx="1247">
                  <c:v>44635</c:v>
                </c:pt>
                <c:pt idx="1248">
                  <c:v>44636</c:v>
                </c:pt>
                <c:pt idx="1249">
                  <c:v>44637</c:v>
                </c:pt>
                <c:pt idx="1250">
                  <c:v>44638</c:v>
                </c:pt>
                <c:pt idx="1251">
                  <c:v>44641</c:v>
                </c:pt>
                <c:pt idx="1252">
                  <c:v>44642</c:v>
                </c:pt>
                <c:pt idx="1253">
                  <c:v>44643</c:v>
                </c:pt>
                <c:pt idx="1254">
                  <c:v>44644</c:v>
                </c:pt>
                <c:pt idx="1255">
                  <c:v>44645</c:v>
                </c:pt>
                <c:pt idx="1256">
                  <c:v>44648</c:v>
                </c:pt>
                <c:pt idx="1257">
                  <c:v>44649</c:v>
                </c:pt>
                <c:pt idx="1258">
                  <c:v>44650</c:v>
                </c:pt>
                <c:pt idx="1259">
                  <c:v>44651</c:v>
                </c:pt>
                <c:pt idx="1260">
                  <c:v>44652</c:v>
                </c:pt>
                <c:pt idx="1261">
                  <c:v>44655</c:v>
                </c:pt>
                <c:pt idx="1262">
                  <c:v>44656</c:v>
                </c:pt>
                <c:pt idx="1263">
                  <c:v>44657</c:v>
                </c:pt>
                <c:pt idx="1264">
                  <c:v>44658</c:v>
                </c:pt>
                <c:pt idx="1265">
                  <c:v>44659</c:v>
                </c:pt>
                <c:pt idx="1266">
                  <c:v>44662</c:v>
                </c:pt>
                <c:pt idx="1267">
                  <c:v>44663</c:v>
                </c:pt>
                <c:pt idx="1268">
                  <c:v>44664</c:v>
                </c:pt>
                <c:pt idx="1269">
                  <c:v>44665</c:v>
                </c:pt>
                <c:pt idx="1270">
                  <c:v>44666</c:v>
                </c:pt>
                <c:pt idx="1271">
                  <c:v>44669</c:v>
                </c:pt>
                <c:pt idx="1272">
                  <c:v>44670</c:v>
                </c:pt>
                <c:pt idx="1273">
                  <c:v>44671</c:v>
                </c:pt>
                <c:pt idx="1274">
                  <c:v>44672</c:v>
                </c:pt>
                <c:pt idx="1275">
                  <c:v>44673</c:v>
                </c:pt>
                <c:pt idx="1276">
                  <c:v>44676</c:v>
                </c:pt>
                <c:pt idx="1277">
                  <c:v>44677</c:v>
                </c:pt>
                <c:pt idx="1278">
                  <c:v>44678</c:v>
                </c:pt>
                <c:pt idx="1279">
                  <c:v>44679</c:v>
                </c:pt>
                <c:pt idx="1280">
                  <c:v>44680</c:v>
                </c:pt>
                <c:pt idx="1281">
                  <c:v>44683</c:v>
                </c:pt>
                <c:pt idx="1282">
                  <c:v>44684</c:v>
                </c:pt>
                <c:pt idx="1283">
                  <c:v>44685</c:v>
                </c:pt>
                <c:pt idx="1284">
                  <c:v>44687</c:v>
                </c:pt>
                <c:pt idx="1285">
                  <c:v>44690</c:v>
                </c:pt>
                <c:pt idx="1286">
                  <c:v>44691</c:v>
                </c:pt>
                <c:pt idx="1287">
                  <c:v>44692</c:v>
                </c:pt>
                <c:pt idx="1288">
                  <c:v>44693</c:v>
                </c:pt>
                <c:pt idx="1289">
                  <c:v>44694</c:v>
                </c:pt>
                <c:pt idx="1290">
                  <c:v>44697</c:v>
                </c:pt>
                <c:pt idx="1291">
                  <c:v>44698</c:v>
                </c:pt>
                <c:pt idx="1292">
                  <c:v>44699</c:v>
                </c:pt>
                <c:pt idx="1293">
                  <c:v>44700</c:v>
                </c:pt>
                <c:pt idx="1294">
                  <c:v>44701</c:v>
                </c:pt>
                <c:pt idx="1295">
                  <c:v>44704</c:v>
                </c:pt>
                <c:pt idx="1296">
                  <c:v>44705</c:v>
                </c:pt>
                <c:pt idx="1297">
                  <c:v>44706</c:v>
                </c:pt>
                <c:pt idx="1298">
                  <c:v>44707</c:v>
                </c:pt>
                <c:pt idx="1299">
                  <c:v>44708</c:v>
                </c:pt>
                <c:pt idx="1300">
                  <c:v>44711</c:v>
                </c:pt>
                <c:pt idx="1301">
                  <c:v>44712</c:v>
                </c:pt>
                <c:pt idx="1302">
                  <c:v>44713</c:v>
                </c:pt>
                <c:pt idx="1303">
                  <c:v>44718</c:v>
                </c:pt>
                <c:pt idx="1304">
                  <c:v>44719</c:v>
                </c:pt>
                <c:pt idx="1305">
                  <c:v>44720</c:v>
                </c:pt>
                <c:pt idx="1306">
                  <c:v>44721</c:v>
                </c:pt>
                <c:pt idx="1307">
                  <c:v>44722</c:v>
                </c:pt>
                <c:pt idx="1308">
                  <c:v>44725</c:v>
                </c:pt>
                <c:pt idx="1309">
                  <c:v>44726</c:v>
                </c:pt>
                <c:pt idx="1310">
                  <c:v>44727</c:v>
                </c:pt>
                <c:pt idx="1311">
                  <c:v>44728</c:v>
                </c:pt>
                <c:pt idx="1312">
                  <c:v>44729</c:v>
                </c:pt>
                <c:pt idx="1313">
                  <c:v>44732</c:v>
                </c:pt>
                <c:pt idx="1314">
                  <c:v>44733</c:v>
                </c:pt>
                <c:pt idx="1315">
                  <c:v>44734</c:v>
                </c:pt>
                <c:pt idx="1316">
                  <c:v>44735</c:v>
                </c:pt>
                <c:pt idx="1317">
                  <c:v>44736</c:v>
                </c:pt>
                <c:pt idx="1318">
                  <c:v>44739</c:v>
                </c:pt>
                <c:pt idx="1319">
                  <c:v>44740</c:v>
                </c:pt>
                <c:pt idx="1320">
                  <c:v>44741</c:v>
                </c:pt>
                <c:pt idx="1321">
                  <c:v>44742</c:v>
                </c:pt>
                <c:pt idx="1322">
                  <c:v>44743</c:v>
                </c:pt>
                <c:pt idx="1323">
                  <c:v>44746</c:v>
                </c:pt>
                <c:pt idx="1324">
                  <c:v>44747</c:v>
                </c:pt>
                <c:pt idx="1325">
                  <c:v>44748</c:v>
                </c:pt>
                <c:pt idx="1326">
                  <c:v>44749</c:v>
                </c:pt>
                <c:pt idx="1327">
                  <c:v>44750</c:v>
                </c:pt>
                <c:pt idx="1328">
                  <c:v>44753</c:v>
                </c:pt>
                <c:pt idx="1329">
                  <c:v>44754</c:v>
                </c:pt>
                <c:pt idx="1330">
                  <c:v>44755</c:v>
                </c:pt>
                <c:pt idx="1331">
                  <c:v>44756</c:v>
                </c:pt>
                <c:pt idx="1332">
                  <c:v>44757</c:v>
                </c:pt>
                <c:pt idx="1333">
                  <c:v>44760</c:v>
                </c:pt>
                <c:pt idx="1334">
                  <c:v>44761</c:v>
                </c:pt>
                <c:pt idx="1335">
                  <c:v>44762</c:v>
                </c:pt>
                <c:pt idx="1336">
                  <c:v>44763</c:v>
                </c:pt>
                <c:pt idx="1337">
                  <c:v>44764</c:v>
                </c:pt>
                <c:pt idx="1338">
                  <c:v>44767</c:v>
                </c:pt>
                <c:pt idx="1339">
                  <c:v>44768</c:v>
                </c:pt>
                <c:pt idx="1340">
                  <c:v>44769</c:v>
                </c:pt>
                <c:pt idx="1341">
                  <c:v>44770</c:v>
                </c:pt>
                <c:pt idx="1342">
                  <c:v>44771</c:v>
                </c:pt>
                <c:pt idx="1343">
                  <c:v>44774</c:v>
                </c:pt>
                <c:pt idx="1344">
                  <c:v>44775</c:v>
                </c:pt>
                <c:pt idx="1345">
                  <c:v>44776</c:v>
                </c:pt>
                <c:pt idx="1346">
                  <c:v>44777</c:v>
                </c:pt>
                <c:pt idx="1347">
                  <c:v>44778</c:v>
                </c:pt>
                <c:pt idx="1348">
                  <c:v>44781</c:v>
                </c:pt>
                <c:pt idx="1349">
                  <c:v>44782</c:v>
                </c:pt>
                <c:pt idx="1350">
                  <c:v>44783</c:v>
                </c:pt>
                <c:pt idx="1351">
                  <c:v>44784</c:v>
                </c:pt>
                <c:pt idx="1352">
                  <c:v>44785</c:v>
                </c:pt>
                <c:pt idx="1353">
                  <c:v>44789</c:v>
                </c:pt>
                <c:pt idx="1354">
                  <c:v>44790</c:v>
                </c:pt>
                <c:pt idx="1355">
                  <c:v>44791</c:v>
                </c:pt>
                <c:pt idx="1356">
                  <c:v>44792</c:v>
                </c:pt>
                <c:pt idx="1357">
                  <c:v>44795</c:v>
                </c:pt>
                <c:pt idx="1358">
                  <c:v>44796</c:v>
                </c:pt>
                <c:pt idx="1359">
                  <c:v>44797</c:v>
                </c:pt>
                <c:pt idx="1360">
                  <c:v>44798</c:v>
                </c:pt>
                <c:pt idx="1361">
                  <c:v>44799</c:v>
                </c:pt>
                <c:pt idx="1362">
                  <c:v>44802</c:v>
                </c:pt>
                <c:pt idx="1363">
                  <c:v>44803</c:v>
                </c:pt>
                <c:pt idx="1364">
                  <c:v>44804</c:v>
                </c:pt>
                <c:pt idx="1365">
                  <c:v>44805</c:v>
                </c:pt>
                <c:pt idx="1366">
                  <c:v>44806</c:v>
                </c:pt>
                <c:pt idx="1367">
                  <c:v>44809</c:v>
                </c:pt>
                <c:pt idx="1368">
                  <c:v>44810</c:v>
                </c:pt>
                <c:pt idx="1369">
                  <c:v>44811</c:v>
                </c:pt>
                <c:pt idx="1370">
                  <c:v>44812</c:v>
                </c:pt>
                <c:pt idx="1371">
                  <c:v>44817</c:v>
                </c:pt>
                <c:pt idx="1372">
                  <c:v>44818</c:v>
                </c:pt>
                <c:pt idx="1373">
                  <c:v>44819</c:v>
                </c:pt>
                <c:pt idx="1374">
                  <c:v>44820</c:v>
                </c:pt>
                <c:pt idx="1375">
                  <c:v>44823</c:v>
                </c:pt>
                <c:pt idx="1376">
                  <c:v>44824</c:v>
                </c:pt>
                <c:pt idx="1377">
                  <c:v>44825</c:v>
                </c:pt>
                <c:pt idx="1378">
                  <c:v>44826</c:v>
                </c:pt>
                <c:pt idx="1379">
                  <c:v>44827</c:v>
                </c:pt>
                <c:pt idx="1380">
                  <c:v>44830</c:v>
                </c:pt>
                <c:pt idx="1381">
                  <c:v>44831</c:v>
                </c:pt>
                <c:pt idx="1382">
                  <c:v>44832</c:v>
                </c:pt>
                <c:pt idx="1383">
                  <c:v>44833</c:v>
                </c:pt>
                <c:pt idx="1384">
                  <c:v>44834</c:v>
                </c:pt>
                <c:pt idx="1385">
                  <c:v>44838</c:v>
                </c:pt>
                <c:pt idx="1386">
                  <c:v>44839</c:v>
                </c:pt>
                <c:pt idx="1387">
                  <c:v>44840</c:v>
                </c:pt>
                <c:pt idx="1388">
                  <c:v>44841</c:v>
                </c:pt>
                <c:pt idx="1389">
                  <c:v>44845</c:v>
                </c:pt>
                <c:pt idx="1390">
                  <c:v>44846</c:v>
                </c:pt>
                <c:pt idx="1391">
                  <c:v>44847</c:v>
                </c:pt>
                <c:pt idx="1392">
                  <c:v>44848</c:v>
                </c:pt>
                <c:pt idx="1393">
                  <c:v>44851</c:v>
                </c:pt>
                <c:pt idx="1394">
                  <c:v>44852</c:v>
                </c:pt>
                <c:pt idx="1395">
                  <c:v>44853</c:v>
                </c:pt>
                <c:pt idx="1396">
                  <c:v>44854</c:v>
                </c:pt>
                <c:pt idx="1397">
                  <c:v>44855</c:v>
                </c:pt>
                <c:pt idx="1398">
                  <c:v>44858</c:v>
                </c:pt>
                <c:pt idx="1399">
                  <c:v>44859</c:v>
                </c:pt>
                <c:pt idx="1400">
                  <c:v>44860</c:v>
                </c:pt>
                <c:pt idx="1401">
                  <c:v>44861</c:v>
                </c:pt>
                <c:pt idx="1402">
                  <c:v>44862</c:v>
                </c:pt>
                <c:pt idx="1403">
                  <c:v>44865</c:v>
                </c:pt>
                <c:pt idx="1404">
                  <c:v>44866</c:v>
                </c:pt>
                <c:pt idx="1405">
                  <c:v>44867</c:v>
                </c:pt>
                <c:pt idx="1406">
                  <c:v>44868</c:v>
                </c:pt>
                <c:pt idx="1407">
                  <c:v>44869</c:v>
                </c:pt>
                <c:pt idx="1408">
                  <c:v>44872</c:v>
                </c:pt>
                <c:pt idx="1409">
                  <c:v>44873</c:v>
                </c:pt>
                <c:pt idx="1410">
                  <c:v>44874</c:v>
                </c:pt>
                <c:pt idx="1411">
                  <c:v>44875</c:v>
                </c:pt>
                <c:pt idx="1412">
                  <c:v>44876</c:v>
                </c:pt>
                <c:pt idx="1413">
                  <c:v>44879</c:v>
                </c:pt>
                <c:pt idx="1414">
                  <c:v>44880</c:v>
                </c:pt>
                <c:pt idx="1415">
                  <c:v>44881</c:v>
                </c:pt>
                <c:pt idx="1416">
                  <c:v>44882</c:v>
                </c:pt>
                <c:pt idx="1417">
                  <c:v>44883</c:v>
                </c:pt>
                <c:pt idx="1418">
                  <c:v>44886</c:v>
                </c:pt>
                <c:pt idx="1419">
                  <c:v>44887</c:v>
                </c:pt>
                <c:pt idx="1420">
                  <c:v>44888</c:v>
                </c:pt>
                <c:pt idx="1421">
                  <c:v>44889</c:v>
                </c:pt>
                <c:pt idx="1422">
                  <c:v>44890</c:v>
                </c:pt>
                <c:pt idx="1423">
                  <c:v>44893</c:v>
                </c:pt>
                <c:pt idx="1424">
                  <c:v>44894</c:v>
                </c:pt>
                <c:pt idx="1425">
                  <c:v>44895</c:v>
                </c:pt>
                <c:pt idx="1426">
                  <c:v>44896</c:v>
                </c:pt>
                <c:pt idx="1427">
                  <c:v>44897</c:v>
                </c:pt>
                <c:pt idx="1428">
                  <c:v>44900</c:v>
                </c:pt>
                <c:pt idx="1429">
                  <c:v>44901</c:v>
                </c:pt>
                <c:pt idx="1430">
                  <c:v>44902</c:v>
                </c:pt>
                <c:pt idx="1431">
                  <c:v>44903</c:v>
                </c:pt>
                <c:pt idx="1432">
                  <c:v>44904</c:v>
                </c:pt>
                <c:pt idx="1433">
                  <c:v>44907</c:v>
                </c:pt>
                <c:pt idx="1434">
                  <c:v>44908</c:v>
                </c:pt>
                <c:pt idx="1435">
                  <c:v>44909</c:v>
                </c:pt>
                <c:pt idx="1436">
                  <c:v>44910</c:v>
                </c:pt>
                <c:pt idx="1437">
                  <c:v>44911</c:v>
                </c:pt>
                <c:pt idx="1438">
                  <c:v>44914</c:v>
                </c:pt>
                <c:pt idx="1439">
                  <c:v>44915</c:v>
                </c:pt>
                <c:pt idx="1440">
                  <c:v>44916</c:v>
                </c:pt>
                <c:pt idx="1441">
                  <c:v>44917</c:v>
                </c:pt>
                <c:pt idx="1442">
                  <c:v>44918</c:v>
                </c:pt>
                <c:pt idx="1443">
                  <c:v>44921</c:v>
                </c:pt>
                <c:pt idx="1444">
                  <c:v>44922</c:v>
                </c:pt>
                <c:pt idx="1445">
                  <c:v>44923</c:v>
                </c:pt>
                <c:pt idx="1446">
                  <c:v>44924</c:v>
                </c:pt>
                <c:pt idx="1447">
                  <c:v>44925</c:v>
                </c:pt>
                <c:pt idx="1448">
                  <c:v>44928</c:v>
                </c:pt>
                <c:pt idx="1449">
                  <c:v>44929</c:v>
                </c:pt>
                <c:pt idx="1450">
                  <c:v>44930</c:v>
                </c:pt>
                <c:pt idx="1451">
                  <c:v>44931</c:v>
                </c:pt>
                <c:pt idx="1452">
                  <c:v>44932</c:v>
                </c:pt>
                <c:pt idx="1453">
                  <c:v>44935</c:v>
                </c:pt>
                <c:pt idx="1454">
                  <c:v>44936</c:v>
                </c:pt>
                <c:pt idx="1455">
                  <c:v>44937</c:v>
                </c:pt>
                <c:pt idx="1456">
                  <c:v>44938</c:v>
                </c:pt>
                <c:pt idx="1457">
                  <c:v>44939</c:v>
                </c:pt>
                <c:pt idx="1458">
                  <c:v>44942</c:v>
                </c:pt>
                <c:pt idx="1459">
                  <c:v>44943</c:v>
                </c:pt>
                <c:pt idx="1460">
                  <c:v>44944</c:v>
                </c:pt>
                <c:pt idx="1461">
                  <c:v>44945</c:v>
                </c:pt>
                <c:pt idx="1462">
                  <c:v>44946</c:v>
                </c:pt>
                <c:pt idx="1463">
                  <c:v>44951</c:v>
                </c:pt>
                <c:pt idx="1464">
                  <c:v>44952</c:v>
                </c:pt>
                <c:pt idx="1465">
                  <c:v>44953</c:v>
                </c:pt>
                <c:pt idx="1466">
                  <c:v>44956</c:v>
                </c:pt>
                <c:pt idx="1467">
                  <c:v>44957</c:v>
                </c:pt>
                <c:pt idx="1468">
                  <c:v>44958</c:v>
                </c:pt>
                <c:pt idx="1469">
                  <c:v>44959</c:v>
                </c:pt>
                <c:pt idx="1470">
                  <c:v>44960</c:v>
                </c:pt>
                <c:pt idx="1471">
                  <c:v>44963</c:v>
                </c:pt>
                <c:pt idx="1472">
                  <c:v>44964</c:v>
                </c:pt>
                <c:pt idx="1473">
                  <c:v>44965</c:v>
                </c:pt>
                <c:pt idx="1474">
                  <c:v>44966</c:v>
                </c:pt>
                <c:pt idx="1475">
                  <c:v>44967</c:v>
                </c:pt>
                <c:pt idx="1476">
                  <c:v>44970</c:v>
                </c:pt>
                <c:pt idx="1477">
                  <c:v>44971</c:v>
                </c:pt>
                <c:pt idx="1478">
                  <c:v>44972</c:v>
                </c:pt>
                <c:pt idx="1479">
                  <c:v>44973</c:v>
                </c:pt>
                <c:pt idx="1480">
                  <c:v>44974</c:v>
                </c:pt>
                <c:pt idx="1481">
                  <c:v>44977</c:v>
                </c:pt>
                <c:pt idx="1482">
                  <c:v>44978</c:v>
                </c:pt>
                <c:pt idx="1483">
                  <c:v>44979</c:v>
                </c:pt>
                <c:pt idx="1484">
                  <c:v>44980</c:v>
                </c:pt>
                <c:pt idx="1485">
                  <c:v>44981</c:v>
                </c:pt>
                <c:pt idx="1486">
                  <c:v>44984</c:v>
                </c:pt>
                <c:pt idx="1487">
                  <c:v>44985</c:v>
                </c:pt>
                <c:pt idx="1488">
                  <c:v>44987</c:v>
                </c:pt>
                <c:pt idx="1489">
                  <c:v>44988</c:v>
                </c:pt>
                <c:pt idx="1490">
                  <c:v>44991</c:v>
                </c:pt>
                <c:pt idx="1491">
                  <c:v>44992</c:v>
                </c:pt>
                <c:pt idx="1492">
                  <c:v>44993</c:v>
                </c:pt>
                <c:pt idx="1493">
                  <c:v>44994</c:v>
                </c:pt>
                <c:pt idx="1494">
                  <c:v>44995</c:v>
                </c:pt>
                <c:pt idx="1495">
                  <c:v>44998</c:v>
                </c:pt>
                <c:pt idx="1496">
                  <c:v>44999</c:v>
                </c:pt>
                <c:pt idx="1497">
                  <c:v>45000</c:v>
                </c:pt>
                <c:pt idx="1498">
                  <c:v>45001</c:v>
                </c:pt>
                <c:pt idx="1499">
                  <c:v>45002</c:v>
                </c:pt>
                <c:pt idx="1500">
                  <c:v>45005</c:v>
                </c:pt>
                <c:pt idx="1501">
                  <c:v>45006</c:v>
                </c:pt>
                <c:pt idx="1502">
                  <c:v>45007</c:v>
                </c:pt>
                <c:pt idx="1503">
                  <c:v>45008</c:v>
                </c:pt>
                <c:pt idx="1504">
                  <c:v>45009</c:v>
                </c:pt>
                <c:pt idx="1505">
                  <c:v>45012</c:v>
                </c:pt>
                <c:pt idx="1506">
                  <c:v>45013</c:v>
                </c:pt>
                <c:pt idx="1507">
                  <c:v>45014</c:v>
                </c:pt>
                <c:pt idx="1508">
                  <c:v>45015</c:v>
                </c:pt>
                <c:pt idx="1509">
                  <c:v>45016</c:v>
                </c:pt>
                <c:pt idx="1510">
                  <c:v>45019</c:v>
                </c:pt>
                <c:pt idx="1511">
                  <c:v>45020</c:v>
                </c:pt>
                <c:pt idx="1512">
                  <c:v>45021</c:v>
                </c:pt>
                <c:pt idx="1513">
                  <c:v>45022</c:v>
                </c:pt>
                <c:pt idx="1514">
                  <c:v>45023</c:v>
                </c:pt>
                <c:pt idx="1515">
                  <c:v>45026</c:v>
                </c:pt>
                <c:pt idx="1516">
                  <c:v>45027</c:v>
                </c:pt>
                <c:pt idx="1517">
                  <c:v>45028</c:v>
                </c:pt>
                <c:pt idx="1518">
                  <c:v>45029</c:v>
                </c:pt>
                <c:pt idx="1519">
                  <c:v>45030</c:v>
                </c:pt>
                <c:pt idx="1520">
                  <c:v>45033</c:v>
                </c:pt>
                <c:pt idx="1521">
                  <c:v>45034</c:v>
                </c:pt>
                <c:pt idx="1522">
                  <c:v>45035</c:v>
                </c:pt>
                <c:pt idx="1523">
                  <c:v>45036</c:v>
                </c:pt>
                <c:pt idx="1524">
                  <c:v>45037</c:v>
                </c:pt>
                <c:pt idx="1525">
                  <c:v>45040</c:v>
                </c:pt>
                <c:pt idx="1526">
                  <c:v>45041</c:v>
                </c:pt>
                <c:pt idx="1527">
                  <c:v>45042</c:v>
                </c:pt>
                <c:pt idx="1528">
                  <c:v>45043</c:v>
                </c:pt>
                <c:pt idx="1529">
                  <c:v>45044</c:v>
                </c:pt>
                <c:pt idx="1530">
                  <c:v>45048</c:v>
                </c:pt>
                <c:pt idx="1531">
                  <c:v>45049</c:v>
                </c:pt>
                <c:pt idx="1532">
                  <c:v>45050</c:v>
                </c:pt>
                <c:pt idx="1533">
                  <c:v>45054</c:v>
                </c:pt>
                <c:pt idx="1534">
                  <c:v>45055</c:v>
                </c:pt>
                <c:pt idx="1535">
                  <c:v>45056</c:v>
                </c:pt>
                <c:pt idx="1536">
                  <c:v>45057</c:v>
                </c:pt>
                <c:pt idx="1537">
                  <c:v>45058</c:v>
                </c:pt>
                <c:pt idx="1538">
                  <c:v>45061</c:v>
                </c:pt>
                <c:pt idx="1539">
                  <c:v>45062</c:v>
                </c:pt>
                <c:pt idx="1540">
                  <c:v>45063</c:v>
                </c:pt>
                <c:pt idx="1541">
                  <c:v>45064</c:v>
                </c:pt>
                <c:pt idx="1542">
                  <c:v>45065</c:v>
                </c:pt>
                <c:pt idx="1543">
                  <c:v>45068</c:v>
                </c:pt>
                <c:pt idx="1544">
                  <c:v>45069</c:v>
                </c:pt>
                <c:pt idx="1545">
                  <c:v>45070</c:v>
                </c:pt>
                <c:pt idx="1546">
                  <c:v>45071</c:v>
                </c:pt>
                <c:pt idx="1547">
                  <c:v>45072</c:v>
                </c:pt>
                <c:pt idx="1548">
                  <c:v>45076</c:v>
                </c:pt>
                <c:pt idx="1549">
                  <c:v>45077</c:v>
                </c:pt>
                <c:pt idx="1550">
                  <c:v>45078</c:v>
                </c:pt>
                <c:pt idx="1551">
                  <c:v>45079</c:v>
                </c:pt>
                <c:pt idx="1552">
                  <c:v>45082</c:v>
                </c:pt>
                <c:pt idx="1553">
                  <c:v>45084</c:v>
                </c:pt>
                <c:pt idx="1554">
                  <c:v>45085</c:v>
                </c:pt>
                <c:pt idx="1555">
                  <c:v>45086</c:v>
                </c:pt>
                <c:pt idx="1556">
                  <c:v>45089</c:v>
                </c:pt>
                <c:pt idx="1557">
                  <c:v>45090</c:v>
                </c:pt>
                <c:pt idx="1558">
                  <c:v>45091</c:v>
                </c:pt>
                <c:pt idx="1559">
                  <c:v>45092</c:v>
                </c:pt>
                <c:pt idx="1560">
                  <c:v>45093</c:v>
                </c:pt>
                <c:pt idx="1561">
                  <c:v>45096</c:v>
                </c:pt>
                <c:pt idx="1562">
                  <c:v>45097</c:v>
                </c:pt>
                <c:pt idx="1563">
                  <c:v>45098</c:v>
                </c:pt>
                <c:pt idx="1564">
                  <c:v>45099</c:v>
                </c:pt>
                <c:pt idx="1565">
                  <c:v>45100</c:v>
                </c:pt>
                <c:pt idx="1566">
                  <c:v>45103</c:v>
                </c:pt>
                <c:pt idx="1567">
                  <c:v>45104</c:v>
                </c:pt>
                <c:pt idx="1568">
                  <c:v>45105</c:v>
                </c:pt>
                <c:pt idx="1569">
                  <c:v>45106</c:v>
                </c:pt>
                <c:pt idx="1570">
                  <c:v>45107</c:v>
                </c:pt>
                <c:pt idx="1571">
                  <c:v>45110</c:v>
                </c:pt>
                <c:pt idx="1572">
                  <c:v>45111</c:v>
                </c:pt>
                <c:pt idx="1573">
                  <c:v>45112</c:v>
                </c:pt>
                <c:pt idx="1574">
                  <c:v>45113</c:v>
                </c:pt>
                <c:pt idx="1575">
                  <c:v>45114</c:v>
                </c:pt>
                <c:pt idx="1576">
                  <c:v>45117</c:v>
                </c:pt>
                <c:pt idx="1577">
                  <c:v>45118</c:v>
                </c:pt>
                <c:pt idx="1578">
                  <c:v>45119</c:v>
                </c:pt>
                <c:pt idx="1579">
                  <c:v>45120</c:v>
                </c:pt>
                <c:pt idx="1580">
                  <c:v>45121</c:v>
                </c:pt>
                <c:pt idx="1581">
                  <c:v>45124</c:v>
                </c:pt>
                <c:pt idx="1582">
                  <c:v>45125</c:v>
                </c:pt>
                <c:pt idx="1583">
                  <c:v>45126</c:v>
                </c:pt>
                <c:pt idx="1584">
                  <c:v>45127</c:v>
                </c:pt>
                <c:pt idx="1585">
                  <c:v>45128</c:v>
                </c:pt>
                <c:pt idx="1586">
                  <c:v>45131</c:v>
                </c:pt>
                <c:pt idx="1587">
                  <c:v>45132</c:v>
                </c:pt>
                <c:pt idx="1588">
                  <c:v>45133</c:v>
                </c:pt>
                <c:pt idx="1589">
                  <c:v>45134</c:v>
                </c:pt>
                <c:pt idx="1590">
                  <c:v>45135</c:v>
                </c:pt>
                <c:pt idx="1591">
                  <c:v>45138</c:v>
                </c:pt>
                <c:pt idx="1592">
                  <c:v>45139</c:v>
                </c:pt>
                <c:pt idx="1593">
                  <c:v>45140</c:v>
                </c:pt>
                <c:pt idx="1594">
                  <c:v>45141</c:v>
                </c:pt>
                <c:pt idx="1595">
                  <c:v>45142</c:v>
                </c:pt>
                <c:pt idx="1596">
                  <c:v>45145</c:v>
                </c:pt>
                <c:pt idx="1597">
                  <c:v>45146</c:v>
                </c:pt>
                <c:pt idx="1598">
                  <c:v>45147</c:v>
                </c:pt>
                <c:pt idx="1599">
                  <c:v>45148</c:v>
                </c:pt>
                <c:pt idx="1600">
                  <c:v>45149</c:v>
                </c:pt>
                <c:pt idx="1601">
                  <c:v>45152</c:v>
                </c:pt>
                <c:pt idx="1602">
                  <c:v>45154</c:v>
                </c:pt>
                <c:pt idx="1603">
                  <c:v>45155</c:v>
                </c:pt>
                <c:pt idx="1604">
                  <c:v>45156</c:v>
                </c:pt>
                <c:pt idx="1605">
                  <c:v>45159</c:v>
                </c:pt>
                <c:pt idx="1606">
                  <c:v>45160</c:v>
                </c:pt>
                <c:pt idx="1607">
                  <c:v>45161</c:v>
                </c:pt>
                <c:pt idx="1608">
                  <c:v>45162</c:v>
                </c:pt>
                <c:pt idx="1609">
                  <c:v>45163</c:v>
                </c:pt>
                <c:pt idx="1610">
                  <c:v>45166</c:v>
                </c:pt>
                <c:pt idx="1611">
                  <c:v>45167</c:v>
                </c:pt>
                <c:pt idx="1612">
                  <c:v>45168</c:v>
                </c:pt>
                <c:pt idx="1613">
                  <c:v>45169</c:v>
                </c:pt>
                <c:pt idx="1614">
                  <c:v>45170</c:v>
                </c:pt>
                <c:pt idx="1615">
                  <c:v>45173</c:v>
                </c:pt>
                <c:pt idx="1616">
                  <c:v>45174</c:v>
                </c:pt>
                <c:pt idx="1617">
                  <c:v>45175</c:v>
                </c:pt>
                <c:pt idx="1618">
                  <c:v>45176</c:v>
                </c:pt>
                <c:pt idx="1619">
                  <c:v>45177</c:v>
                </c:pt>
                <c:pt idx="1620">
                  <c:v>45180</c:v>
                </c:pt>
                <c:pt idx="1621">
                  <c:v>45181</c:v>
                </c:pt>
                <c:pt idx="1622">
                  <c:v>45182</c:v>
                </c:pt>
                <c:pt idx="1623">
                  <c:v>45183</c:v>
                </c:pt>
                <c:pt idx="1624">
                  <c:v>45184</c:v>
                </c:pt>
                <c:pt idx="1625">
                  <c:v>45187</c:v>
                </c:pt>
                <c:pt idx="1626">
                  <c:v>45188</c:v>
                </c:pt>
                <c:pt idx="1627">
                  <c:v>45189</c:v>
                </c:pt>
                <c:pt idx="1628">
                  <c:v>45190</c:v>
                </c:pt>
                <c:pt idx="1629">
                  <c:v>45191</c:v>
                </c:pt>
                <c:pt idx="1630">
                  <c:v>45194</c:v>
                </c:pt>
                <c:pt idx="1631">
                  <c:v>45195</c:v>
                </c:pt>
                <c:pt idx="1632">
                  <c:v>45196</c:v>
                </c:pt>
                <c:pt idx="1633">
                  <c:v>45203</c:v>
                </c:pt>
                <c:pt idx="1634">
                  <c:v>45204</c:v>
                </c:pt>
                <c:pt idx="1635">
                  <c:v>45205</c:v>
                </c:pt>
                <c:pt idx="1636">
                  <c:v>45209</c:v>
                </c:pt>
                <c:pt idx="1637">
                  <c:v>45210</c:v>
                </c:pt>
                <c:pt idx="1638">
                  <c:v>45211</c:v>
                </c:pt>
                <c:pt idx="1639">
                  <c:v>45212</c:v>
                </c:pt>
                <c:pt idx="1640">
                  <c:v>45215</c:v>
                </c:pt>
                <c:pt idx="1641">
                  <c:v>45216</c:v>
                </c:pt>
                <c:pt idx="1642">
                  <c:v>45217</c:v>
                </c:pt>
                <c:pt idx="1643">
                  <c:v>45218</c:v>
                </c:pt>
                <c:pt idx="1644">
                  <c:v>45219</c:v>
                </c:pt>
                <c:pt idx="1645">
                  <c:v>45222</c:v>
                </c:pt>
                <c:pt idx="1646">
                  <c:v>45223</c:v>
                </c:pt>
                <c:pt idx="1647">
                  <c:v>45224</c:v>
                </c:pt>
                <c:pt idx="1648">
                  <c:v>45225</c:v>
                </c:pt>
                <c:pt idx="1649">
                  <c:v>45226</c:v>
                </c:pt>
                <c:pt idx="1650">
                  <c:v>45229</c:v>
                </c:pt>
                <c:pt idx="1651">
                  <c:v>45230</c:v>
                </c:pt>
                <c:pt idx="1652">
                  <c:v>45231</c:v>
                </c:pt>
                <c:pt idx="1653">
                  <c:v>45232</c:v>
                </c:pt>
                <c:pt idx="1654">
                  <c:v>45233</c:v>
                </c:pt>
                <c:pt idx="1655">
                  <c:v>45236</c:v>
                </c:pt>
                <c:pt idx="1656">
                  <c:v>45237</c:v>
                </c:pt>
                <c:pt idx="1657">
                  <c:v>45238</c:v>
                </c:pt>
                <c:pt idx="1658">
                  <c:v>45239</c:v>
                </c:pt>
                <c:pt idx="1659">
                  <c:v>45240</c:v>
                </c:pt>
                <c:pt idx="1660">
                  <c:v>45243</c:v>
                </c:pt>
                <c:pt idx="1661">
                  <c:v>45244</c:v>
                </c:pt>
                <c:pt idx="1662">
                  <c:v>45245</c:v>
                </c:pt>
                <c:pt idx="1663">
                  <c:v>45246</c:v>
                </c:pt>
                <c:pt idx="1664">
                  <c:v>45247</c:v>
                </c:pt>
                <c:pt idx="1665">
                  <c:v>45250</c:v>
                </c:pt>
                <c:pt idx="1666">
                  <c:v>45251</c:v>
                </c:pt>
                <c:pt idx="1667">
                  <c:v>45252</c:v>
                </c:pt>
                <c:pt idx="1668">
                  <c:v>45253</c:v>
                </c:pt>
                <c:pt idx="1669">
                  <c:v>45254</c:v>
                </c:pt>
                <c:pt idx="1670">
                  <c:v>45257</c:v>
                </c:pt>
                <c:pt idx="1671">
                  <c:v>45258</c:v>
                </c:pt>
                <c:pt idx="1672">
                  <c:v>45259</c:v>
                </c:pt>
                <c:pt idx="1673">
                  <c:v>45260</c:v>
                </c:pt>
                <c:pt idx="1674">
                  <c:v>45261</c:v>
                </c:pt>
                <c:pt idx="1675">
                  <c:v>45264</c:v>
                </c:pt>
                <c:pt idx="1676">
                  <c:v>45265</c:v>
                </c:pt>
                <c:pt idx="1677">
                  <c:v>45266</c:v>
                </c:pt>
                <c:pt idx="1678">
                  <c:v>45267</c:v>
                </c:pt>
                <c:pt idx="1679">
                  <c:v>45268</c:v>
                </c:pt>
                <c:pt idx="1680">
                  <c:v>45271</c:v>
                </c:pt>
                <c:pt idx="1681">
                  <c:v>45272</c:v>
                </c:pt>
                <c:pt idx="1682">
                  <c:v>45273</c:v>
                </c:pt>
                <c:pt idx="1683">
                  <c:v>45274</c:v>
                </c:pt>
                <c:pt idx="1684">
                  <c:v>45275</c:v>
                </c:pt>
                <c:pt idx="1685">
                  <c:v>45278</c:v>
                </c:pt>
                <c:pt idx="1686">
                  <c:v>45279</c:v>
                </c:pt>
                <c:pt idx="1687">
                  <c:v>45280</c:v>
                </c:pt>
                <c:pt idx="1688">
                  <c:v>45281</c:v>
                </c:pt>
                <c:pt idx="1689">
                  <c:v>45282</c:v>
                </c:pt>
                <c:pt idx="1690">
                  <c:v>45286</c:v>
                </c:pt>
                <c:pt idx="1691">
                  <c:v>45287</c:v>
                </c:pt>
                <c:pt idx="1692">
                  <c:v>45288</c:v>
                </c:pt>
                <c:pt idx="1693">
                  <c:v>45289</c:v>
                </c:pt>
                <c:pt idx="1694">
                  <c:v>45293</c:v>
                </c:pt>
                <c:pt idx="1695">
                  <c:v>45294</c:v>
                </c:pt>
                <c:pt idx="1696">
                  <c:v>45295</c:v>
                </c:pt>
                <c:pt idx="1697">
                  <c:v>45296</c:v>
                </c:pt>
                <c:pt idx="1698">
                  <c:v>45299</c:v>
                </c:pt>
                <c:pt idx="1699">
                  <c:v>45300</c:v>
                </c:pt>
                <c:pt idx="1700">
                  <c:v>45301</c:v>
                </c:pt>
                <c:pt idx="1701">
                  <c:v>45302</c:v>
                </c:pt>
                <c:pt idx="1702">
                  <c:v>45303</c:v>
                </c:pt>
                <c:pt idx="1703">
                  <c:v>45306</c:v>
                </c:pt>
                <c:pt idx="1704">
                  <c:v>45307</c:v>
                </c:pt>
                <c:pt idx="1705">
                  <c:v>45308</c:v>
                </c:pt>
                <c:pt idx="1706">
                  <c:v>45309</c:v>
                </c:pt>
                <c:pt idx="1707">
                  <c:v>45310</c:v>
                </c:pt>
                <c:pt idx="1708">
                  <c:v>45313</c:v>
                </c:pt>
                <c:pt idx="1709">
                  <c:v>45314</c:v>
                </c:pt>
                <c:pt idx="1710">
                  <c:v>45315</c:v>
                </c:pt>
                <c:pt idx="1711">
                  <c:v>45316</c:v>
                </c:pt>
                <c:pt idx="1712">
                  <c:v>45317</c:v>
                </c:pt>
                <c:pt idx="1713">
                  <c:v>45320</c:v>
                </c:pt>
                <c:pt idx="1714">
                  <c:v>45321</c:v>
                </c:pt>
                <c:pt idx="1715">
                  <c:v>45322</c:v>
                </c:pt>
                <c:pt idx="1716">
                  <c:v>45323</c:v>
                </c:pt>
                <c:pt idx="1717">
                  <c:v>45324</c:v>
                </c:pt>
                <c:pt idx="1718">
                  <c:v>45327</c:v>
                </c:pt>
                <c:pt idx="1719">
                  <c:v>45328</c:v>
                </c:pt>
                <c:pt idx="1720">
                  <c:v>45329</c:v>
                </c:pt>
                <c:pt idx="1721">
                  <c:v>45330</c:v>
                </c:pt>
                <c:pt idx="1722">
                  <c:v>45335</c:v>
                </c:pt>
                <c:pt idx="1723">
                  <c:v>45336</c:v>
                </c:pt>
                <c:pt idx="1724">
                  <c:v>45337</c:v>
                </c:pt>
                <c:pt idx="1725">
                  <c:v>45338</c:v>
                </c:pt>
                <c:pt idx="1726">
                  <c:v>45341</c:v>
                </c:pt>
                <c:pt idx="1727">
                  <c:v>45342</c:v>
                </c:pt>
                <c:pt idx="1728">
                  <c:v>45343</c:v>
                </c:pt>
                <c:pt idx="1729">
                  <c:v>45344</c:v>
                </c:pt>
                <c:pt idx="1730">
                  <c:v>45345</c:v>
                </c:pt>
                <c:pt idx="1731">
                  <c:v>45348</c:v>
                </c:pt>
                <c:pt idx="1732">
                  <c:v>45349</c:v>
                </c:pt>
                <c:pt idx="1733">
                  <c:v>45350</c:v>
                </c:pt>
                <c:pt idx="1734">
                  <c:v>45351</c:v>
                </c:pt>
                <c:pt idx="1735">
                  <c:v>45355</c:v>
                </c:pt>
                <c:pt idx="1736">
                  <c:v>45356</c:v>
                </c:pt>
                <c:pt idx="1737">
                  <c:v>45357</c:v>
                </c:pt>
                <c:pt idx="1738">
                  <c:v>45358</c:v>
                </c:pt>
                <c:pt idx="1739">
                  <c:v>45359</c:v>
                </c:pt>
                <c:pt idx="1740">
                  <c:v>45362</c:v>
                </c:pt>
                <c:pt idx="1741">
                  <c:v>45363</c:v>
                </c:pt>
                <c:pt idx="1742">
                  <c:v>45364</c:v>
                </c:pt>
                <c:pt idx="1743">
                  <c:v>45365</c:v>
                </c:pt>
                <c:pt idx="1744">
                  <c:v>45366</c:v>
                </c:pt>
                <c:pt idx="1745">
                  <c:v>45369</c:v>
                </c:pt>
                <c:pt idx="1746">
                  <c:v>45370</c:v>
                </c:pt>
                <c:pt idx="1747">
                  <c:v>45371</c:v>
                </c:pt>
                <c:pt idx="1748">
                  <c:v>45372</c:v>
                </c:pt>
                <c:pt idx="1749">
                  <c:v>45373</c:v>
                </c:pt>
                <c:pt idx="1750">
                  <c:v>45376</c:v>
                </c:pt>
                <c:pt idx="1751">
                  <c:v>45377</c:v>
                </c:pt>
                <c:pt idx="1752">
                  <c:v>45378</c:v>
                </c:pt>
                <c:pt idx="1753">
                  <c:v>45379</c:v>
                </c:pt>
                <c:pt idx="1754">
                  <c:v>45380</c:v>
                </c:pt>
                <c:pt idx="1755">
                  <c:v>45383</c:v>
                </c:pt>
                <c:pt idx="1756">
                  <c:v>45384</c:v>
                </c:pt>
                <c:pt idx="1757">
                  <c:v>45385</c:v>
                </c:pt>
                <c:pt idx="1758">
                  <c:v>45386</c:v>
                </c:pt>
                <c:pt idx="1759">
                  <c:v>45387</c:v>
                </c:pt>
                <c:pt idx="1760">
                  <c:v>45390</c:v>
                </c:pt>
                <c:pt idx="1761">
                  <c:v>45391</c:v>
                </c:pt>
                <c:pt idx="1762">
                  <c:v>45393</c:v>
                </c:pt>
                <c:pt idx="1763">
                  <c:v>45394</c:v>
                </c:pt>
                <c:pt idx="1764">
                  <c:v>45397</c:v>
                </c:pt>
                <c:pt idx="1765">
                  <c:v>45398</c:v>
                </c:pt>
                <c:pt idx="1766">
                  <c:v>45399</c:v>
                </c:pt>
                <c:pt idx="1767">
                  <c:v>45400</c:v>
                </c:pt>
                <c:pt idx="1768">
                  <c:v>45401</c:v>
                </c:pt>
                <c:pt idx="1769">
                  <c:v>45404</c:v>
                </c:pt>
                <c:pt idx="1770">
                  <c:v>45405</c:v>
                </c:pt>
                <c:pt idx="1771">
                  <c:v>45406</c:v>
                </c:pt>
                <c:pt idx="1772">
                  <c:v>45407</c:v>
                </c:pt>
                <c:pt idx="1773">
                  <c:v>45408</c:v>
                </c:pt>
                <c:pt idx="1774">
                  <c:v>45411</c:v>
                </c:pt>
                <c:pt idx="1775">
                  <c:v>45412</c:v>
                </c:pt>
                <c:pt idx="1776">
                  <c:v>45414</c:v>
                </c:pt>
                <c:pt idx="1777">
                  <c:v>45415</c:v>
                </c:pt>
                <c:pt idx="1778">
                  <c:v>45419</c:v>
                </c:pt>
                <c:pt idx="1779">
                  <c:v>45420</c:v>
                </c:pt>
                <c:pt idx="1780">
                  <c:v>45421</c:v>
                </c:pt>
                <c:pt idx="1781">
                  <c:v>45422</c:v>
                </c:pt>
                <c:pt idx="1782">
                  <c:v>45425</c:v>
                </c:pt>
                <c:pt idx="1783">
                  <c:v>45426</c:v>
                </c:pt>
                <c:pt idx="1784">
                  <c:v>45428</c:v>
                </c:pt>
                <c:pt idx="1785">
                  <c:v>45429</c:v>
                </c:pt>
                <c:pt idx="1786">
                  <c:v>45432</c:v>
                </c:pt>
                <c:pt idx="1787">
                  <c:v>45433</c:v>
                </c:pt>
                <c:pt idx="1788">
                  <c:v>45434</c:v>
                </c:pt>
                <c:pt idx="1789">
                  <c:v>45435</c:v>
                </c:pt>
                <c:pt idx="1790">
                  <c:v>45436</c:v>
                </c:pt>
                <c:pt idx="1791">
                  <c:v>45439</c:v>
                </c:pt>
                <c:pt idx="1792">
                  <c:v>45440</c:v>
                </c:pt>
                <c:pt idx="1793">
                  <c:v>45441</c:v>
                </c:pt>
                <c:pt idx="1794">
                  <c:v>45442</c:v>
                </c:pt>
                <c:pt idx="1795">
                  <c:v>45443</c:v>
                </c:pt>
                <c:pt idx="1796">
                  <c:v>45446</c:v>
                </c:pt>
                <c:pt idx="1797">
                  <c:v>45447</c:v>
                </c:pt>
                <c:pt idx="1798">
                  <c:v>45448</c:v>
                </c:pt>
                <c:pt idx="1799">
                  <c:v>45450</c:v>
                </c:pt>
                <c:pt idx="1800">
                  <c:v>45453</c:v>
                </c:pt>
                <c:pt idx="1801">
                  <c:v>45454</c:v>
                </c:pt>
                <c:pt idx="1802">
                  <c:v>45455</c:v>
                </c:pt>
                <c:pt idx="1803">
                  <c:v>45456</c:v>
                </c:pt>
                <c:pt idx="1804">
                  <c:v>45457</c:v>
                </c:pt>
                <c:pt idx="1805">
                  <c:v>45460</c:v>
                </c:pt>
                <c:pt idx="1806">
                  <c:v>45461</c:v>
                </c:pt>
                <c:pt idx="1807">
                  <c:v>45462</c:v>
                </c:pt>
                <c:pt idx="1808">
                  <c:v>45463</c:v>
                </c:pt>
                <c:pt idx="1809">
                  <c:v>45464</c:v>
                </c:pt>
                <c:pt idx="1810">
                  <c:v>45467</c:v>
                </c:pt>
                <c:pt idx="1811">
                  <c:v>45468</c:v>
                </c:pt>
                <c:pt idx="1812">
                  <c:v>45469</c:v>
                </c:pt>
                <c:pt idx="1813">
                  <c:v>45470</c:v>
                </c:pt>
                <c:pt idx="1814">
                  <c:v>45471</c:v>
                </c:pt>
                <c:pt idx="1815">
                  <c:v>45474</c:v>
                </c:pt>
                <c:pt idx="1816">
                  <c:v>45475</c:v>
                </c:pt>
                <c:pt idx="1817">
                  <c:v>45476</c:v>
                </c:pt>
                <c:pt idx="1818">
                  <c:v>45477</c:v>
                </c:pt>
                <c:pt idx="1819">
                  <c:v>45478</c:v>
                </c:pt>
                <c:pt idx="1820">
                  <c:v>45481</c:v>
                </c:pt>
                <c:pt idx="1821">
                  <c:v>45482</c:v>
                </c:pt>
                <c:pt idx="1822">
                  <c:v>45483</c:v>
                </c:pt>
                <c:pt idx="1823">
                  <c:v>45484</c:v>
                </c:pt>
                <c:pt idx="1824">
                  <c:v>45485</c:v>
                </c:pt>
                <c:pt idx="1825">
                  <c:v>45488</c:v>
                </c:pt>
                <c:pt idx="1826">
                  <c:v>45489</c:v>
                </c:pt>
                <c:pt idx="1827">
                  <c:v>45490</c:v>
                </c:pt>
                <c:pt idx="1828">
                  <c:v>45491</c:v>
                </c:pt>
                <c:pt idx="1829">
                  <c:v>45492</c:v>
                </c:pt>
                <c:pt idx="1830">
                  <c:v>45495</c:v>
                </c:pt>
                <c:pt idx="1831">
                  <c:v>45496</c:v>
                </c:pt>
                <c:pt idx="1832">
                  <c:v>45497</c:v>
                </c:pt>
                <c:pt idx="1833">
                  <c:v>45498</c:v>
                </c:pt>
                <c:pt idx="1834">
                  <c:v>45499</c:v>
                </c:pt>
                <c:pt idx="1835">
                  <c:v>45502</c:v>
                </c:pt>
                <c:pt idx="1836">
                  <c:v>45503</c:v>
                </c:pt>
                <c:pt idx="1837">
                  <c:v>45504</c:v>
                </c:pt>
                <c:pt idx="1838">
                  <c:v>45505</c:v>
                </c:pt>
                <c:pt idx="1839">
                  <c:v>45506</c:v>
                </c:pt>
                <c:pt idx="1840">
                  <c:v>45509</c:v>
                </c:pt>
                <c:pt idx="1841">
                  <c:v>45510</c:v>
                </c:pt>
                <c:pt idx="1842">
                  <c:v>45511</c:v>
                </c:pt>
                <c:pt idx="1843">
                  <c:v>45512</c:v>
                </c:pt>
                <c:pt idx="1844">
                  <c:v>45513</c:v>
                </c:pt>
                <c:pt idx="1845">
                  <c:v>45516</c:v>
                </c:pt>
                <c:pt idx="1846">
                  <c:v>45517</c:v>
                </c:pt>
                <c:pt idx="1847">
                  <c:v>45518</c:v>
                </c:pt>
                <c:pt idx="1848">
                  <c:v>45520</c:v>
                </c:pt>
                <c:pt idx="1849">
                  <c:v>45523</c:v>
                </c:pt>
                <c:pt idx="1850">
                  <c:v>45524</c:v>
                </c:pt>
                <c:pt idx="1851">
                  <c:v>45525</c:v>
                </c:pt>
                <c:pt idx="1852">
                  <c:v>45526</c:v>
                </c:pt>
                <c:pt idx="1853">
                  <c:v>45527</c:v>
                </c:pt>
                <c:pt idx="1854">
                  <c:v>45530</c:v>
                </c:pt>
                <c:pt idx="1855">
                  <c:v>45531</c:v>
                </c:pt>
                <c:pt idx="1856">
                  <c:v>45532</c:v>
                </c:pt>
                <c:pt idx="1857">
                  <c:v>45533</c:v>
                </c:pt>
                <c:pt idx="1858">
                  <c:v>45534</c:v>
                </c:pt>
                <c:pt idx="1859">
                  <c:v>45537</c:v>
                </c:pt>
                <c:pt idx="1860">
                  <c:v>45538</c:v>
                </c:pt>
                <c:pt idx="1861">
                  <c:v>45539</c:v>
                </c:pt>
                <c:pt idx="1862">
                  <c:v>45540</c:v>
                </c:pt>
                <c:pt idx="1863">
                  <c:v>45541</c:v>
                </c:pt>
                <c:pt idx="1864">
                  <c:v>45544</c:v>
                </c:pt>
                <c:pt idx="1865">
                  <c:v>45545</c:v>
                </c:pt>
                <c:pt idx="1866">
                  <c:v>45546</c:v>
                </c:pt>
                <c:pt idx="1867">
                  <c:v>45547</c:v>
                </c:pt>
                <c:pt idx="1868">
                  <c:v>45548</c:v>
                </c:pt>
                <c:pt idx="1869">
                  <c:v>45554</c:v>
                </c:pt>
                <c:pt idx="1870">
                  <c:v>45555</c:v>
                </c:pt>
                <c:pt idx="1871">
                  <c:v>45558</c:v>
                </c:pt>
                <c:pt idx="1872">
                  <c:v>45559</c:v>
                </c:pt>
                <c:pt idx="1873">
                  <c:v>45560</c:v>
                </c:pt>
                <c:pt idx="1874">
                  <c:v>45561</c:v>
                </c:pt>
                <c:pt idx="1875">
                  <c:v>45562</c:v>
                </c:pt>
                <c:pt idx="1876">
                  <c:v>45565</c:v>
                </c:pt>
                <c:pt idx="1877">
                  <c:v>45567</c:v>
                </c:pt>
                <c:pt idx="1878">
                  <c:v>45569</c:v>
                </c:pt>
                <c:pt idx="1879">
                  <c:v>45572</c:v>
                </c:pt>
                <c:pt idx="1880">
                  <c:v>45573</c:v>
                </c:pt>
                <c:pt idx="1881">
                  <c:v>45575</c:v>
                </c:pt>
                <c:pt idx="1882">
                  <c:v>45576</c:v>
                </c:pt>
                <c:pt idx="1883">
                  <c:v>45579</c:v>
                </c:pt>
                <c:pt idx="1884">
                  <c:v>45580</c:v>
                </c:pt>
                <c:pt idx="1885">
                  <c:v>45581</c:v>
                </c:pt>
                <c:pt idx="1886">
                  <c:v>45582</c:v>
                </c:pt>
                <c:pt idx="1887">
                  <c:v>45583</c:v>
                </c:pt>
                <c:pt idx="1888">
                  <c:v>45586</c:v>
                </c:pt>
                <c:pt idx="1889">
                  <c:v>45587</c:v>
                </c:pt>
                <c:pt idx="1890">
                  <c:v>45588</c:v>
                </c:pt>
                <c:pt idx="1891">
                  <c:v>45589</c:v>
                </c:pt>
                <c:pt idx="1892">
                  <c:v>45590</c:v>
                </c:pt>
                <c:pt idx="1893">
                  <c:v>45593</c:v>
                </c:pt>
                <c:pt idx="1894">
                  <c:v>45594</c:v>
                </c:pt>
                <c:pt idx="1895">
                  <c:v>45595</c:v>
                </c:pt>
                <c:pt idx="1896">
                  <c:v>45596</c:v>
                </c:pt>
                <c:pt idx="1897">
                  <c:v>45597</c:v>
                </c:pt>
                <c:pt idx="1898">
                  <c:v>45600</c:v>
                </c:pt>
                <c:pt idx="1899">
                  <c:v>45601</c:v>
                </c:pt>
                <c:pt idx="1900">
                  <c:v>45602</c:v>
                </c:pt>
                <c:pt idx="1901">
                  <c:v>45603</c:v>
                </c:pt>
                <c:pt idx="1902">
                  <c:v>45604</c:v>
                </c:pt>
                <c:pt idx="1903">
                  <c:v>45607</c:v>
                </c:pt>
                <c:pt idx="1904">
                  <c:v>45608</c:v>
                </c:pt>
                <c:pt idx="1905">
                  <c:v>45609</c:v>
                </c:pt>
                <c:pt idx="1906">
                  <c:v>45610</c:v>
                </c:pt>
                <c:pt idx="1907">
                  <c:v>45611</c:v>
                </c:pt>
                <c:pt idx="1908">
                  <c:v>45614</c:v>
                </c:pt>
                <c:pt idx="1909">
                  <c:v>45615</c:v>
                </c:pt>
                <c:pt idx="1910">
                  <c:v>45616</c:v>
                </c:pt>
                <c:pt idx="1911">
                  <c:v>45617</c:v>
                </c:pt>
                <c:pt idx="1912">
                  <c:v>45618</c:v>
                </c:pt>
                <c:pt idx="1913">
                  <c:v>45621</c:v>
                </c:pt>
                <c:pt idx="1914">
                  <c:v>45622</c:v>
                </c:pt>
                <c:pt idx="1915">
                  <c:v>45623</c:v>
                </c:pt>
                <c:pt idx="1916">
                  <c:v>45624</c:v>
                </c:pt>
                <c:pt idx="1917">
                  <c:v>45625</c:v>
                </c:pt>
                <c:pt idx="1918">
                  <c:v>45628</c:v>
                </c:pt>
                <c:pt idx="1919">
                  <c:v>45629</c:v>
                </c:pt>
                <c:pt idx="1920">
                  <c:v>45630</c:v>
                </c:pt>
                <c:pt idx="1921">
                  <c:v>45631</c:v>
                </c:pt>
                <c:pt idx="1922">
                  <c:v>45632</c:v>
                </c:pt>
                <c:pt idx="1923">
                  <c:v>45635</c:v>
                </c:pt>
                <c:pt idx="1924">
                  <c:v>45636</c:v>
                </c:pt>
                <c:pt idx="1925">
                  <c:v>45637</c:v>
                </c:pt>
                <c:pt idx="1926">
                  <c:v>45638</c:v>
                </c:pt>
                <c:pt idx="1927">
                  <c:v>45639</c:v>
                </c:pt>
                <c:pt idx="1928">
                  <c:v>45642</c:v>
                </c:pt>
                <c:pt idx="1929">
                  <c:v>45643</c:v>
                </c:pt>
                <c:pt idx="1930">
                  <c:v>45644</c:v>
                </c:pt>
                <c:pt idx="1931">
                  <c:v>45645</c:v>
                </c:pt>
                <c:pt idx="1932">
                  <c:v>45646</c:v>
                </c:pt>
                <c:pt idx="1933">
                  <c:v>45649</c:v>
                </c:pt>
                <c:pt idx="1934">
                  <c:v>45650</c:v>
                </c:pt>
                <c:pt idx="1935">
                  <c:v>45652</c:v>
                </c:pt>
                <c:pt idx="1936">
                  <c:v>45653</c:v>
                </c:pt>
                <c:pt idx="1937">
                  <c:v>45656</c:v>
                </c:pt>
                <c:pt idx="1938">
                  <c:v>45657</c:v>
                </c:pt>
                <c:pt idx="1939">
                  <c:v>45659</c:v>
                </c:pt>
                <c:pt idx="1940">
                  <c:v>45660</c:v>
                </c:pt>
                <c:pt idx="1941">
                  <c:v>45663</c:v>
                </c:pt>
                <c:pt idx="1942">
                  <c:v>45664</c:v>
                </c:pt>
                <c:pt idx="1943">
                  <c:v>45665</c:v>
                </c:pt>
                <c:pt idx="1944">
                  <c:v>45666</c:v>
                </c:pt>
                <c:pt idx="1945">
                  <c:v>45667</c:v>
                </c:pt>
                <c:pt idx="1946">
                  <c:v>45670</c:v>
                </c:pt>
                <c:pt idx="1947">
                  <c:v>45671</c:v>
                </c:pt>
                <c:pt idx="1948">
                  <c:v>45672</c:v>
                </c:pt>
                <c:pt idx="1949">
                  <c:v>45673</c:v>
                </c:pt>
                <c:pt idx="1950">
                  <c:v>45674</c:v>
                </c:pt>
                <c:pt idx="1951">
                  <c:v>45677</c:v>
                </c:pt>
                <c:pt idx="1952">
                  <c:v>45678</c:v>
                </c:pt>
                <c:pt idx="1953">
                  <c:v>45679</c:v>
                </c:pt>
                <c:pt idx="1954">
                  <c:v>45680</c:v>
                </c:pt>
                <c:pt idx="1955">
                  <c:v>45681</c:v>
                </c:pt>
                <c:pt idx="1956">
                  <c:v>45688</c:v>
                </c:pt>
                <c:pt idx="1957">
                  <c:v>45691</c:v>
                </c:pt>
                <c:pt idx="1958">
                  <c:v>45692</c:v>
                </c:pt>
                <c:pt idx="1959">
                  <c:v>45693</c:v>
                </c:pt>
                <c:pt idx="1960">
                  <c:v>45694</c:v>
                </c:pt>
                <c:pt idx="1961">
                  <c:v>45695</c:v>
                </c:pt>
                <c:pt idx="1962">
                  <c:v>45698</c:v>
                </c:pt>
                <c:pt idx="1963">
                  <c:v>45699</c:v>
                </c:pt>
                <c:pt idx="1964">
                  <c:v>45700</c:v>
                </c:pt>
                <c:pt idx="1965">
                  <c:v>45701</c:v>
                </c:pt>
                <c:pt idx="1966">
                  <c:v>45702</c:v>
                </c:pt>
                <c:pt idx="1967">
                  <c:v>45705</c:v>
                </c:pt>
                <c:pt idx="1968">
                  <c:v>45706</c:v>
                </c:pt>
                <c:pt idx="1969">
                  <c:v>45707</c:v>
                </c:pt>
                <c:pt idx="1970">
                  <c:v>45708</c:v>
                </c:pt>
                <c:pt idx="1971">
                  <c:v>45709</c:v>
                </c:pt>
                <c:pt idx="1972">
                  <c:v>45712</c:v>
                </c:pt>
                <c:pt idx="1973">
                  <c:v>45713</c:v>
                </c:pt>
                <c:pt idx="1974">
                  <c:v>45714</c:v>
                </c:pt>
                <c:pt idx="1975">
                  <c:v>45715</c:v>
                </c:pt>
                <c:pt idx="1976">
                  <c:v>45716</c:v>
                </c:pt>
                <c:pt idx="1977">
                  <c:v>45720</c:v>
                </c:pt>
                <c:pt idx="1978">
                  <c:v>45721</c:v>
                </c:pt>
                <c:pt idx="1979">
                  <c:v>45722</c:v>
                </c:pt>
                <c:pt idx="1980">
                  <c:v>45723</c:v>
                </c:pt>
                <c:pt idx="1981">
                  <c:v>45726</c:v>
                </c:pt>
                <c:pt idx="1982">
                  <c:v>45727</c:v>
                </c:pt>
                <c:pt idx="1983">
                  <c:v>45728</c:v>
                </c:pt>
                <c:pt idx="1984">
                  <c:v>45729</c:v>
                </c:pt>
                <c:pt idx="1985">
                  <c:v>45730</c:v>
                </c:pt>
                <c:pt idx="1986">
                  <c:v>45733</c:v>
                </c:pt>
                <c:pt idx="1987">
                  <c:v>45734</c:v>
                </c:pt>
                <c:pt idx="1988">
                  <c:v>45735</c:v>
                </c:pt>
                <c:pt idx="1989">
                  <c:v>45736</c:v>
                </c:pt>
                <c:pt idx="1990">
                  <c:v>45737</c:v>
                </c:pt>
                <c:pt idx="1991">
                  <c:v>45740</c:v>
                </c:pt>
                <c:pt idx="1992">
                  <c:v>45741</c:v>
                </c:pt>
                <c:pt idx="1993">
                  <c:v>45742</c:v>
                </c:pt>
                <c:pt idx="1994">
                  <c:v>45743</c:v>
                </c:pt>
                <c:pt idx="1995">
                  <c:v>45744</c:v>
                </c:pt>
                <c:pt idx="1996">
                  <c:v>45747</c:v>
                </c:pt>
                <c:pt idx="1997">
                  <c:v>45748</c:v>
                </c:pt>
                <c:pt idx="1998">
                  <c:v>45749</c:v>
                </c:pt>
                <c:pt idx="1999">
                  <c:v>45750</c:v>
                </c:pt>
                <c:pt idx="2000">
                  <c:v>45751</c:v>
                </c:pt>
                <c:pt idx="2001">
                  <c:v>45754</c:v>
                </c:pt>
                <c:pt idx="2002">
                  <c:v>45755</c:v>
                </c:pt>
                <c:pt idx="2003">
                  <c:v>45756</c:v>
                </c:pt>
                <c:pt idx="2004">
                  <c:v>45757</c:v>
                </c:pt>
                <c:pt idx="2005">
                  <c:v>45758</c:v>
                </c:pt>
                <c:pt idx="2006">
                  <c:v>45761</c:v>
                </c:pt>
                <c:pt idx="2007">
                  <c:v>45762</c:v>
                </c:pt>
                <c:pt idx="2008">
                  <c:v>45763</c:v>
                </c:pt>
                <c:pt idx="2009">
                  <c:v>45764</c:v>
                </c:pt>
                <c:pt idx="2010">
                  <c:v>45765</c:v>
                </c:pt>
                <c:pt idx="2011">
                  <c:v>45768</c:v>
                </c:pt>
                <c:pt idx="2012">
                  <c:v>45769</c:v>
                </c:pt>
                <c:pt idx="2013">
                  <c:v>45770</c:v>
                </c:pt>
                <c:pt idx="2014">
                  <c:v>45771</c:v>
                </c:pt>
                <c:pt idx="2015">
                  <c:v>45772</c:v>
                </c:pt>
                <c:pt idx="2016">
                  <c:v>45775</c:v>
                </c:pt>
                <c:pt idx="2017">
                  <c:v>45776</c:v>
                </c:pt>
                <c:pt idx="2018">
                  <c:v>45777</c:v>
                </c:pt>
                <c:pt idx="2019">
                  <c:v>45779</c:v>
                </c:pt>
                <c:pt idx="2020">
                  <c:v>45784</c:v>
                </c:pt>
                <c:pt idx="2021">
                  <c:v>45785</c:v>
                </c:pt>
                <c:pt idx="2022">
                  <c:v>45786</c:v>
                </c:pt>
                <c:pt idx="2023">
                  <c:v>45789</c:v>
                </c:pt>
                <c:pt idx="2024">
                  <c:v>45790</c:v>
                </c:pt>
                <c:pt idx="2025">
                  <c:v>45791</c:v>
                </c:pt>
                <c:pt idx="2026">
                  <c:v>45792</c:v>
                </c:pt>
                <c:pt idx="2027">
                  <c:v>45793</c:v>
                </c:pt>
                <c:pt idx="2028">
                  <c:v>45796</c:v>
                </c:pt>
                <c:pt idx="2029">
                  <c:v>45797</c:v>
                </c:pt>
                <c:pt idx="2030">
                  <c:v>45798</c:v>
                </c:pt>
                <c:pt idx="2031">
                  <c:v>45799</c:v>
                </c:pt>
                <c:pt idx="2032">
                  <c:v>45800</c:v>
                </c:pt>
                <c:pt idx="2033">
                  <c:v>45803</c:v>
                </c:pt>
                <c:pt idx="2034">
                  <c:v>45804</c:v>
                </c:pt>
                <c:pt idx="2035">
                  <c:v>45805</c:v>
                </c:pt>
                <c:pt idx="2036">
                  <c:v>45806</c:v>
                </c:pt>
                <c:pt idx="2037">
                  <c:v>45807</c:v>
                </c:pt>
                <c:pt idx="2038">
                  <c:v>45810</c:v>
                </c:pt>
                <c:pt idx="2039">
                  <c:v>45812</c:v>
                </c:pt>
                <c:pt idx="2040">
                  <c:v>45813</c:v>
                </c:pt>
                <c:pt idx="2041">
                  <c:v>45817</c:v>
                </c:pt>
                <c:pt idx="2042">
                  <c:v>45818</c:v>
                </c:pt>
                <c:pt idx="2043">
                  <c:v>45819</c:v>
                </c:pt>
                <c:pt idx="2044">
                  <c:v>45820</c:v>
                </c:pt>
                <c:pt idx="2045">
                  <c:v>45821</c:v>
                </c:pt>
                <c:pt idx="2046">
                  <c:v>45824</c:v>
                </c:pt>
                <c:pt idx="2047">
                  <c:v>45825</c:v>
                </c:pt>
                <c:pt idx="2048">
                  <c:v>45826</c:v>
                </c:pt>
                <c:pt idx="2049">
                  <c:v>45827</c:v>
                </c:pt>
                <c:pt idx="2050">
                  <c:v>45828</c:v>
                </c:pt>
                <c:pt idx="2051">
                  <c:v>45831</c:v>
                </c:pt>
                <c:pt idx="2052">
                  <c:v>45832</c:v>
                </c:pt>
                <c:pt idx="2053">
                  <c:v>45833</c:v>
                </c:pt>
                <c:pt idx="2054">
                  <c:v>45834</c:v>
                </c:pt>
                <c:pt idx="2055">
                  <c:v>45835</c:v>
                </c:pt>
                <c:pt idx="2056">
                  <c:v>45838</c:v>
                </c:pt>
                <c:pt idx="2057">
                  <c:v>45839</c:v>
                </c:pt>
                <c:pt idx="2058">
                  <c:v>45840</c:v>
                </c:pt>
                <c:pt idx="2059">
                  <c:v>45841</c:v>
                </c:pt>
                <c:pt idx="2060">
                  <c:v>45842</c:v>
                </c:pt>
                <c:pt idx="2061">
                  <c:v>45845</c:v>
                </c:pt>
                <c:pt idx="2062">
                  <c:v>45846</c:v>
                </c:pt>
                <c:pt idx="2063">
                  <c:v>45847</c:v>
                </c:pt>
                <c:pt idx="2064">
                  <c:v>45848</c:v>
                </c:pt>
                <c:pt idx="2065">
                  <c:v>45849</c:v>
                </c:pt>
                <c:pt idx="2066">
                  <c:v>45852</c:v>
                </c:pt>
                <c:pt idx="2067">
                  <c:v>45853</c:v>
                </c:pt>
                <c:pt idx="2068">
                  <c:v>45854</c:v>
                </c:pt>
                <c:pt idx="2069">
                  <c:v>45855</c:v>
                </c:pt>
                <c:pt idx="2070">
                  <c:v>45856</c:v>
                </c:pt>
                <c:pt idx="2071">
                  <c:v>45859</c:v>
                </c:pt>
                <c:pt idx="2072">
                  <c:v>45860</c:v>
                </c:pt>
                <c:pt idx="2073">
                  <c:v>45861</c:v>
                </c:pt>
                <c:pt idx="2074">
                  <c:v>45862</c:v>
                </c:pt>
                <c:pt idx="2075">
                  <c:v>45863</c:v>
                </c:pt>
                <c:pt idx="2076">
                  <c:v>45866</c:v>
                </c:pt>
                <c:pt idx="2077">
                  <c:v>45867</c:v>
                </c:pt>
                <c:pt idx="2078">
                  <c:v>45868</c:v>
                </c:pt>
                <c:pt idx="2079">
                  <c:v>45869</c:v>
                </c:pt>
                <c:pt idx="2080">
                  <c:v>45870</c:v>
                </c:pt>
                <c:pt idx="2081">
                  <c:v>45873</c:v>
                </c:pt>
                <c:pt idx="2082">
                  <c:v>45874</c:v>
                </c:pt>
                <c:pt idx="2083">
                  <c:v>45875</c:v>
                </c:pt>
                <c:pt idx="2084">
                  <c:v>45876</c:v>
                </c:pt>
                <c:pt idx="2085">
                  <c:v>45877</c:v>
                </c:pt>
                <c:pt idx="2086">
                  <c:v>45880</c:v>
                </c:pt>
                <c:pt idx="2087">
                  <c:v>45881</c:v>
                </c:pt>
                <c:pt idx="2088">
                  <c:v>45882</c:v>
                </c:pt>
                <c:pt idx="2089">
                  <c:v>45883</c:v>
                </c:pt>
                <c:pt idx="2090">
                  <c:v>45887</c:v>
                </c:pt>
                <c:pt idx="2091">
                  <c:v>45888</c:v>
                </c:pt>
                <c:pt idx="2092">
                  <c:v>45889</c:v>
                </c:pt>
                <c:pt idx="2093">
                  <c:v>45890</c:v>
                </c:pt>
                <c:pt idx="2094">
                  <c:v>45891</c:v>
                </c:pt>
              </c:numCache>
            </c:numRef>
          </c:cat>
          <c:val>
            <c:numRef>
              <c:f>루미스!$M$16:$M$2110</c:f>
              <c:numCache>
                <c:formatCode>_(* #,##0.00_);_(* \(#,##0.00\);_(* "-"??_);_(@_)</c:formatCode>
                <c:ptCount val="2095"/>
                <c:pt idx="0">
                  <c:v>0</c:v>
                </c:pt>
                <c:pt idx="1">
                  <c:v>0.16785814708464386</c:v>
                </c:pt>
                <c:pt idx="2">
                  <c:v>0.16785814708464386</c:v>
                </c:pt>
                <c:pt idx="3">
                  <c:v>0.77368120585204281</c:v>
                </c:pt>
                <c:pt idx="4">
                  <c:v>0.66461601383767288</c:v>
                </c:pt>
                <c:pt idx="5">
                  <c:v>0.70679356856196307</c:v>
                </c:pt>
                <c:pt idx="6">
                  <c:v>0.85718424348806366</c:v>
                </c:pt>
                <c:pt idx="7">
                  <c:v>0.9598588969078321</c:v>
                </c:pt>
                <c:pt idx="8">
                  <c:v>0.69955095815474522</c:v>
                </c:pt>
                <c:pt idx="9">
                  <c:v>1.4783445948824721</c:v>
                </c:pt>
                <c:pt idx="10">
                  <c:v>1.5294689036392128</c:v>
                </c:pt>
                <c:pt idx="11">
                  <c:v>1.1967348608140895</c:v>
                </c:pt>
                <c:pt idx="12">
                  <c:v>0.90191801365018875</c:v>
                </c:pt>
                <c:pt idx="13">
                  <c:v>0.67143258833854702</c:v>
                </c:pt>
                <c:pt idx="14">
                  <c:v>0.75195337463040346</c:v>
                </c:pt>
                <c:pt idx="15">
                  <c:v>1.0812791302051039</c:v>
                </c:pt>
                <c:pt idx="16">
                  <c:v>1.1183442540537243</c:v>
                </c:pt>
                <c:pt idx="17">
                  <c:v>0.7766634571961788</c:v>
                </c:pt>
                <c:pt idx="18">
                  <c:v>1.6206405875887526</c:v>
                </c:pt>
                <c:pt idx="19">
                  <c:v>1.4553386559419437</c:v>
                </c:pt>
                <c:pt idx="20">
                  <c:v>1.3219894172680853</c:v>
                </c:pt>
                <c:pt idx="21">
                  <c:v>1.1183442540537243</c:v>
                </c:pt>
                <c:pt idx="22">
                  <c:v>-0.13633149001796596</c:v>
                </c:pt>
                <c:pt idx="23">
                  <c:v>5.2402416475658242E-2</c:v>
                </c:pt>
                <c:pt idx="24">
                  <c:v>-5.3680524194561485E-2</c:v>
                </c:pt>
                <c:pt idx="25">
                  <c:v>-0.13803563364319871</c:v>
                </c:pt>
                <c:pt idx="26">
                  <c:v>-0.23985821525036499</c:v>
                </c:pt>
                <c:pt idx="27">
                  <c:v>0.48355075365753919</c:v>
                </c:pt>
                <c:pt idx="28">
                  <c:v>0.59261594567190912</c:v>
                </c:pt>
                <c:pt idx="29">
                  <c:v>0.88785882874209676</c:v>
                </c:pt>
                <c:pt idx="30">
                  <c:v>0.66035565477457681</c:v>
                </c:pt>
                <c:pt idx="31">
                  <c:v>0.49505372312779627</c:v>
                </c:pt>
                <c:pt idx="32">
                  <c:v>0.55129046276020688</c:v>
                </c:pt>
                <c:pt idx="33">
                  <c:v>0.24411857431343265</c:v>
                </c:pt>
                <c:pt idx="34">
                  <c:v>0.4375388757764398</c:v>
                </c:pt>
                <c:pt idx="35">
                  <c:v>0.35446187404674845</c:v>
                </c:pt>
                <c:pt idx="36">
                  <c:v>0.42347969086836201</c:v>
                </c:pt>
                <c:pt idx="37">
                  <c:v>0.27947955453686291</c:v>
                </c:pt>
                <c:pt idx="38">
                  <c:v>-9.7562222544112842E-2</c:v>
                </c:pt>
                <c:pt idx="39">
                  <c:v>-0.77836760082139733</c:v>
                </c:pt>
                <c:pt idx="40">
                  <c:v>-0.77836760082139733</c:v>
                </c:pt>
                <c:pt idx="41">
                  <c:v>7.6260427228817207E-2</c:v>
                </c:pt>
                <c:pt idx="42">
                  <c:v>-0.2142960608720017</c:v>
                </c:pt>
                <c:pt idx="43">
                  <c:v>-0.38556249520708263</c:v>
                </c:pt>
                <c:pt idx="44">
                  <c:v>0.3672429512359372</c:v>
                </c:pt>
                <c:pt idx="45">
                  <c:v>6.2627278227012084E-2</c:v>
                </c:pt>
                <c:pt idx="46">
                  <c:v>1.1473146956825673</c:v>
                </c:pt>
                <c:pt idx="47">
                  <c:v>1.7633626162013201</c:v>
                </c:pt>
                <c:pt idx="48">
                  <c:v>1.7139424510697694</c:v>
                </c:pt>
                <c:pt idx="49">
                  <c:v>1.7701791907021942</c:v>
                </c:pt>
                <c:pt idx="50">
                  <c:v>1.5754807815202838</c:v>
                </c:pt>
                <c:pt idx="51">
                  <c:v>1.8724278082156758</c:v>
                </c:pt>
                <c:pt idx="52">
                  <c:v>1.8021318836751732</c:v>
                </c:pt>
                <c:pt idx="53">
                  <c:v>2.2222032872930555</c:v>
                </c:pt>
                <c:pt idx="54">
                  <c:v>2.2328541849507104</c:v>
                </c:pt>
                <c:pt idx="55">
                  <c:v>2.0117415495778204</c:v>
                </c:pt>
                <c:pt idx="56">
                  <c:v>1.8609248387454329</c:v>
                </c:pt>
                <c:pt idx="57">
                  <c:v>2.3474578437470797</c:v>
                </c:pt>
                <c:pt idx="58">
                  <c:v>2.2771619192065771</c:v>
                </c:pt>
                <c:pt idx="59">
                  <c:v>0.41794122408637691</c:v>
                </c:pt>
                <c:pt idx="60">
                  <c:v>0.78816642666643588</c:v>
                </c:pt>
                <c:pt idx="61">
                  <c:v>1.470249912662652</c:v>
                </c:pt>
                <c:pt idx="62">
                  <c:v>1.9938480415129476</c:v>
                </c:pt>
                <c:pt idx="63">
                  <c:v>2.1813038402876685</c:v>
                </c:pt>
                <c:pt idx="64">
                  <c:v>2.435647276352455</c:v>
                </c:pt>
                <c:pt idx="65">
                  <c:v>2.8906536242874665</c:v>
                </c:pt>
                <c:pt idx="66">
                  <c:v>2.9226063172604455</c:v>
                </c:pt>
                <c:pt idx="67">
                  <c:v>2.9226063172604455</c:v>
                </c:pt>
                <c:pt idx="68">
                  <c:v>2.7986298685253246</c:v>
                </c:pt>
                <c:pt idx="69">
                  <c:v>2.7513398829253504</c:v>
                </c:pt>
                <c:pt idx="70">
                  <c:v>3.5292814478404324</c:v>
                </c:pt>
                <c:pt idx="71">
                  <c:v>3.9131397994223107</c:v>
                </c:pt>
                <c:pt idx="72">
                  <c:v>3.7866071352493691</c:v>
                </c:pt>
                <c:pt idx="73">
                  <c:v>3.6605005069827286</c:v>
                </c:pt>
                <c:pt idx="74">
                  <c:v>3.6881928408926399</c:v>
                </c:pt>
                <c:pt idx="75">
                  <c:v>3.6021335878187841</c:v>
                </c:pt>
                <c:pt idx="76">
                  <c:v>3.5007370421179047</c:v>
                </c:pt>
                <c:pt idx="77">
                  <c:v>3.9676723954295028</c:v>
                </c:pt>
                <c:pt idx="78">
                  <c:v>3.8641456701971038</c:v>
                </c:pt>
                <c:pt idx="79">
                  <c:v>3.6315300653539282</c:v>
                </c:pt>
                <c:pt idx="80">
                  <c:v>3.6609265428890581</c:v>
                </c:pt>
                <c:pt idx="81">
                  <c:v>4.5262054685968991</c:v>
                </c:pt>
                <c:pt idx="82">
                  <c:v>3.8262284745358386</c:v>
                </c:pt>
                <c:pt idx="83">
                  <c:v>3.7657313758403745</c:v>
                </c:pt>
                <c:pt idx="84">
                  <c:v>3.7184413902403719</c:v>
                </c:pt>
                <c:pt idx="85">
                  <c:v>3.8803350346367438</c:v>
                </c:pt>
                <c:pt idx="86">
                  <c:v>3.9131397994223107</c:v>
                </c:pt>
                <c:pt idx="87">
                  <c:v>3.0742750999054351</c:v>
                </c:pt>
                <c:pt idx="88">
                  <c:v>3.9821576162438959</c:v>
                </c:pt>
                <c:pt idx="89">
                  <c:v>3.0879082489072118</c:v>
                </c:pt>
                <c:pt idx="90">
                  <c:v>3.2459675701468171</c:v>
                </c:pt>
                <c:pt idx="91">
                  <c:v>3.4845476776782931</c:v>
                </c:pt>
                <c:pt idx="92">
                  <c:v>3.4845476776782931</c:v>
                </c:pt>
                <c:pt idx="93">
                  <c:v>3.6349383526043511</c:v>
                </c:pt>
                <c:pt idx="94">
                  <c:v>2.6640025221325629</c:v>
                </c:pt>
                <c:pt idx="95">
                  <c:v>3.3213759255630038</c:v>
                </c:pt>
                <c:pt idx="96">
                  <c:v>3.4172340044819123</c:v>
                </c:pt>
                <c:pt idx="97">
                  <c:v>3.3362871822837405</c:v>
                </c:pt>
                <c:pt idx="98">
                  <c:v>4.0912228082582942</c:v>
                </c:pt>
                <c:pt idx="99">
                  <c:v>4.2863472533465057</c:v>
                </c:pt>
                <c:pt idx="100">
                  <c:v>4.773732330160783</c:v>
                </c:pt>
                <c:pt idx="101">
                  <c:v>4.7681938633788121</c:v>
                </c:pt>
                <c:pt idx="102">
                  <c:v>4.8308211416058242</c:v>
                </c:pt>
                <c:pt idx="103">
                  <c:v>5.3940406097426035</c:v>
                </c:pt>
                <c:pt idx="104">
                  <c:v>5.3778512453029492</c:v>
                </c:pt>
                <c:pt idx="105">
                  <c:v>5.3390819778291103</c:v>
                </c:pt>
                <c:pt idx="106">
                  <c:v>5.227034534470576</c:v>
                </c:pt>
                <c:pt idx="107">
                  <c:v>5.5346324588236371</c:v>
                </c:pt>
                <c:pt idx="108">
                  <c:v>5.5644549722650822</c:v>
                </c:pt>
                <c:pt idx="109">
                  <c:v>5.4617803188452712</c:v>
                </c:pt>
                <c:pt idx="110">
                  <c:v>5.3203363979516212</c:v>
                </c:pt>
                <c:pt idx="111">
                  <c:v>5.2436499348165171</c:v>
                </c:pt>
                <c:pt idx="112">
                  <c:v>5.5014016581317549</c:v>
                </c:pt>
                <c:pt idx="113">
                  <c:v>5.553378038701112</c:v>
                </c:pt>
                <c:pt idx="114">
                  <c:v>5.3228926133894561</c:v>
                </c:pt>
                <c:pt idx="115">
                  <c:v>5.5218513816344625</c:v>
                </c:pt>
                <c:pt idx="116">
                  <c:v>5.6956740314073642</c:v>
                </c:pt>
                <c:pt idx="117">
                  <c:v>5.4404785235299755</c:v>
                </c:pt>
                <c:pt idx="118">
                  <c:v>5.4021352919624093</c:v>
                </c:pt>
                <c:pt idx="119">
                  <c:v>3.8765007114799772</c:v>
                </c:pt>
                <c:pt idx="120">
                  <c:v>4.0089978783411908</c:v>
                </c:pt>
                <c:pt idx="121">
                  <c:v>5.0536379206039612</c:v>
                </c:pt>
                <c:pt idx="122">
                  <c:v>5.1503480713354719</c:v>
                </c:pt>
                <c:pt idx="123">
                  <c:v>3.5271512683089128</c:v>
                </c:pt>
                <c:pt idx="124">
                  <c:v>3.3371392540963569</c:v>
                </c:pt>
                <c:pt idx="125">
                  <c:v>3.4572813796746971</c:v>
                </c:pt>
                <c:pt idx="126">
                  <c:v>4.4857320574978274</c:v>
                </c:pt>
                <c:pt idx="127">
                  <c:v>4.1248796448564775</c:v>
                </c:pt>
                <c:pt idx="128">
                  <c:v>3.9088794403592289</c:v>
                </c:pt>
                <c:pt idx="129">
                  <c:v>4.0827020901321731</c:v>
                </c:pt>
                <c:pt idx="130">
                  <c:v>4.1334003629825986</c:v>
                </c:pt>
                <c:pt idx="131">
                  <c:v>4.2211637596816871</c:v>
                </c:pt>
                <c:pt idx="132">
                  <c:v>4.7021582979013772</c:v>
                </c:pt>
                <c:pt idx="133">
                  <c:v>5.3011647821678451</c:v>
                </c:pt>
                <c:pt idx="134">
                  <c:v>5.5099223762578902</c:v>
                </c:pt>
                <c:pt idx="135">
                  <c:v>5.5099223762578902</c:v>
                </c:pt>
                <c:pt idx="136">
                  <c:v>4.713235231465319</c:v>
                </c:pt>
                <c:pt idx="137">
                  <c:v>5.0408568434147725</c:v>
                </c:pt>
                <c:pt idx="138">
                  <c:v>5.0221112635372833</c:v>
                </c:pt>
                <c:pt idx="139">
                  <c:v>4.865756085922925</c:v>
                </c:pt>
                <c:pt idx="140">
                  <c:v>6.0024198839478231</c:v>
                </c:pt>
                <c:pt idx="141">
                  <c:v>6.3590119375261054</c:v>
                </c:pt>
                <c:pt idx="142">
                  <c:v>6.4395327238179618</c:v>
                </c:pt>
                <c:pt idx="143">
                  <c:v>6.3223728495837719</c:v>
                </c:pt>
                <c:pt idx="144">
                  <c:v>6.518775402390915</c:v>
                </c:pt>
                <c:pt idx="145">
                  <c:v>6.6738524722863843</c:v>
                </c:pt>
                <c:pt idx="146">
                  <c:v>6.7922904542395059</c:v>
                </c:pt>
                <c:pt idx="147">
                  <c:v>6.8600301633421594</c:v>
                </c:pt>
                <c:pt idx="148">
                  <c:v>6.5345387309242398</c:v>
                </c:pt>
                <c:pt idx="149">
                  <c:v>6.6035565477458533</c:v>
                </c:pt>
                <c:pt idx="150">
                  <c:v>6.3666805838395959</c:v>
                </c:pt>
                <c:pt idx="151">
                  <c:v>6.3743492301531433</c:v>
                </c:pt>
                <c:pt idx="152">
                  <c:v>6.8089058545854186</c:v>
                </c:pt>
                <c:pt idx="153">
                  <c:v>6.9375686982898941</c:v>
                </c:pt>
                <c:pt idx="154">
                  <c:v>7.3337820911546459</c:v>
                </c:pt>
                <c:pt idx="155">
                  <c:v>8.6664224060804003</c:v>
                </c:pt>
                <c:pt idx="156">
                  <c:v>8.8623989229812139</c:v>
                </c:pt>
                <c:pt idx="157">
                  <c:v>8.6787774473632737</c:v>
                </c:pt>
                <c:pt idx="158">
                  <c:v>8.7742094903758669</c:v>
                </c:pt>
                <c:pt idx="159">
                  <c:v>8.9646475404947097</c:v>
                </c:pt>
                <c:pt idx="160">
                  <c:v>9.0379257163793767</c:v>
                </c:pt>
                <c:pt idx="161">
                  <c:v>9.1188725385775768</c:v>
                </c:pt>
                <c:pt idx="162">
                  <c:v>9.1546595547072656</c:v>
                </c:pt>
                <c:pt idx="163">
                  <c:v>9.7131926278746903</c:v>
                </c:pt>
                <c:pt idx="164">
                  <c:v>9.2773578957234548</c:v>
                </c:pt>
                <c:pt idx="165">
                  <c:v>9.4541627968405209</c:v>
                </c:pt>
                <c:pt idx="166">
                  <c:v>8.9437717810857151</c:v>
                </c:pt>
                <c:pt idx="167">
                  <c:v>9.0822334506352291</c:v>
                </c:pt>
                <c:pt idx="168">
                  <c:v>9.9628496689701223</c:v>
                </c:pt>
                <c:pt idx="169">
                  <c:v>9.6117960821738109</c:v>
                </c:pt>
                <c:pt idx="170">
                  <c:v>9.7153228074062383</c:v>
                </c:pt>
                <c:pt idx="171">
                  <c:v>9.8899975289917563</c:v>
                </c:pt>
                <c:pt idx="172">
                  <c:v>9.9108732884007509</c:v>
                </c:pt>
                <c:pt idx="173">
                  <c:v>10.251275977539407</c:v>
                </c:pt>
                <c:pt idx="174">
                  <c:v>10.39144179071414</c:v>
                </c:pt>
                <c:pt idx="175">
                  <c:v>10.370566031305131</c:v>
                </c:pt>
                <c:pt idx="176">
                  <c:v>10.52990346026364</c:v>
                </c:pt>
                <c:pt idx="177">
                  <c:v>10.114092415708797</c:v>
                </c:pt>
                <c:pt idx="178">
                  <c:v>10.01525208544578</c:v>
                </c:pt>
                <c:pt idx="179">
                  <c:v>10.123465205647548</c:v>
                </c:pt>
                <c:pt idx="180">
                  <c:v>9.8691217695827476</c:v>
                </c:pt>
                <c:pt idx="181">
                  <c:v>9.2620206030964454</c:v>
                </c:pt>
                <c:pt idx="182">
                  <c:v>10.157548078152033</c:v>
                </c:pt>
                <c:pt idx="183">
                  <c:v>9.8682696977701312</c:v>
                </c:pt>
                <c:pt idx="184">
                  <c:v>10.008435510944864</c:v>
                </c:pt>
                <c:pt idx="185">
                  <c:v>10.728010156696016</c:v>
                </c:pt>
                <c:pt idx="186">
                  <c:v>10.64493315496631</c:v>
                </c:pt>
                <c:pt idx="187">
                  <c:v>10.64493315496631</c:v>
                </c:pt>
                <c:pt idx="188">
                  <c:v>10.872436328933816</c:v>
                </c:pt>
                <c:pt idx="189">
                  <c:v>10.829832738303196</c:v>
                </c:pt>
                <c:pt idx="190">
                  <c:v>11.92133673025964</c:v>
                </c:pt>
                <c:pt idx="191">
                  <c:v>11.880011247347937</c:v>
                </c:pt>
                <c:pt idx="192">
                  <c:v>12.796414481812519</c:v>
                </c:pt>
                <c:pt idx="193">
                  <c:v>12.568059236032411</c:v>
                </c:pt>
                <c:pt idx="194">
                  <c:v>12.449621254079318</c:v>
                </c:pt>
                <c:pt idx="195">
                  <c:v>12.029123814555092</c:v>
                </c:pt>
                <c:pt idx="196">
                  <c:v>12.016342737365918</c:v>
                </c:pt>
                <c:pt idx="197">
                  <c:v>12.344816421127987</c:v>
                </c:pt>
                <c:pt idx="198">
                  <c:v>12.963420557084575</c:v>
                </c:pt>
                <c:pt idx="199">
                  <c:v>13.325125041538513</c:v>
                </c:pt>
                <c:pt idx="200">
                  <c:v>13.500651834936676</c:v>
                </c:pt>
                <c:pt idx="201">
                  <c:v>13.446971310742086</c:v>
                </c:pt>
                <c:pt idx="202">
                  <c:v>12.985148388306172</c:v>
                </c:pt>
                <c:pt idx="203">
                  <c:v>13.999113845314895</c:v>
                </c:pt>
                <c:pt idx="204">
                  <c:v>14.610475370864265</c:v>
                </c:pt>
                <c:pt idx="205">
                  <c:v>14.240250168284192</c:v>
                </c:pt>
                <c:pt idx="206">
                  <c:v>14.145670197084215</c:v>
                </c:pt>
                <c:pt idx="207">
                  <c:v>14.372321299239104</c:v>
                </c:pt>
                <c:pt idx="208">
                  <c:v>14.319918882763446</c:v>
                </c:pt>
                <c:pt idx="209">
                  <c:v>14.198924685372489</c:v>
                </c:pt>
                <c:pt idx="210">
                  <c:v>14.289244297509399</c:v>
                </c:pt>
                <c:pt idx="211">
                  <c:v>14.498853963412046</c:v>
                </c:pt>
                <c:pt idx="212">
                  <c:v>13.905385945927534</c:v>
                </c:pt>
                <c:pt idx="213">
                  <c:v>14.851185657927275</c:v>
                </c:pt>
                <c:pt idx="214">
                  <c:v>15.586097596305422</c:v>
                </c:pt>
                <c:pt idx="215">
                  <c:v>16.051754841898074</c:v>
                </c:pt>
                <c:pt idx="216">
                  <c:v>16.868039638380722</c:v>
                </c:pt>
                <c:pt idx="217">
                  <c:v>17.06231201165636</c:v>
                </c:pt>
                <c:pt idx="218">
                  <c:v>17.214832866113966</c:v>
                </c:pt>
                <c:pt idx="219">
                  <c:v>17.084465878784272</c:v>
                </c:pt>
                <c:pt idx="220">
                  <c:v>17.907993285674124</c:v>
                </c:pt>
                <c:pt idx="221">
                  <c:v>18.703828358654079</c:v>
                </c:pt>
                <c:pt idx="222">
                  <c:v>18.703828358654079</c:v>
                </c:pt>
                <c:pt idx="223">
                  <c:v>18.285461098661401</c:v>
                </c:pt>
                <c:pt idx="224">
                  <c:v>19.39911895774577</c:v>
                </c:pt>
                <c:pt idx="225">
                  <c:v>19.206124692189078</c:v>
                </c:pt>
                <c:pt idx="226">
                  <c:v>19.728870749226758</c:v>
                </c:pt>
                <c:pt idx="227">
                  <c:v>20.694694148822862</c:v>
                </c:pt>
                <c:pt idx="228">
                  <c:v>20.957132267107497</c:v>
                </c:pt>
                <c:pt idx="229">
                  <c:v>20.889392558004801</c:v>
                </c:pt>
                <c:pt idx="230">
                  <c:v>20.962244697983152</c:v>
                </c:pt>
                <c:pt idx="231">
                  <c:v>22.394577414984539</c:v>
                </c:pt>
                <c:pt idx="232">
                  <c:v>21.570623972188386</c:v>
                </c:pt>
                <c:pt idx="233">
                  <c:v>20.245652303576151</c:v>
                </c:pt>
                <c:pt idx="234">
                  <c:v>20.30444525864641</c:v>
                </c:pt>
                <c:pt idx="235">
                  <c:v>20.226480687792375</c:v>
                </c:pt>
                <c:pt idx="236">
                  <c:v>17.676655788549866</c:v>
                </c:pt>
                <c:pt idx="237">
                  <c:v>12.854355365070177</c:v>
                </c:pt>
                <c:pt idx="238">
                  <c:v>14.822641252204733</c:v>
                </c:pt>
                <c:pt idx="239">
                  <c:v>14.248344850504012</c:v>
                </c:pt>
                <c:pt idx="240">
                  <c:v>9.9598674176259578</c:v>
                </c:pt>
                <c:pt idx="241">
                  <c:v>11.602235836436307</c:v>
                </c:pt>
                <c:pt idx="242">
                  <c:v>13.155136714922349</c:v>
                </c:pt>
                <c:pt idx="243">
                  <c:v>13.450805633898838</c:v>
                </c:pt>
                <c:pt idx="244">
                  <c:v>14.9713277835056</c:v>
                </c:pt>
                <c:pt idx="245">
                  <c:v>14.9713277835056</c:v>
                </c:pt>
                <c:pt idx="246">
                  <c:v>15.722429086323416</c:v>
                </c:pt>
                <c:pt idx="247">
                  <c:v>15.086357478208285</c:v>
                </c:pt>
                <c:pt idx="248">
                  <c:v>15.198404921566805</c:v>
                </c:pt>
                <c:pt idx="249">
                  <c:v>17.044844539497817</c:v>
                </c:pt>
                <c:pt idx="250">
                  <c:v>18.42094051686675</c:v>
                </c:pt>
                <c:pt idx="251">
                  <c:v>16.916181695793341</c:v>
                </c:pt>
                <c:pt idx="252">
                  <c:v>15.618902361091003</c:v>
                </c:pt>
                <c:pt idx="253">
                  <c:v>14.656913284651637</c:v>
                </c:pt>
                <c:pt idx="254">
                  <c:v>15.921813890474709</c:v>
                </c:pt>
                <c:pt idx="255">
                  <c:v>16.227707671202538</c:v>
                </c:pt>
                <c:pt idx="256">
                  <c:v>16.171470931570127</c:v>
                </c:pt>
                <c:pt idx="257">
                  <c:v>16.689956629544739</c:v>
                </c:pt>
                <c:pt idx="258">
                  <c:v>18.717887543562185</c:v>
                </c:pt>
                <c:pt idx="259">
                  <c:v>18.566644796823482</c:v>
                </c:pt>
                <c:pt idx="260">
                  <c:v>17.812135206755244</c:v>
                </c:pt>
                <c:pt idx="261">
                  <c:v>17.137720367072546</c:v>
                </c:pt>
                <c:pt idx="262">
                  <c:v>17.04612264721672</c:v>
                </c:pt>
                <c:pt idx="263">
                  <c:v>17.245507451368013</c:v>
                </c:pt>
                <c:pt idx="264">
                  <c:v>15.58013309361715</c:v>
                </c:pt>
                <c:pt idx="265">
                  <c:v>15.751399527952231</c:v>
                </c:pt>
                <c:pt idx="266">
                  <c:v>15.537955538892817</c:v>
                </c:pt>
                <c:pt idx="267">
                  <c:v>12.630686514259423</c:v>
                </c:pt>
                <c:pt idx="268">
                  <c:v>10.269169485604252</c:v>
                </c:pt>
                <c:pt idx="269">
                  <c:v>13.263775871030418</c:v>
                </c:pt>
                <c:pt idx="270">
                  <c:v>11.30699295336612</c:v>
                </c:pt>
                <c:pt idx="271">
                  <c:v>10.982353592760802</c:v>
                </c:pt>
                <c:pt idx="272">
                  <c:v>12.510544388681083</c:v>
                </c:pt>
                <c:pt idx="273">
                  <c:v>12.510544388681083</c:v>
                </c:pt>
                <c:pt idx="274">
                  <c:v>9.9973585773809077</c:v>
                </c:pt>
                <c:pt idx="275">
                  <c:v>11.384957524220155</c:v>
                </c:pt>
                <c:pt idx="276">
                  <c:v>12.673290104890043</c:v>
                </c:pt>
                <c:pt idx="277">
                  <c:v>13.446545274835771</c:v>
                </c:pt>
                <c:pt idx="278">
                  <c:v>10.959773689726575</c:v>
                </c:pt>
                <c:pt idx="279">
                  <c:v>11.329998892306634</c:v>
                </c:pt>
                <c:pt idx="280">
                  <c:v>13.19220183877097</c:v>
                </c:pt>
                <c:pt idx="281">
                  <c:v>12.566781128313508</c:v>
                </c:pt>
                <c:pt idx="282">
                  <c:v>13.495539404060992</c:v>
                </c:pt>
                <c:pt idx="283">
                  <c:v>13.167917792111524</c:v>
                </c:pt>
                <c:pt idx="284">
                  <c:v>14.085599134295052</c:v>
                </c:pt>
                <c:pt idx="285">
                  <c:v>15.301931646799204</c:v>
                </c:pt>
                <c:pt idx="286">
                  <c:v>15.397789725718084</c:v>
                </c:pt>
                <c:pt idx="287">
                  <c:v>14.737008035037206</c:v>
                </c:pt>
                <c:pt idx="288">
                  <c:v>13.757551486439297</c:v>
                </c:pt>
                <c:pt idx="289">
                  <c:v>13.763942025033884</c:v>
                </c:pt>
                <c:pt idx="290">
                  <c:v>12.241715731801889</c:v>
                </c:pt>
                <c:pt idx="291">
                  <c:v>12.447917110454071</c:v>
                </c:pt>
                <c:pt idx="292">
                  <c:v>13.621219996421317</c:v>
                </c:pt>
                <c:pt idx="293">
                  <c:v>13.747752660594244</c:v>
                </c:pt>
                <c:pt idx="294">
                  <c:v>12.81643816940894</c:v>
                </c:pt>
                <c:pt idx="295">
                  <c:v>12.289005717401878</c:v>
                </c:pt>
                <c:pt idx="296">
                  <c:v>12.035940389055995</c:v>
                </c:pt>
                <c:pt idx="297">
                  <c:v>13.471255357401517</c:v>
                </c:pt>
                <c:pt idx="298">
                  <c:v>13.833385877761799</c:v>
                </c:pt>
                <c:pt idx="299">
                  <c:v>14.935540767375883</c:v>
                </c:pt>
                <c:pt idx="300">
                  <c:v>16.01255953851792</c:v>
                </c:pt>
                <c:pt idx="301">
                  <c:v>16.210666234950281</c:v>
                </c:pt>
                <c:pt idx="302">
                  <c:v>16.313340888370092</c:v>
                </c:pt>
                <c:pt idx="303">
                  <c:v>15.517505815390138</c:v>
                </c:pt>
                <c:pt idx="304">
                  <c:v>15.986571348233241</c:v>
                </c:pt>
                <c:pt idx="305">
                  <c:v>15.887304982063895</c:v>
                </c:pt>
                <c:pt idx="306">
                  <c:v>15.582263273148669</c:v>
                </c:pt>
                <c:pt idx="307">
                  <c:v>16.436039229386282</c:v>
                </c:pt>
                <c:pt idx="308">
                  <c:v>16.44796823476284</c:v>
                </c:pt>
                <c:pt idx="309">
                  <c:v>16.212370378575528</c:v>
                </c:pt>
                <c:pt idx="310">
                  <c:v>15.938429290820636</c:v>
                </c:pt>
                <c:pt idx="311">
                  <c:v>15.938429290820636</c:v>
                </c:pt>
                <c:pt idx="312">
                  <c:v>14.597694293675076</c:v>
                </c:pt>
                <c:pt idx="313">
                  <c:v>16.052606913710704</c:v>
                </c:pt>
                <c:pt idx="314">
                  <c:v>15.2542156252929</c:v>
                </c:pt>
                <c:pt idx="315">
                  <c:v>16.504631010301551</c:v>
                </c:pt>
                <c:pt idx="316">
                  <c:v>17.026524995526643</c:v>
                </c:pt>
                <c:pt idx="317">
                  <c:v>17.108749925443732</c:v>
                </c:pt>
                <c:pt idx="318">
                  <c:v>18.027709375346163</c:v>
                </c:pt>
                <c:pt idx="319">
                  <c:v>18.396656470207319</c:v>
                </c:pt>
                <c:pt idx="320">
                  <c:v>18.523189134380246</c:v>
                </c:pt>
                <c:pt idx="321">
                  <c:v>18.729816548938743</c:v>
                </c:pt>
                <c:pt idx="322">
                  <c:v>18.544064893789255</c:v>
                </c:pt>
                <c:pt idx="323">
                  <c:v>18.423496732304613</c:v>
                </c:pt>
                <c:pt idx="324">
                  <c:v>18.171709511677662</c:v>
                </c:pt>
                <c:pt idx="325">
                  <c:v>17.696253440239957</c:v>
                </c:pt>
                <c:pt idx="326">
                  <c:v>17.897768423922784</c:v>
                </c:pt>
                <c:pt idx="327">
                  <c:v>17.149649372449133</c:v>
                </c:pt>
                <c:pt idx="328">
                  <c:v>17.367779756477901</c:v>
                </c:pt>
                <c:pt idx="329">
                  <c:v>15.756937994734216</c:v>
                </c:pt>
                <c:pt idx="330">
                  <c:v>16.012133502611618</c:v>
                </c:pt>
                <c:pt idx="331">
                  <c:v>15.01393137413622</c:v>
                </c:pt>
                <c:pt idx="332">
                  <c:v>15.724559265854936</c:v>
                </c:pt>
                <c:pt idx="333">
                  <c:v>15.81232266255401</c:v>
                </c:pt>
                <c:pt idx="334">
                  <c:v>16.16763660841336</c:v>
                </c:pt>
                <c:pt idx="335">
                  <c:v>15.592914170806324</c:v>
                </c:pt>
                <c:pt idx="336">
                  <c:v>15.592914170806324</c:v>
                </c:pt>
                <c:pt idx="337">
                  <c:v>16.589412155656504</c:v>
                </c:pt>
                <c:pt idx="338">
                  <c:v>17.578241494193165</c:v>
                </c:pt>
                <c:pt idx="339">
                  <c:v>18.615638926048689</c:v>
                </c:pt>
                <c:pt idx="340">
                  <c:v>19.027615647446794</c:v>
                </c:pt>
                <c:pt idx="341">
                  <c:v>18.183212481147919</c:v>
                </c:pt>
                <c:pt idx="342">
                  <c:v>19.21720162575302</c:v>
                </c:pt>
                <c:pt idx="343">
                  <c:v>19.345864469457496</c:v>
                </c:pt>
                <c:pt idx="344">
                  <c:v>19.223166128441306</c:v>
                </c:pt>
                <c:pt idx="345">
                  <c:v>19.696918056253793</c:v>
                </c:pt>
                <c:pt idx="346">
                  <c:v>19.955521851381633</c:v>
                </c:pt>
                <c:pt idx="347">
                  <c:v>19.481343887662845</c:v>
                </c:pt>
                <c:pt idx="348">
                  <c:v>19.368018336585408</c:v>
                </c:pt>
                <c:pt idx="349">
                  <c:v>19.587426828333093</c:v>
                </c:pt>
                <c:pt idx="350">
                  <c:v>20.159167014596008</c:v>
                </c:pt>
                <c:pt idx="351">
                  <c:v>21.252801186083971</c:v>
                </c:pt>
                <c:pt idx="352">
                  <c:v>20.885132198941747</c:v>
                </c:pt>
                <c:pt idx="353">
                  <c:v>20.091853341399627</c:v>
                </c:pt>
                <c:pt idx="354">
                  <c:v>19.400823101370989</c:v>
                </c:pt>
                <c:pt idx="355">
                  <c:v>19.984066257104161</c:v>
                </c:pt>
                <c:pt idx="356">
                  <c:v>19.859237736556452</c:v>
                </c:pt>
                <c:pt idx="357">
                  <c:v>20.449723502696799</c:v>
                </c:pt>
                <c:pt idx="358">
                  <c:v>21.009108647676825</c:v>
                </c:pt>
                <c:pt idx="359">
                  <c:v>21.437274733514556</c:v>
                </c:pt>
                <c:pt idx="360">
                  <c:v>21.780233638091033</c:v>
                </c:pt>
                <c:pt idx="361">
                  <c:v>21.748280945118054</c:v>
                </c:pt>
                <c:pt idx="362">
                  <c:v>21.572754151719906</c:v>
                </c:pt>
                <c:pt idx="363">
                  <c:v>20.707901261918366</c:v>
                </c:pt>
                <c:pt idx="364">
                  <c:v>20.224350508260841</c:v>
                </c:pt>
                <c:pt idx="365">
                  <c:v>20.992493247330898</c:v>
                </c:pt>
                <c:pt idx="366">
                  <c:v>21.023593868491247</c:v>
                </c:pt>
                <c:pt idx="367">
                  <c:v>21.425771764044299</c:v>
                </c:pt>
                <c:pt idx="368">
                  <c:v>21.720588611208186</c:v>
                </c:pt>
                <c:pt idx="369">
                  <c:v>21.972375831835109</c:v>
                </c:pt>
                <c:pt idx="370">
                  <c:v>21.923807738516217</c:v>
                </c:pt>
                <c:pt idx="371">
                  <c:v>22.472115949932288</c:v>
                </c:pt>
                <c:pt idx="372">
                  <c:v>23.411525123337398</c:v>
                </c:pt>
                <c:pt idx="373">
                  <c:v>23.44475592402928</c:v>
                </c:pt>
                <c:pt idx="374">
                  <c:v>24.148567241247093</c:v>
                </c:pt>
                <c:pt idx="375">
                  <c:v>23.598554886205818</c:v>
                </c:pt>
                <c:pt idx="376">
                  <c:v>23.615170286551759</c:v>
                </c:pt>
                <c:pt idx="377">
                  <c:v>23.615170286551759</c:v>
                </c:pt>
                <c:pt idx="378">
                  <c:v>23.410673051524782</c:v>
                </c:pt>
                <c:pt idx="379">
                  <c:v>23.064731895604169</c:v>
                </c:pt>
                <c:pt idx="380">
                  <c:v>22.615264014451157</c:v>
                </c:pt>
                <c:pt idx="381">
                  <c:v>22.343879142134099</c:v>
                </c:pt>
                <c:pt idx="382">
                  <c:v>22.576068711070988</c:v>
                </c:pt>
                <c:pt idx="383">
                  <c:v>23.034483346256422</c:v>
                </c:pt>
                <c:pt idx="384">
                  <c:v>23.07836504460596</c:v>
                </c:pt>
                <c:pt idx="385">
                  <c:v>23.728495837629197</c:v>
                </c:pt>
                <c:pt idx="386">
                  <c:v>23.762578710133695</c:v>
                </c:pt>
                <c:pt idx="387">
                  <c:v>23.073252613730304</c:v>
                </c:pt>
                <c:pt idx="388">
                  <c:v>23.734034304411182</c:v>
                </c:pt>
                <c:pt idx="389">
                  <c:v>23.889111374306623</c:v>
                </c:pt>
                <c:pt idx="390">
                  <c:v>24.86047324068474</c:v>
                </c:pt>
                <c:pt idx="391">
                  <c:v>23.804756264858014</c:v>
                </c:pt>
                <c:pt idx="392">
                  <c:v>24.146863097621889</c:v>
                </c:pt>
                <c:pt idx="393">
                  <c:v>24.146011025809273</c:v>
                </c:pt>
                <c:pt idx="394">
                  <c:v>24.598035122400134</c:v>
                </c:pt>
                <c:pt idx="395">
                  <c:v>24.637230425780302</c:v>
                </c:pt>
                <c:pt idx="396">
                  <c:v>23.619004609708512</c:v>
                </c:pt>
                <c:pt idx="397">
                  <c:v>22.935643015993406</c:v>
                </c:pt>
                <c:pt idx="398">
                  <c:v>22.712826236995269</c:v>
                </c:pt>
                <c:pt idx="399">
                  <c:v>18.67997034790092</c:v>
                </c:pt>
                <c:pt idx="400">
                  <c:v>16.238358568860178</c:v>
                </c:pt>
                <c:pt idx="401">
                  <c:v>17.889673741702964</c:v>
                </c:pt>
                <c:pt idx="402">
                  <c:v>17.193531070798656</c:v>
                </c:pt>
                <c:pt idx="403">
                  <c:v>19.712681384787118</c:v>
                </c:pt>
                <c:pt idx="404">
                  <c:v>19.682432835439386</c:v>
                </c:pt>
                <c:pt idx="405">
                  <c:v>17.959969666243495</c:v>
                </c:pt>
                <c:pt idx="406">
                  <c:v>17.917366075612875</c:v>
                </c:pt>
                <c:pt idx="407">
                  <c:v>17.410383347108521</c:v>
                </c:pt>
                <c:pt idx="408">
                  <c:v>16.763234805429406</c:v>
                </c:pt>
                <c:pt idx="409">
                  <c:v>13.159397073985389</c:v>
                </c:pt>
                <c:pt idx="410">
                  <c:v>15.266996702482103</c:v>
                </c:pt>
                <c:pt idx="411">
                  <c:v>13.269740373718705</c:v>
                </c:pt>
                <c:pt idx="412">
                  <c:v>12.526733753120723</c:v>
                </c:pt>
                <c:pt idx="413">
                  <c:v>14.2896703334157</c:v>
                </c:pt>
                <c:pt idx="414">
                  <c:v>15.529860856673011</c:v>
                </c:pt>
                <c:pt idx="415">
                  <c:v>16.7496016564276</c:v>
                </c:pt>
                <c:pt idx="416">
                  <c:v>16.012133502611618</c:v>
                </c:pt>
                <c:pt idx="417">
                  <c:v>16.66183825972854</c:v>
                </c:pt>
                <c:pt idx="418">
                  <c:v>17.392063803137333</c:v>
                </c:pt>
                <c:pt idx="419">
                  <c:v>19.881817639590665</c:v>
                </c:pt>
                <c:pt idx="420">
                  <c:v>19.581036289738506</c:v>
                </c:pt>
                <c:pt idx="421">
                  <c:v>18.481011579655956</c:v>
                </c:pt>
                <c:pt idx="422">
                  <c:v>16.146760849004352</c:v>
                </c:pt>
                <c:pt idx="423">
                  <c:v>15.974642342856654</c:v>
                </c:pt>
                <c:pt idx="424">
                  <c:v>15.097008375865911</c:v>
                </c:pt>
                <c:pt idx="425">
                  <c:v>16.316323139714228</c:v>
                </c:pt>
                <c:pt idx="426">
                  <c:v>16.574926934842082</c:v>
                </c:pt>
                <c:pt idx="427">
                  <c:v>14.634759417523725</c:v>
                </c:pt>
                <c:pt idx="428">
                  <c:v>12.554000051124305</c:v>
                </c:pt>
                <c:pt idx="429">
                  <c:v>12.896532919794495</c:v>
                </c:pt>
                <c:pt idx="430">
                  <c:v>12.896532919794495</c:v>
                </c:pt>
                <c:pt idx="431">
                  <c:v>12.15650855054065</c:v>
                </c:pt>
                <c:pt idx="432">
                  <c:v>13.898569371426618</c:v>
                </c:pt>
                <c:pt idx="433">
                  <c:v>14.270072681725622</c:v>
                </c:pt>
                <c:pt idx="434">
                  <c:v>16.895305936384332</c:v>
                </c:pt>
                <c:pt idx="435">
                  <c:v>16.638406284881711</c:v>
                </c:pt>
                <c:pt idx="436">
                  <c:v>17.593152750913859</c:v>
                </c:pt>
                <c:pt idx="437">
                  <c:v>18.879781187958528</c:v>
                </c:pt>
                <c:pt idx="438">
                  <c:v>15.03225091810738</c:v>
                </c:pt>
                <c:pt idx="439">
                  <c:v>15.03225091810738</c:v>
                </c:pt>
                <c:pt idx="440">
                  <c:v>14.857150160615532</c:v>
                </c:pt>
                <c:pt idx="441">
                  <c:v>12.178662417668562</c:v>
                </c:pt>
                <c:pt idx="442">
                  <c:v>12.376343078194637</c:v>
                </c:pt>
                <c:pt idx="443">
                  <c:v>12.33629570300188</c:v>
                </c:pt>
                <c:pt idx="444">
                  <c:v>12.945101013113387</c:v>
                </c:pt>
                <c:pt idx="445">
                  <c:v>12.92252111007916</c:v>
                </c:pt>
                <c:pt idx="446">
                  <c:v>10.76720546007617</c:v>
                </c:pt>
                <c:pt idx="447">
                  <c:v>8.4661855301164906</c:v>
                </c:pt>
                <c:pt idx="448">
                  <c:v>8.475558320055228</c:v>
                </c:pt>
                <c:pt idx="449">
                  <c:v>6.8054975673349958</c:v>
                </c:pt>
                <c:pt idx="450">
                  <c:v>5.1209515938003278</c:v>
                </c:pt>
                <c:pt idx="451">
                  <c:v>2.9566891897649299</c:v>
                </c:pt>
                <c:pt idx="452">
                  <c:v>0.16530193164680895</c:v>
                </c:pt>
                <c:pt idx="453">
                  <c:v>5.132880599176886</c:v>
                </c:pt>
                <c:pt idx="454">
                  <c:v>6.0330944692018562</c:v>
                </c:pt>
                <c:pt idx="455">
                  <c:v>5.9014493741532448</c:v>
                </c:pt>
                <c:pt idx="456">
                  <c:v>6.8008111723656128</c:v>
                </c:pt>
                <c:pt idx="457">
                  <c:v>6.9362905905709908</c:v>
                </c:pt>
                <c:pt idx="458">
                  <c:v>4.2889034687843406</c:v>
                </c:pt>
                <c:pt idx="459">
                  <c:v>7.8697352612878291</c:v>
                </c:pt>
                <c:pt idx="460">
                  <c:v>8.6259489949813002</c:v>
                </c:pt>
                <c:pt idx="461">
                  <c:v>9.6791097553701917</c:v>
                </c:pt>
                <c:pt idx="462">
                  <c:v>10.128577636523218</c:v>
                </c:pt>
                <c:pt idx="463">
                  <c:v>10.626187575088835</c:v>
                </c:pt>
                <c:pt idx="464">
                  <c:v>10.609998210649209</c:v>
                </c:pt>
                <c:pt idx="465">
                  <c:v>10.02845919854127</c:v>
                </c:pt>
                <c:pt idx="466">
                  <c:v>11.208152623103089</c:v>
                </c:pt>
                <c:pt idx="467">
                  <c:v>11.455253448760658</c:v>
                </c:pt>
                <c:pt idx="468">
                  <c:v>12.301360758684751</c:v>
                </c:pt>
                <c:pt idx="469">
                  <c:v>13.781835533098757</c:v>
                </c:pt>
                <c:pt idx="470">
                  <c:v>13.781835533098757</c:v>
                </c:pt>
                <c:pt idx="471">
                  <c:v>12.170993771355072</c:v>
                </c:pt>
                <c:pt idx="472">
                  <c:v>12.41809459701264</c:v>
                </c:pt>
                <c:pt idx="473">
                  <c:v>12.572745631001794</c:v>
                </c:pt>
                <c:pt idx="474">
                  <c:v>13.528344168846559</c:v>
                </c:pt>
                <c:pt idx="475">
                  <c:v>12.637503088760326</c:v>
                </c:pt>
                <c:pt idx="476">
                  <c:v>12.473479264832449</c:v>
                </c:pt>
                <c:pt idx="477">
                  <c:v>14.222356660219333</c:v>
                </c:pt>
                <c:pt idx="478">
                  <c:v>15.204369424255091</c:v>
                </c:pt>
                <c:pt idx="479">
                  <c:v>16.376394202503405</c:v>
                </c:pt>
                <c:pt idx="480">
                  <c:v>15.287446425984811</c:v>
                </c:pt>
                <c:pt idx="481">
                  <c:v>15.365410996838833</c:v>
                </c:pt>
                <c:pt idx="482">
                  <c:v>15.447209890849621</c:v>
                </c:pt>
                <c:pt idx="483">
                  <c:v>16.935353311577117</c:v>
                </c:pt>
                <c:pt idx="484">
                  <c:v>17.288963113811249</c:v>
                </c:pt>
                <c:pt idx="485">
                  <c:v>16.977956902207737</c:v>
                </c:pt>
                <c:pt idx="486">
                  <c:v>18.2505261543443</c:v>
                </c:pt>
                <c:pt idx="487">
                  <c:v>18.2505261543443</c:v>
                </c:pt>
                <c:pt idx="488">
                  <c:v>18.427757091367681</c:v>
                </c:pt>
                <c:pt idx="489">
                  <c:v>18.983733949097243</c:v>
                </c:pt>
                <c:pt idx="490">
                  <c:v>18.219851569090252</c:v>
                </c:pt>
                <c:pt idx="491">
                  <c:v>18.977769446408971</c:v>
                </c:pt>
                <c:pt idx="492">
                  <c:v>19.12432579817829</c:v>
                </c:pt>
                <c:pt idx="493">
                  <c:v>19.030171862884629</c:v>
                </c:pt>
                <c:pt idx="494">
                  <c:v>18.965414405126069</c:v>
                </c:pt>
                <c:pt idx="495">
                  <c:v>19.447261015158375</c:v>
                </c:pt>
                <c:pt idx="496">
                  <c:v>18.983733949097243</c:v>
                </c:pt>
                <c:pt idx="497">
                  <c:v>18.849106602704495</c:v>
                </c:pt>
                <c:pt idx="498">
                  <c:v>18.07372125322722</c:v>
                </c:pt>
                <c:pt idx="499">
                  <c:v>17.114288392225703</c:v>
                </c:pt>
                <c:pt idx="500">
                  <c:v>16.864631351130299</c:v>
                </c:pt>
                <c:pt idx="501">
                  <c:v>18.578573802200069</c:v>
                </c:pt>
                <c:pt idx="502">
                  <c:v>18.928775317183735</c:v>
                </c:pt>
                <c:pt idx="503">
                  <c:v>19.755284975417737</c:v>
                </c:pt>
                <c:pt idx="504">
                  <c:v>19.651332214279037</c:v>
                </c:pt>
                <c:pt idx="505">
                  <c:v>20.247782483107684</c:v>
                </c:pt>
                <c:pt idx="506">
                  <c:v>20.693416041103944</c:v>
                </c:pt>
                <c:pt idx="507">
                  <c:v>20.67765271257062</c:v>
                </c:pt>
                <c:pt idx="508">
                  <c:v>20.322338766711283</c:v>
                </c:pt>
                <c:pt idx="509">
                  <c:v>21.628138819539728</c:v>
                </c:pt>
                <c:pt idx="510">
                  <c:v>19.320302315079132</c:v>
                </c:pt>
                <c:pt idx="511">
                  <c:v>19.220183877097185</c:v>
                </c:pt>
                <c:pt idx="512">
                  <c:v>20.076516048772604</c:v>
                </c:pt>
                <c:pt idx="513">
                  <c:v>19.518835047417809</c:v>
                </c:pt>
                <c:pt idx="514">
                  <c:v>19.947853205068128</c:v>
                </c:pt>
                <c:pt idx="515">
                  <c:v>20.755617283424655</c:v>
                </c:pt>
                <c:pt idx="516">
                  <c:v>22.152589020202626</c:v>
                </c:pt>
                <c:pt idx="517">
                  <c:v>22.154719199734146</c:v>
                </c:pt>
                <c:pt idx="518">
                  <c:v>22.417157318018781</c:v>
                </c:pt>
                <c:pt idx="519">
                  <c:v>22.672352825896169</c:v>
                </c:pt>
                <c:pt idx="520">
                  <c:v>23.241110760814919</c:v>
                </c:pt>
                <c:pt idx="521">
                  <c:v>23.37019964042571</c:v>
                </c:pt>
                <c:pt idx="522">
                  <c:v>22.621654553045715</c:v>
                </c:pt>
                <c:pt idx="523">
                  <c:v>23.048116495258242</c:v>
                </c:pt>
                <c:pt idx="524">
                  <c:v>23.052802890227596</c:v>
                </c:pt>
                <c:pt idx="525">
                  <c:v>23.866105435366094</c:v>
                </c:pt>
                <c:pt idx="526">
                  <c:v>23.788140864512059</c:v>
                </c:pt>
                <c:pt idx="527">
                  <c:v>23.851194178645386</c:v>
                </c:pt>
                <c:pt idx="528">
                  <c:v>23.569584444577004</c:v>
                </c:pt>
                <c:pt idx="529">
                  <c:v>23.764708889665243</c:v>
                </c:pt>
                <c:pt idx="530">
                  <c:v>23.764708889665243</c:v>
                </c:pt>
                <c:pt idx="531">
                  <c:v>23.889963446119239</c:v>
                </c:pt>
                <c:pt idx="532">
                  <c:v>24.985301761232435</c:v>
                </c:pt>
                <c:pt idx="533">
                  <c:v>24.711360673477571</c:v>
                </c:pt>
                <c:pt idx="534">
                  <c:v>24.665348795596501</c:v>
                </c:pt>
                <c:pt idx="535">
                  <c:v>25.249444023142289</c:v>
                </c:pt>
                <c:pt idx="536">
                  <c:v>25.383645333628735</c:v>
                </c:pt>
                <c:pt idx="537">
                  <c:v>25.502935387394459</c:v>
                </c:pt>
                <c:pt idx="538">
                  <c:v>24.29682773664166</c:v>
                </c:pt>
                <c:pt idx="539">
                  <c:v>25.494840705174653</c:v>
                </c:pt>
                <c:pt idx="540">
                  <c:v>22.87088555823486</c:v>
                </c:pt>
                <c:pt idx="541">
                  <c:v>22.673630933615101</c:v>
                </c:pt>
                <c:pt idx="542">
                  <c:v>22.302979695128712</c:v>
                </c:pt>
                <c:pt idx="543">
                  <c:v>22.75798604306371</c:v>
                </c:pt>
                <c:pt idx="544">
                  <c:v>19.795758386516809</c:v>
                </c:pt>
                <c:pt idx="545">
                  <c:v>20.756043319330956</c:v>
                </c:pt>
                <c:pt idx="546">
                  <c:v>21.461132744267701</c:v>
                </c:pt>
                <c:pt idx="547">
                  <c:v>22.541559802660188</c:v>
                </c:pt>
                <c:pt idx="548">
                  <c:v>21.825819480065789</c:v>
                </c:pt>
                <c:pt idx="549">
                  <c:v>21.003996216801156</c:v>
                </c:pt>
                <c:pt idx="550">
                  <c:v>22.032020858717985</c:v>
                </c:pt>
                <c:pt idx="551">
                  <c:v>21.687357810516275</c:v>
                </c:pt>
                <c:pt idx="552">
                  <c:v>20.237557621356331</c:v>
                </c:pt>
                <c:pt idx="553">
                  <c:v>20.400303337565305</c:v>
                </c:pt>
                <c:pt idx="554">
                  <c:v>20.400303337565305</c:v>
                </c:pt>
                <c:pt idx="555">
                  <c:v>19.391876347338567</c:v>
                </c:pt>
                <c:pt idx="556">
                  <c:v>18.566644796823482</c:v>
                </c:pt>
                <c:pt idx="557">
                  <c:v>18.815449766106298</c:v>
                </c:pt>
                <c:pt idx="558">
                  <c:v>17.247637630899533</c:v>
                </c:pt>
                <c:pt idx="559">
                  <c:v>16.923424306200531</c:v>
                </c:pt>
                <c:pt idx="560">
                  <c:v>19.429367507093502</c:v>
                </c:pt>
                <c:pt idx="561">
                  <c:v>21.142883922256956</c:v>
                </c:pt>
                <c:pt idx="562">
                  <c:v>22.414601102580932</c:v>
                </c:pt>
                <c:pt idx="563">
                  <c:v>22.985063181124914</c:v>
                </c:pt>
                <c:pt idx="564">
                  <c:v>22.942161365359894</c:v>
                </c:pt>
                <c:pt idx="565">
                  <c:v>22.691524441679974</c:v>
                </c:pt>
                <c:pt idx="566">
                  <c:v>23.194246811121261</c:v>
                </c:pt>
                <c:pt idx="567">
                  <c:v>22.995714078782584</c:v>
                </c:pt>
                <c:pt idx="568">
                  <c:v>23.110317737578939</c:v>
                </c:pt>
                <c:pt idx="569">
                  <c:v>24.306626562486699</c:v>
                </c:pt>
                <c:pt idx="570">
                  <c:v>24.677703836879388</c:v>
                </c:pt>
                <c:pt idx="571">
                  <c:v>25.85867536916011</c:v>
                </c:pt>
                <c:pt idx="572">
                  <c:v>25.700190012014218</c:v>
                </c:pt>
                <c:pt idx="573">
                  <c:v>25.482485663891751</c:v>
                </c:pt>
                <c:pt idx="574">
                  <c:v>24.290863233953374</c:v>
                </c:pt>
                <c:pt idx="575">
                  <c:v>24.137490307683152</c:v>
                </c:pt>
                <c:pt idx="576">
                  <c:v>24.61209430730824</c:v>
                </c:pt>
                <c:pt idx="577">
                  <c:v>25.329538773527858</c:v>
                </c:pt>
                <c:pt idx="578">
                  <c:v>26.291101814060895</c:v>
                </c:pt>
                <c:pt idx="579">
                  <c:v>26.660900980734681</c:v>
                </c:pt>
                <c:pt idx="580">
                  <c:v>27.632688883019085</c:v>
                </c:pt>
                <c:pt idx="581">
                  <c:v>27.632688883019085</c:v>
                </c:pt>
                <c:pt idx="582">
                  <c:v>27.402203457707429</c:v>
                </c:pt>
                <c:pt idx="583">
                  <c:v>26.786155537188677</c:v>
                </c:pt>
                <c:pt idx="584">
                  <c:v>26.94293675070935</c:v>
                </c:pt>
                <c:pt idx="585">
                  <c:v>27.515529008784895</c:v>
                </c:pt>
                <c:pt idx="586">
                  <c:v>27.806937568698302</c:v>
                </c:pt>
                <c:pt idx="587">
                  <c:v>28.397423334838692</c:v>
                </c:pt>
                <c:pt idx="588">
                  <c:v>28.420003237872891</c:v>
                </c:pt>
                <c:pt idx="589">
                  <c:v>27.982890398002752</c:v>
                </c:pt>
                <c:pt idx="590">
                  <c:v>27.147007949830027</c:v>
                </c:pt>
                <c:pt idx="591">
                  <c:v>27.602440333671339</c:v>
                </c:pt>
                <c:pt idx="592">
                  <c:v>26.814273907004903</c:v>
                </c:pt>
                <c:pt idx="593">
                  <c:v>27.172996140114705</c:v>
                </c:pt>
                <c:pt idx="594">
                  <c:v>28.043813532604531</c:v>
                </c:pt>
                <c:pt idx="595">
                  <c:v>28.644098124589959</c:v>
                </c:pt>
                <c:pt idx="596">
                  <c:v>27.967127069469427</c:v>
                </c:pt>
                <c:pt idx="597">
                  <c:v>28.912500745562852</c:v>
                </c:pt>
                <c:pt idx="598">
                  <c:v>28.704169187379136</c:v>
                </c:pt>
                <c:pt idx="599">
                  <c:v>28.372287216366601</c:v>
                </c:pt>
                <c:pt idx="600">
                  <c:v>26.974889443682343</c:v>
                </c:pt>
                <c:pt idx="601">
                  <c:v>25.832261142969145</c:v>
                </c:pt>
                <c:pt idx="602">
                  <c:v>24.915857908504549</c:v>
                </c:pt>
                <c:pt idx="603">
                  <c:v>21.196138410545245</c:v>
                </c:pt>
                <c:pt idx="604">
                  <c:v>22.773749371597034</c:v>
                </c:pt>
                <c:pt idx="605">
                  <c:v>22.867903306890724</c:v>
                </c:pt>
                <c:pt idx="606">
                  <c:v>25.173183595913471</c:v>
                </c:pt>
                <c:pt idx="607">
                  <c:v>24.344969794054251</c:v>
                </c:pt>
                <c:pt idx="608">
                  <c:v>22.858104481045686</c:v>
                </c:pt>
                <c:pt idx="609">
                  <c:v>21.01975954533448</c:v>
                </c:pt>
                <c:pt idx="610">
                  <c:v>21.317984679748818</c:v>
                </c:pt>
                <c:pt idx="611">
                  <c:v>23.06814018285462</c:v>
                </c:pt>
                <c:pt idx="612">
                  <c:v>24.557987747207349</c:v>
                </c:pt>
                <c:pt idx="613">
                  <c:v>23.572140660014853</c:v>
                </c:pt>
                <c:pt idx="614">
                  <c:v>24.591218547899231</c:v>
                </c:pt>
                <c:pt idx="615">
                  <c:v>21.297108920339824</c:v>
                </c:pt>
                <c:pt idx="616">
                  <c:v>21.297108920339824</c:v>
                </c:pt>
                <c:pt idx="617">
                  <c:v>22.629323199359263</c:v>
                </c:pt>
                <c:pt idx="618">
                  <c:v>22.236518093744934</c:v>
                </c:pt>
                <c:pt idx="619">
                  <c:v>23.036613525787971</c:v>
                </c:pt>
                <c:pt idx="620">
                  <c:v>24.677703836879388</c:v>
                </c:pt>
                <c:pt idx="621">
                  <c:v>24.677703836879388</c:v>
                </c:pt>
                <c:pt idx="622">
                  <c:v>24.677703836879388</c:v>
                </c:pt>
                <c:pt idx="623">
                  <c:v>23.817537342047189</c:v>
                </c:pt>
                <c:pt idx="624">
                  <c:v>25.159976482817981</c:v>
                </c:pt>
                <c:pt idx="625">
                  <c:v>26.903741447329182</c:v>
                </c:pt>
                <c:pt idx="626">
                  <c:v>26.903741447329182</c:v>
                </c:pt>
                <c:pt idx="627">
                  <c:v>26.891812441952595</c:v>
                </c:pt>
                <c:pt idx="628">
                  <c:v>27.850393231141538</c:v>
                </c:pt>
                <c:pt idx="629">
                  <c:v>28.125612426615305</c:v>
                </c:pt>
                <c:pt idx="630">
                  <c:v>27.723860566968611</c:v>
                </c:pt>
                <c:pt idx="631">
                  <c:v>28.053612358449556</c:v>
                </c:pt>
                <c:pt idx="632">
                  <c:v>28.097494056799121</c:v>
                </c:pt>
                <c:pt idx="633">
                  <c:v>27.472925418154276</c:v>
                </c:pt>
                <c:pt idx="634">
                  <c:v>27.472925418154276</c:v>
                </c:pt>
                <c:pt idx="635">
                  <c:v>27.460570376871374</c:v>
                </c:pt>
                <c:pt idx="636">
                  <c:v>26.387811964792405</c:v>
                </c:pt>
                <c:pt idx="637">
                  <c:v>27.166179565613803</c:v>
                </c:pt>
                <c:pt idx="638">
                  <c:v>26.182888693859113</c:v>
                </c:pt>
                <c:pt idx="639">
                  <c:v>26.182888693859113</c:v>
                </c:pt>
                <c:pt idx="640">
                  <c:v>26.81981237378686</c:v>
                </c:pt>
                <c:pt idx="641">
                  <c:v>23.022554340879879</c:v>
                </c:pt>
                <c:pt idx="642">
                  <c:v>25.766225577491682</c:v>
                </c:pt>
                <c:pt idx="643">
                  <c:v>25.766225577491682</c:v>
                </c:pt>
                <c:pt idx="644">
                  <c:v>23.254743909816725</c:v>
                </c:pt>
                <c:pt idx="645">
                  <c:v>24.37692248702723</c:v>
                </c:pt>
                <c:pt idx="646">
                  <c:v>26.544167142406778</c:v>
                </c:pt>
                <c:pt idx="647">
                  <c:v>26.544167142406778</c:v>
                </c:pt>
                <c:pt idx="648">
                  <c:v>26.368640349008629</c:v>
                </c:pt>
                <c:pt idx="649">
                  <c:v>27.626724380330785</c:v>
                </c:pt>
                <c:pt idx="650">
                  <c:v>27.371528872453382</c:v>
                </c:pt>
                <c:pt idx="651">
                  <c:v>27.222842341152514</c:v>
                </c:pt>
                <c:pt idx="652">
                  <c:v>27.222842341152514</c:v>
                </c:pt>
                <c:pt idx="653">
                  <c:v>28.097068020892806</c:v>
                </c:pt>
                <c:pt idx="654">
                  <c:v>27.639931493426275</c:v>
                </c:pt>
                <c:pt idx="655">
                  <c:v>28.00334012150546</c:v>
                </c:pt>
                <c:pt idx="656">
                  <c:v>28.771482860575503</c:v>
                </c:pt>
                <c:pt idx="657">
                  <c:v>28.771482860575503</c:v>
                </c:pt>
                <c:pt idx="658">
                  <c:v>29.490205434514053</c:v>
                </c:pt>
                <c:pt idx="659">
                  <c:v>29.382418350218558</c:v>
                </c:pt>
                <c:pt idx="660">
                  <c:v>29.803341825649085</c:v>
                </c:pt>
                <c:pt idx="661">
                  <c:v>30.661378140949722</c:v>
                </c:pt>
                <c:pt idx="662">
                  <c:v>30.661378140949722</c:v>
                </c:pt>
                <c:pt idx="663">
                  <c:v>31.145354930513548</c:v>
                </c:pt>
                <c:pt idx="664">
                  <c:v>30.989851824711792</c:v>
                </c:pt>
                <c:pt idx="665">
                  <c:v>31.081875580473962</c:v>
                </c:pt>
                <c:pt idx="666">
                  <c:v>31.776314107753024</c:v>
                </c:pt>
                <c:pt idx="667">
                  <c:v>31.776314107753024</c:v>
                </c:pt>
                <c:pt idx="668">
                  <c:v>31.517710312625155</c:v>
                </c:pt>
                <c:pt idx="669">
                  <c:v>31.723485655371036</c:v>
                </c:pt>
                <c:pt idx="670">
                  <c:v>31.817213554758382</c:v>
                </c:pt>
                <c:pt idx="671">
                  <c:v>32.942800419219367</c:v>
                </c:pt>
                <c:pt idx="672">
                  <c:v>32.942800419219367</c:v>
                </c:pt>
                <c:pt idx="673">
                  <c:v>33.009688056509418</c:v>
                </c:pt>
                <c:pt idx="674">
                  <c:v>32.930871413842766</c:v>
                </c:pt>
                <c:pt idx="675">
                  <c:v>32.431557331651931</c:v>
                </c:pt>
                <c:pt idx="676">
                  <c:v>32.509521902505952</c:v>
                </c:pt>
                <c:pt idx="677">
                  <c:v>32.509521902505952</c:v>
                </c:pt>
                <c:pt idx="678">
                  <c:v>33.504315743730899</c:v>
                </c:pt>
                <c:pt idx="679">
                  <c:v>33.797428447269539</c:v>
                </c:pt>
                <c:pt idx="680">
                  <c:v>34.355961520436949</c:v>
                </c:pt>
                <c:pt idx="681">
                  <c:v>33.817026098959616</c:v>
                </c:pt>
                <c:pt idx="682">
                  <c:v>33.817026098959616</c:v>
                </c:pt>
                <c:pt idx="683">
                  <c:v>32.662042756963558</c:v>
                </c:pt>
                <c:pt idx="684">
                  <c:v>31.781426538628665</c:v>
                </c:pt>
                <c:pt idx="685">
                  <c:v>32.614752771363584</c:v>
                </c:pt>
                <c:pt idx="686">
                  <c:v>34.027061800768564</c:v>
                </c:pt>
                <c:pt idx="687">
                  <c:v>34.027061800768564</c:v>
                </c:pt>
                <c:pt idx="688">
                  <c:v>33.603156073993944</c:v>
                </c:pt>
                <c:pt idx="689">
                  <c:v>33.456599722224581</c:v>
                </c:pt>
                <c:pt idx="690">
                  <c:v>33.844718432869541</c:v>
                </c:pt>
                <c:pt idx="691">
                  <c:v>35.002257990303434</c:v>
                </c:pt>
                <c:pt idx="692">
                  <c:v>35.002257990303434</c:v>
                </c:pt>
                <c:pt idx="693">
                  <c:v>35.967229318086936</c:v>
                </c:pt>
                <c:pt idx="694">
                  <c:v>36.012815160061706</c:v>
                </c:pt>
                <c:pt idx="695">
                  <c:v>35.954022204991446</c:v>
                </c:pt>
                <c:pt idx="696">
                  <c:v>37.235538211160446</c:v>
                </c:pt>
                <c:pt idx="697">
                  <c:v>37.235538211160446</c:v>
                </c:pt>
                <c:pt idx="698">
                  <c:v>37.354402229019882</c:v>
                </c:pt>
                <c:pt idx="699">
                  <c:v>37.327561966922588</c:v>
                </c:pt>
                <c:pt idx="700">
                  <c:v>38.036485715016084</c:v>
                </c:pt>
                <c:pt idx="701">
                  <c:v>38.036485715016084</c:v>
                </c:pt>
                <c:pt idx="702">
                  <c:v>37.642828537589168</c:v>
                </c:pt>
                <c:pt idx="703">
                  <c:v>37.642828537589168</c:v>
                </c:pt>
                <c:pt idx="704">
                  <c:v>37.816225151455768</c:v>
                </c:pt>
                <c:pt idx="705">
                  <c:v>37.816225151455768</c:v>
                </c:pt>
                <c:pt idx="706">
                  <c:v>38.303184192363773</c:v>
                </c:pt>
                <c:pt idx="707">
                  <c:v>37.9154915176251</c:v>
                </c:pt>
                <c:pt idx="708">
                  <c:v>38.591610500933058</c:v>
                </c:pt>
                <c:pt idx="709">
                  <c:v>39.11563466568964</c:v>
                </c:pt>
                <c:pt idx="710">
                  <c:v>39.11563466568964</c:v>
                </c:pt>
                <c:pt idx="711">
                  <c:v>40.086144460255127</c:v>
                </c:pt>
                <c:pt idx="712">
                  <c:v>39.873978578914631</c:v>
                </c:pt>
                <c:pt idx="713">
                  <c:v>40.135564625386621</c:v>
                </c:pt>
                <c:pt idx="714">
                  <c:v>41.853767435519472</c:v>
                </c:pt>
                <c:pt idx="715">
                  <c:v>41.853767435519472</c:v>
                </c:pt>
                <c:pt idx="716">
                  <c:v>41.853767435519472</c:v>
                </c:pt>
                <c:pt idx="717">
                  <c:v>41.477577730251113</c:v>
                </c:pt>
                <c:pt idx="718">
                  <c:v>41.679944785746557</c:v>
                </c:pt>
                <c:pt idx="719">
                  <c:v>38.190284677192608</c:v>
                </c:pt>
                <c:pt idx="720">
                  <c:v>39.579587767657074</c:v>
                </c:pt>
                <c:pt idx="721">
                  <c:v>39.458593570266117</c:v>
                </c:pt>
                <c:pt idx="722">
                  <c:v>37.418733650872127</c:v>
                </c:pt>
                <c:pt idx="723">
                  <c:v>37.418733650872127</c:v>
                </c:pt>
                <c:pt idx="724">
                  <c:v>38.415657671628566</c:v>
                </c:pt>
                <c:pt idx="725">
                  <c:v>40.489174427620782</c:v>
                </c:pt>
                <c:pt idx="726">
                  <c:v>42.069767640016721</c:v>
                </c:pt>
                <c:pt idx="727">
                  <c:v>41.772394577414985</c:v>
                </c:pt>
                <c:pt idx="728">
                  <c:v>41.772394577414985</c:v>
                </c:pt>
                <c:pt idx="729">
                  <c:v>42.81107011698947</c:v>
                </c:pt>
                <c:pt idx="730">
                  <c:v>43.05220643995878</c:v>
                </c:pt>
                <c:pt idx="731">
                  <c:v>43.976704356643182</c:v>
                </c:pt>
                <c:pt idx="732">
                  <c:v>44.006952905990914</c:v>
                </c:pt>
                <c:pt idx="733">
                  <c:v>44.006952905990914</c:v>
                </c:pt>
                <c:pt idx="734">
                  <c:v>44.006952905990914</c:v>
                </c:pt>
                <c:pt idx="735">
                  <c:v>43.586455466466731</c:v>
                </c:pt>
                <c:pt idx="736">
                  <c:v>44.262148413868317</c:v>
                </c:pt>
                <c:pt idx="737">
                  <c:v>42.200134627346387</c:v>
                </c:pt>
                <c:pt idx="738">
                  <c:v>42.200134627346387</c:v>
                </c:pt>
                <c:pt idx="739">
                  <c:v>37.434496979405452</c:v>
                </c:pt>
                <c:pt idx="740">
                  <c:v>33.272978246606641</c:v>
                </c:pt>
                <c:pt idx="741">
                  <c:v>32.782184882541912</c:v>
                </c:pt>
                <c:pt idx="742">
                  <c:v>25.860379512785343</c:v>
                </c:pt>
                <c:pt idx="743">
                  <c:v>25.860379512785343</c:v>
                </c:pt>
                <c:pt idx="744">
                  <c:v>31.654893874455752</c:v>
                </c:pt>
                <c:pt idx="745">
                  <c:v>27.954345992280238</c:v>
                </c:pt>
                <c:pt idx="746">
                  <c:v>33.354351104711128</c:v>
                </c:pt>
                <c:pt idx="747">
                  <c:v>26.633634682731071</c:v>
                </c:pt>
                <c:pt idx="748">
                  <c:v>26.633634682731071</c:v>
                </c:pt>
                <c:pt idx="749">
                  <c:v>17.013317882431139</c:v>
                </c:pt>
                <c:pt idx="750">
                  <c:v>22.793347023287126</c:v>
                </c:pt>
                <c:pt idx="751">
                  <c:v>16.792631282964535</c:v>
                </c:pt>
                <c:pt idx="752">
                  <c:v>15.499186271418978</c:v>
                </c:pt>
                <c:pt idx="753">
                  <c:v>15.499186271418978</c:v>
                </c:pt>
                <c:pt idx="754">
                  <c:v>1.657705711437373</c:v>
                </c:pt>
                <c:pt idx="755">
                  <c:v>7.7525753870536249</c:v>
                </c:pt>
                <c:pt idx="756">
                  <c:v>2.1676706912858776</c:v>
                </c:pt>
                <c:pt idx="757">
                  <c:v>-1.8021318836751448</c:v>
                </c:pt>
                <c:pt idx="758">
                  <c:v>-1.8021318836751448</c:v>
                </c:pt>
                <c:pt idx="759">
                  <c:v>-4.6787263230544909</c:v>
                </c:pt>
                <c:pt idx="760">
                  <c:v>4.26504545803121</c:v>
                </c:pt>
                <c:pt idx="761">
                  <c:v>5.4677448215335573</c:v>
                </c:pt>
                <c:pt idx="762">
                  <c:v>8.2757474799976194</c:v>
                </c:pt>
                <c:pt idx="763">
                  <c:v>8.2757474799976194</c:v>
                </c:pt>
                <c:pt idx="764">
                  <c:v>11.904721329913698</c:v>
                </c:pt>
                <c:pt idx="765">
                  <c:v>10.112814307989893</c:v>
                </c:pt>
                <c:pt idx="766">
                  <c:v>5.2521706529426382</c:v>
                </c:pt>
                <c:pt idx="767">
                  <c:v>6.0254258228883657</c:v>
                </c:pt>
                <c:pt idx="768">
                  <c:v>6.0254258228883657</c:v>
                </c:pt>
                <c:pt idx="769">
                  <c:v>13.482332290965488</c:v>
                </c:pt>
                <c:pt idx="770">
                  <c:v>13.300414958972738</c:v>
                </c:pt>
                <c:pt idx="771">
                  <c:v>17.159022162387856</c:v>
                </c:pt>
                <c:pt idx="772">
                  <c:v>18.856349213111699</c:v>
                </c:pt>
                <c:pt idx="773">
                  <c:v>18.856349213111699</c:v>
                </c:pt>
                <c:pt idx="774">
                  <c:v>17.65535399323457</c:v>
                </c:pt>
                <c:pt idx="775">
                  <c:v>18.581130017637904</c:v>
                </c:pt>
                <c:pt idx="776">
                  <c:v>22.466577483150289</c:v>
                </c:pt>
                <c:pt idx="777">
                  <c:v>22.466577483150289</c:v>
                </c:pt>
                <c:pt idx="778">
                  <c:v>20.276752924736499</c:v>
                </c:pt>
                <c:pt idx="779">
                  <c:v>16.587281976124956</c:v>
                </c:pt>
                <c:pt idx="780">
                  <c:v>19.260657288196256</c:v>
                </c:pt>
                <c:pt idx="781">
                  <c:v>20.855309685500288</c:v>
                </c:pt>
                <c:pt idx="782">
                  <c:v>20.855309685500288</c:v>
                </c:pt>
                <c:pt idx="783">
                  <c:v>22.633583558422316</c:v>
                </c:pt>
                <c:pt idx="784">
                  <c:v>24.079975460331809</c:v>
                </c:pt>
                <c:pt idx="785">
                  <c:v>21.110931229284006</c:v>
                </c:pt>
                <c:pt idx="786">
                  <c:v>22.205843508490915</c:v>
                </c:pt>
                <c:pt idx="787">
                  <c:v>21.352919624065933</c:v>
                </c:pt>
                <c:pt idx="788">
                  <c:v>24.819999829585655</c:v>
                </c:pt>
                <c:pt idx="789">
                  <c:v>24.819999829585655</c:v>
                </c:pt>
                <c:pt idx="790">
                  <c:v>24.842153696713581</c:v>
                </c:pt>
                <c:pt idx="791">
                  <c:v>22.277417540750349</c:v>
                </c:pt>
                <c:pt idx="792">
                  <c:v>20.142125578343766</c:v>
                </c:pt>
                <c:pt idx="793">
                  <c:v>22.003902488901758</c:v>
                </c:pt>
                <c:pt idx="794">
                  <c:v>22.003902488901758</c:v>
                </c:pt>
                <c:pt idx="795">
                  <c:v>25.847172399689853</c:v>
                </c:pt>
                <c:pt idx="796">
                  <c:v>24.527739197859603</c:v>
                </c:pt>
                <c:pt idx="797">
                  <c:v>26.601255953851805</c:v>
                </c:pt>
                <c:pt idx="798">
                  <c:v>25.912781929261001</c:v>
                </c:pt>
                <c:pt idx="799">
                  <c:v>25.912781929261001</c:v>
                </c:pt>
                <c:pt idx="800">
                  <c:v>25.912781929261001</c:v>
                </c:pt>
                <c:pt idx="801">
                  <c:v>27.460144340965059</c:v>
                </c:pt>
                <c:pt idx="802">
                  <c:v>29.350039621339306</c:v>
                </c:pt>
                <c:pt idx="803">
                  <c:v>29.698536992697768</c:v>
                </c:pt>
                <c:pt idx="804">
                  <c:v>29.698536992697768</c:v>
                </c:pt>
                <c:pt idx="805">
                  <c:v>30.185069997699401</c:v>
                </c:pt>
                <c:pt idx="806">
                  <c:v>31.253994086621645</c:v>
                </c:pt>
                <c:pt idx="807">
                  <c:v>33.045475072639135</c:v>
                </c:pt>
                <c:pt idx="808">
                  <c:v>36.072886222850883</c:v>
                </c:pt>
                <c:pt idx="809">
                  <c:v>36.072886222850883</c:v>
                </c:pt>
                <c:pt idx="810">
                  <c:v>37.711420318504452</c:v>
                </c:pt>
                <c:pt idx="811">
                  <c:v>36.637383798706566</c:v>
                </c:pt>
                <c:pt idx="812">
                  <c:v>35.911418614360826</c:v>
                </c:pt>
                <c:pt idx="813">
                  <c:v>29.570726220805909</c:v>
                </c:pt>
                <c:pt idx="814">
                  <c:v>29.570726220805909</c:v>
                </c:pt>
                <c:pt idx="815">
                  <c:v>30.647744991947945</c:v>
                </c:pt>
                <c:pt idx="816">
                  <c:v>33.125143787118361</c:v>
                </c:pt>
                <c:pt idx="817">
                  <c:v>32.645853392523918</c:v>
                </c:pt>
                <c:pt idx="818">
                  <c:v>31.974846840091686</c:v>
                </c:pt>
                <c:pt idx="819">
                  <c:v>31.974846840091686</c:v>
                </c:pt>
                <c:pt idx="820">
                  <c:v>32.83203108357975</c:v>
                </c:pt>
                <c:pt idx="821">
                  <c:v>33.404197305748937</c:v>
                </c:pt>
                <c:pt idx="822">
                  <c:v>29.955010608294089</c:v>
                </c:pt>
                <c:pt idx="823">
                  <c:v>28.196334387062137</c:v>
                </c:pt>
                <c:pt idx="824">
                  <c:v>28.196334387062137</c:v>
                </c:pt>
                <c:pt idx="825">
                  <c:v>30.078987057029167</c:v>
                </c:pt>
                <c:pt idx="826">
                  <c:v>32.083485996199755</c:v>
                </c:pt>
                <c:pt idx="827">
                  <c:v>32.746823902318511</c:v>
                </c:pt>
                <c:pt idx="828">
                  <c:v>33.349664709741774</c:v>
                </c:pt>
                <c:pt idx="829">
                  <c:v>33.349664709741774</c:v>
                </c:pt>
                <c:pt idx="830">
                  <c:v>35.467489199989785</c:v>
                </c:pt>
                <c:pt idx="831">
                  <c:v>34.00192568229653</c:v>
                </c:pt>
                <c:pt idx="832">
                  <c:v>35.050826083622326</c:v>
                </c:pt>
                <c:pt idx="833">
                  <c:v>35.694140302144689</c:v>
                </c:pt>
                <c:pt idx="834">
                  <c:v>35.694140302144689</c:v>
                </c:pt>
                <c:pt idx="835">
                  <c:v>34.423701229539631</c:v>
                </c:pt>
                <c:pt idx="836">
                  <c:v>36.225833113214776</c:v>
                </c:pt>
                <c:pt idx="837">
                  <c:v>37.463041385127951</c:v>
                </c:pt>
                <c:pt idx="838">
                  <c:v>37.38507681427393</c:v>
                </c:pt>
                <c:pt idx="839">
                  <c:v>37.38507681427393</c:v>
                </c:pt>
                <c:pt idx="840">
                  <c:v>38.540060156269988</c:v>
                </c:pt>
                <c:pt idx="841">
                  <c:v>38.772675761113163</c:v>
                </c:pt>
                <c:pt idx="842">
                  <c:v>39.570214977718337</c:v>
                </c:pt>
                <c:pt idx="843">
                  <c:v>36.997384139535313</c:v>
                </c:pt>
                <c:pt idx="844">
                  <c:v>36.997384139535313</c:v>
                </c:pt>
                <c:pt idx="845">
                  <c:v>38.010497524731392</c:v>
                </c:pt>
                <c:pt idx="846">
                  <c:v>38.010497524731392</c:v>
                </c:pt>
                <c:pt idx="847">
                  <c:v>38.821243854432055</c:v>
                </c:pt>
                <c:pt idx="848">
                  <c:v>39.361457383628306</c:v>
                </c:pt>
                <c:pt idx="849">
                  <c:v>39.361457383628306</c:v>
                </c:pt>
                <c:pt idx="850">
                  <c:v>40.362215727541525</c:v>
                </c:pt>
                <c:pt idx="851">
                  <c:v>40.869198456045922</c:v>
                </c:pt>
                <c:pt idx="852">
                  <c:v>41.77495079285282</c:v>
                </c:pt>
                <c:pt idx="853">
                  <c:v>42.776561208578698</c:v>
                </c:pt>
                <c:pt idx="854">
                  <c:v>42.776561208578698</c:v>
                </c:pt>
                <c:pt idx="855">
                  <c:v>43.168088206474039</c:v>
                </c:pt>
                <c:pt idx="856">
                  <c:v>42.027164049386101</c:v>
                </c:pt>
                <c:pt idx="857">
                  <c:v>44.015047588210734</c:v>
                </c:pt>
                <c:pt idx="858">
                  <c:v>43.695520658481115</c:v>
                </c:pt>
                <c:pt idx="859">
                  <c:v>43.695520658481115</c:v>
                </c:pt>
                <c:pt idx="860">
                  <c:v>44.416799447857471</c:v>
                </c:pt>
                <c:pt idx="861">
                  <c:v>43.780727839742326</c:v>
                </c:pt>
                <c:pt idx="862">
                  <c:v>44.731213946711449</c:v>
                </c:pt>
                <c:pt idx="863">
                  <c:v>44.731213946711449</c:v>
                </c:pt>
                <c:pt idx="864">
                  <c:v>46.18484845902816</c:v>
                </c:pt>
                <c:pt idx="865">
                  <c:v>46.710576767409975</c:v>
                </c:pt>
                <c:pt idx="866">
                  <c:v>48.206388834450991</c:v>
                </c:pt>
                <c:pt idx="867">
                  <c:v>49.453821968115506</c:v>
                </c:pt>
                <c:pt idx="868">
                  <c:v>49.453821968115506</c:v>
                </c:pt>
                <c:pt idx="869">
                  <c:v>49.125774320259723</c:v>
                </c:pt>
                <c:pt idx="870">
                  <c:v>50.247952897470213</c:v>
                </c:pt>
                <c:pt idx="871">
                  <c:v>52.55664147374344</c:v>
                </c:pt>
                <c:pt idx="872">
                  <c:v>46.000800947503876</c:v>
                </c:pt>
                <c:pt idx="873">
                  <c:v>46.000800947503876</c:v>
                </c:pt>
                <c:pt idx="874">
                  <c:v>46.000800947503876</c:v>
                </c:pt>
                <c:pt idx="875">
                  <c:v>41.948347406719478</c:v>
                </c:pt>
                <c:pt idx="876">
                  <c:v>44.807900409846553</c:v>
                </c:pt>
                <c:pt idx="877">
                  <c:v>42.337318189176983</c:v>
                </c:pt>
                <c:pt idx="878">
                  <c:v>42.337318189176983</c:v>
                </c:pt>
                <c:pt idx="879">
                  <c:v>44.150953042322413</c:v>
                </c:pt>
                <c:pt idx="880">
                  <c:v>44.903332452859132</c:v>
                </c:pt>
                <c:pt idx="881">
                  <c:v>44.234030044052105</c:v>
                </c:pt>
                <c:pt idx="882">
                  <c:v>41.421340990618688</c:v>
                </c:pt>
                <c:pt idx="883">
                  <c:v>41.421340990618688</c:v>
                </c:pt>
                <c:pt idx="884">
                  <c:v>39.784937074496639</c:v>
                </c:pt>
                <c:pt idx="885">
                  <c:v>41.255186987159277</c:v>
                </c:pt>
                <c:pt idx="886">
                  <c:v>37.904414584061158</c:v>
                </c:pt>
                <c:pt idx="887">
                  <c:v>40.526239551469416</c:v>
                </c:pt>
                <c:pt idx="888">
                  <c:v>40.526239551469416</c:v>
                </c:pt>
                <c:pt idx="889">
                  <c:v>42.102998440708603</c:v>
                </c:pt>
                <c:pt idx="890">
                  <c:v>42.655567011187713</c:v>
                </c:pt>
                <c:pt idx="891">
                  <c:v>45.219877131244658</c:v>
                </c:pt>
                <c:pt idx="892">
                  <c:v>43.188537929976746</c:v>
                </c:pt>
                <c:pt idx="893">
                  <c:v>46.847334293334256</c:v>
                </c:pt>
                <c:pt idx="894">
                  <c:v>48.138223089441993</c:v>
                </c:pt>
                <c:pt idx="895">
                  <c:v>50.570462078543983</c:v>
                </c:pt>
                <c:pt idx="896">
                  <c:v>49.62082804338749</c:v>
                </c:pt>
                <c:pt idx="897">
                  <c:v>48.629868525319324</c:v>
                </c:pt>
                <c:pt idx="898">
                  <c:v>48.422815074854498</c:v>
                </c:pt>
                <c:pt idx="899">
                  <c:v>48.422815074854498</c:v>
                </c:pt>
                <c:pt idx="900">
                  <c:v>45.999096803878643</c:v>
                </c:pt>
                <c:pt idx="901">
                  <c:v>46.689274972094665</c:v>
                </c:pt>
                <c:pt idx="902">
                  <c:v>46.367191826927183</c:v>
                </c:pt>
                <c:pt idx="903">
                  <c:v>47.131074206934159</c:v>
                </c:pt>
                <c:pt idx="904">
                  <c:v>47.131074206934159</c:v>
                </c:pt>
                <c:pt idx="905">
                  <c:v>47.638056935438527</c:v>
                </c:pt>
                <c:pt idx="906">
                  <c:v>44.893533627014079</c:v>
                </c:pt>
                <c:pt idx="907">
                  <c:v>44.455142679425023</c:v>
                </c:pt>
                <c:pt idx="908">
                  <c:v>39.312037218496783</c:v>
                </c:pt>
                <c:pt idx="909">
                  <c:v>39.312037218496783</c:v>
                </c:pt>
                <c:pt idx="910">
                  <c:v>41.028109849098087</c:v>
                </c:pt>
                <c:pt idx="911">
                  <c:v>43.538313409054126</c:v>
                </c:pt>
                <c:pt idx="912">
                  <c:v>46.702908121096442</c:v>
                </c:pt>
                <c:pt idx="913">
                  <c:v>49.514745102717285</c:v>
                </c:pt>
                <c:pt idx="914">
                  <c:v>49.514745102717285</c:v>
                </c:pt>
                <c:pt idx="915">
                  <c:v>51.264048534010442</c:v>
                </c:pt>
                <c:pt idx="916">
                  <c:v>51.052308688576289</c:v>
                </c:pt>
                <c:pt idx="917">
                  <c:v>52.208144102384949</c:v>
                </c:pt>
                <c:pt idx="918">
                  <c:v>50.68932609640342</c:v>
                </c:pt>
                <c:pt idx="919">
                  <c:v>52.74026294936138</c:v>
                </c:pt>
                <c:pt idx="920">
                  <c:v>54.519388894096011</c:v>
                </c:pt>
                <c:pt idx="921">
                  <c:v>53.778938488935864</c:v>
                </c:pt>
                <c:pt idx="922">
                  <c:v>52.000664616013836</c:v>
                </c:pt>
                <c:pt idx="923">
                  <c:v>52.600523172092949</c:v>
                </c:pt>
                <c:pt idx="924">
                  <c:v>51.563977812050013</c:v>
                </c:pt>
                <c:pt idx="925">
                  <c:v>52.418179804193926</c:v>
                </c:pt>
                <c:pt idx="926">
                  <c:v>54.88151941445625</c:v>
                </c:pt>
                <c:pt idx="927">
                  <c:v>54.6361227324239</c:v>
                </c:pt>
                <c:pt idx="928">
                  <c:v>55.006773970910274</c:v>
                </c:pt>
                <c:pt idx="929">
                  <c:v>55.006773970910274</c:v>
                </c:pt>
                <c:pt idx="930">
                  <c:v>54.29444193556634</c:v>
                </c:pt>
                <c:pt idx="931">
                  <c:v>56.033520505108157</c:v>
                </c:pt>
                <c:pt idx="932">
                  <c:v>56.313000059645049</c:v>
                </c:pt>
                <c:pt idx="933">
                  <c:v>56.313000059645049</c:v>
                </c:pt>
                <c:pt idx="934">
                  <c:v>56.313000059645049</c:v>
                </c:pt>
                <c:pt idx="935">
                  <c:v>57.290752464617725</c:v>
                </c:pt>
                <c:pt idx="936">
                  <c:v>57.290752464617725</c:v>
                </c:pt>
                <c:pt idx="937">
                  <c:v>56.475319739947707</c:v>
                </c:pt>
                <c:pt idx="938">
                  <c:v>56.274230792171181</c:v>
                </c:pt>
                <c:pt idx="939">
                  <c:v>56.076550131645121</c:v>
                </c:pt>
                <c:pt idx="940">
                  <c:v>55.396170789274123</c:v>
                </c:pt>
                <c:pt idx="941">
                  <c:v>57.404078015695177</c:v>
                </c:pt>
                <c:pt idx="942">
                  <c:v>57.683131534325724</c:v>
                </c:pt>
                <c:pt idx="943">
                  <c:v>58.591014050664199</c:v>
                </c:pt>
                <c:pt idx="944">
                  <c:v>58.034185121122022</c:v>
                </c:pt>
                <c:pt idx="945">
                  <c:v>57.416859092884351</c:v>
                </c:pt>
                <c:pt idx="946">
                  <c:v>57.09051558865383</c:v>
                </c:pt>
                <c:pt idx="947">
                  <c:v>57.207675462888034</c:v>
                </c:pt>
                <c:pt idx="948">
                  <c:v>57.763652320617609</c:v>
                </c:pt>
                <c:pt idx="949">
                  <c:v>59.139748297986586</c:v>
                </c:pt>
                <c:pt idx="950">
                  <c:v>58.785286423939823</c:v>
                </c:pt>
                <c:pt idx="951">
                  <c:v>58.998304377092893</c:v>
                </c:pt>
                <c:pt idx="952">
                  <c:v>60.022068659946683</c:v>
                </c:pt>
                <c:pt idx="953">
                  <c:v>57.660977667197812</c:v>
                </c:pt>
                <c:pt idx="954">
                  <c:v>58.777617777626318</c:v>
                </c:pt>
                <c:pt idx="955">
                  <c:v>59.684222186245876</c:v>
                </c:pt>
                <c:pt idx="956">
                  <c:v>62.055112004839771</c:v>
                </c:pt>
                <c:pt idx="957">
                  <c:v>62.945101013113401</c:v>
                </c:pt>
                <c:pt idx="958">
                  <c:v>61.877028996003816</c:v>
                </c:pt>
                <c:pt idx="959">
                  <c:v>61.944342669200182</c:v>
                </c:pt>
                <c:pt idx="960">
                  <c:v>62.312863728155037</c:v>
                </c:pt>
                <c:pt idx="961">
                  <c:v>61.703632382137187</c:v>
                </c:pt>
                <c:pt idx="962">
                  <c:v>60.540980393827596</c:v>
                </c:pt>
                <c:pt idx="963">
                  <c:v>60.540980393827596</c:v>
                </c:pt>
                <c:pt idx="964">
                  <c:v>61.84720648256237</c:v>
                </c:pt>
                <c:pt idx="965">
                  <c:v>64.102640570547294</c:v>
                </c:pt>
                <c:pt idx="966">
                  <c:v>64.154616951116651</c:v>
                </c:pt>
                <c:pt idx="967">
                  <c:v>63.660415299801457</c:v>
                </c:pt>
                <c:pt idx="968">
                  <c:v>64.252179173660778</c:v>
                </c:pt>
                <c:pt idx="969">
                  <c:v>64.007634563441002</c:v>
                </c:pt>
                <c:pt idx="970">
                  <c:v>59.79626962960441</c:v>
                </c:pt>
                <c:pt idx="971">
                  <c:v>61.355987082591326</c:v>
                </c:pt>
                <c:pt idx="972">
                  <c:v>58.239960463867902</c:v>
                </c:pt>
                <c:pt idx="973">
                  <c:v>60.779986537265387</c:v>
                </c:pt>
                <c:pt idx="974">
                  <c:v>63.014544865841316</c:v>
                </c:pt>
                <c:pt idx="975">
                  <c:v>63.178994725675494</c:v>
                </c:pt>
                <c:pt idx="976">
                  <c:v>64.950025988190276</c:v>
                </c:pt>
                <c:pt idx="977">
                  <c:v>65.592914170806324</c:v>
                </c:pt>
                <c:pt idx="978">
                  <c:v>66.818193437342927</c:v>
                </c:pt>
                <c:pt idx="979">
                  <c:v>66.632441782193411</c:v>
                </c:pt>
                <c:pt idx="980">
                  <c:v>67.637886521076013</c:v>
                </c:pt>
                <c:pt idx="981">
                  <c:v>67.637886521076013</c:v>
                </c:pt>
                <c:pt idx="982">
                  <c:v>67.542454478063433</c:v>
                </c:pt>
                <c:pt idx="983">
                  <c:v>67.488773953868844</c:v>
                </c:pt>
                <c:pt idx="984">
                  <c:v>66.749175620521299</c:v>
                </c:pt>
                <c:pt idx="985">
                  <c:v>66.43987355254302</c:v>
                </c:pt>
                <c:pt idx="986">
                  <c:v>65.152819079592064</c:v>
                </c:pt>
                <c:pt idx="987">
                  <c:v>65.360298565963149</c:v>
                </c:pt>
                <c:pt idx="988">
                  <c:v>67.237412769148193</c:v>
                </c:pt>
                <c:pt idx="989">
                  <c:v>63.143633745452092</c:v>
                </c:pt>
                <c:pt idx="990">
                  <c:v>66.231541994359304</c:v>
                </c:pt>
                <c:pt idx="991">
                  <c:v>64.888250781775895</c:v>
                </c:pt>
                <c:pt idx="992">
                  <c:v>62.733787203585536</c:v>
                </c:pt>
                <c:pt idx="993">
                  <c:v>60.550353183766333</c:v>
                </c:pt>
                <c:pt idx="994">
                  <c:v>63.680438987397878</c:v>
                </c:pt>
                <c:pt idx="995">
                  <c:v>62.80323105631345</c:v>
                </c:pt>
                <c:pt idx="996">
                  <c:v>65.107659273523609</c:v>
                </c:pt>
                <c:pt idx="997">
                  <c:v>66.10330518656113</c:v>
                </c:pt>
                <c:pt idx="998">
                  <c:v>67.830028714820116</c:v>
                </c:pt>
                <c:pt idx="999">
                  <c:v>68.000443077342595</c:v>
                </c:pt>
                <c:pt idx="1000">
                  <c:v>69.091094997486408</c:v>
                </c:pt>
                <c:pt idx="1001">
                  <c:v>68.825674627857637</c:v>
                </c:pt>
                <c:pt idx="1002">
                  <c:v>69.311781596952983</c:v>
                </c:pt>
                <c:pt idx="1003">
                  <c:v>66.812654970560914</c:v>
                </c:pt>
                <c:pt idx="1004">
                  <c:v>66.712110496672665</c:v>
                </c:pt>
                <c:pt idx="1005">
                  <c:v>67.883283203108363</c:v>
                </c:pt>
                <c:pt idx="1006">
                  <c:v>66.602193232845678</c:v>
                </c:pt>
                <c:pt idx="1007">
                  <c:v>65.691328465163053</c:v>
                </c:pt>
                <c:pt idx="1008">
                  <c:v>69.329675105017856</c:v>
                </c:pt>
                <c:pt idx="1009">
                  <c:v>69.329675105017856</c:v>
                </c:pt>
                <c:pt idx="1010">
                  <c:v>69.182692717342235</c:v>
                </c:pt>
                <c:pt idx="1011">
                  <c:v>68.648443690834284</c:v>
                </c:pt>
                <c:pt idx="1012">
                  <c:v>69.259379180477339</c:v>
                </c:pt>
                <c:pt idx="1013">
                  <c:v>71.260895868303805</c:v>
                </c:pt>
                <c:pt idx="1014">
                  <c:v>71.260895868303805</c:v>
                </c:pt>
                <c:pt idx="1015">
                  <c:v>73.733608268504867</c:v>
                </c:pt>
                <c:pt idx="1016">
                  <c:v>73.564472013701334</c:v>
                </c:pt>
                <c:pt idx="1017">
                  <c:v>73.820519593391339</c:v>
                </c:pt>
                <c:pt idx="1018">
                  <c:v>74.554153424050611</c:v>
                </c:pt>
                <c:pt idx="1019">
                  <c:v>75.90170499569706</c:v>
                </c:pt>
                <c:pt idx="1020">
                  <c:v>75.86719608728626</c:v>
                </c:pt>
                <c:pt idx="1021">
                  <c:v>76.446604919862665</c:v>
                </c:pt>
                <c:pt idx="1022">
                  <c:v>75.72532613048628</c:v>
                </c:pt>
                <c:pt idx="1023">
                  <c:v>77.67486643774339</c:v>
                </c:pt>
                <c:pt idx="1024">
                  <c:v>78.316050476734205</c:v>
                </c:pt>
                <c:pt idx="1025">
                  <c:v>77.369824728828149</c:v>
                </c:pt>
                <c:pt idx="1026">
                  <c:v>76.163291042169021</c:v>
                </c:pt>
                <c:pt idx="1027">
                  <c:v>77.802677209635249</c:v>
                </c:pt>
                <c:pt idx="1028">
                  <c:v>76.164995185794254</c:v>
                </c:pt>
                <c:pt idx="1029">
                  <c:v>78.090251446391932</c:v>
                </c:pt>
                <c:pt idx="1030">
                  <c:v>78.407648196590031</c:v>
                </c:pt>
                <c:pt idx="1031">
                  <c:v>78.369304965022479</c:v>
                </c:pt>
                <c:pt idx="1032">
                  <c:v>78.218488254190078</c:v>
                </c:pt>
                <c:pt idx="1033">
                  <c:v>79.423743833130288</c:v>
                </c:pt>
                <c:pt idx="1034">
                  <c:v>78.132855037022551</c:v>
                </c:pt>
                <c:pt idx="1035">
                  <c:v>78.622370293368334</c:v>
                </c:pt>
                <c:pt idx="1036">
                  <c:v>77.554298276258749</c:v>
                </c:pt>
                <c:pt idx="1037">
                  <c:v>79.004098465418679</c:v>
                </c:pt>
                <c:pt idx="1038">
                  <c:v>80.323957703155259</c:v>
                </c:pt>
                <c:pt idx="1039">
                  <c:v>78.442157105000831</c:v>
                </c:pt>
                <c:pt idx="1040">
                  <c:v>76.894368657390487</c:v>
                </c:pt>
                <c:pt idx="1041">
                  <c:v>73.100092875827585</c:v>
                </c:pt>
                <c:pt idx="1042">
                  <c:v>75.20726646841797</c:v>
                </c:pt>
                <c:pt idx="1043">
                  <c:v>77.820996753606437</c:v>
                </c:pt>
                <c:pt idx="1044">
                  <c:v>77.371102836547067</c:v>
                </c:pt>
                <c:pt idx="1045">
                  <c:v>75.342745886623362</c:v>
                </c:pt>
                <c:pt idx="1046">
                  <c:v>77.193445863617399</c:v>
                </c:pt>
                <c:pt idx="1047">
                  <c:v>77.054558158161569</c:v>
                </c:pt>
                <c:pt idx="1048">
                  <c:v>78.429376027811628</c:v>
                </c:pt>
                <c:pt idx="1049">
                  <c:v>78.809400056236768</c:v>
                </c:pt>
                <c:pt idx="1050">
                  <c:v>78.764240250168285</c:v>
                </c:pt>
                <c:pt idx="1051">
                  <c:v>78.972571808352029</c:v>
                </c:pt>
                <c:pt idx="1052">
                  <c:v>79.110181406088884</c:v>
                </c:pt>
                <c:pt idx="1053">
                  <c:v>79.110181406088884</c:v>
                </c:pt>
                <c:pt idx="1054">
                  <c:v>79.021991973483551</c:v>
                </c:pt>
                <c:pt idx="1055">
                  <c:v>79.281021804517707</c:v>
                </c:pt>
                <c:pt idx="1056">
                  <c:v>78.630464975588154</c:v>
                </c:pt>
                <c:pt idx="1057">
                  <c:v>80.208501972546287</c:v>
                </c:pt>
                <c:pt idx="1058">
                  <c:v>80.064927872121103</c:v>
                </c:pt>
                <c:pt idx="1059">
                  <c:v>80.096454529187753</c:v>
                </c:pt>
                <c:pt idx="1060">
                  <c:v>79.767980845425654</c:v>
                </c:pt>
                <c:pt idx="1061">
                  <c:v>80.604289329504724</c:v>
                </c:pt>
                <c:pt idx="1062">
                  <c:v>80.956194988113594</c:v>
                </c:pt>
                <c:pt idx="1063">
                  <c:v>81.284668671875664</c:v>
                </c:pt>
                <c:pt idx="1064">
                  <c:v>80.91998193607759</c:v>
                </c:pt>
                <c:pt idx="1065">
                  <c:v>79.944785746542721</c:v>
                </c:pt>
                <c:pt idx="1066">
                  <c:v>79.866395139782384</c:v>
                </c:pt>
                <c:pt idx="1067">
                  <c:v>77.505730182939828</c:v>
                </c:pt>
                <c:pt idx="1068">
                  <c:v>79.991223660330121</c:v>
                </c:pt>
                <c:pt idx="1069">
                  <c:v>80.913591397482975</c:v>
                </c:pt>
                <c:pt idx="1070">
                  <c:v>80.717614880582147</c:v>
                </c:pt>
                <c:pt idx="1071">
                  <c:v>81.767793389626888</c:v>
                </c:pt>
                <c:pt idx="1072">
                  <c:v>82.373190412487958</c:v>
                </c:pt>
                <c:pt idx="1073">
                  <c:v>82.795391995637402</c:v>
                </c:pt>
                <c:pt idx="1074">
                  <c:v>82.84609026848787</c:v>
                </c:pt>
                <c:pt idx="1075">
                  <c:v>83.088930735082357</c:v>
                </c:pt>
                <c:pt idx="1076">
                  <c:v>84.044955308833437</c:v>
                </c:pt>
                <c:pt idx="1077">
                  <c:v>85.425311645265481</c:v>
                </c:pt>
                <c:pt idx="1078">
                  <c:v>85.425311645265481</c:v>
                </c:pt>
                <c:pt idx="1079">
                  <c:v>85.050400047716039</c:v>
                </c:pt>
                <c:pt idx="1080">
                  <c:v>85.671986435016777</c:v>
                </c:pt>
                <c:pt idx="1081">
                  <c:v>84.082446468588387</c:v>
                </c:pt>
                <c:pt idx="1082">
                  <c:v>86.158519440018409</c:v>
                </c:pt>
                <c:pt idx="1083">
                  <c:v>86.800981586728142</c:v>
                </c:pt>
                <c:pt idx="1084">
                  <c:v>86.144034219204002</c:v>
                </c:pt>
                <c:pt idx="1085">
                  <c:v>86.360886495513853</c:v>
                </c:pt>
                <c:pt idx="1086">
                  <c:v>85.75293325721492</c:v>
                </c:pt>
                <c:pt idx="1087">
                  <c:v>84.352553233186512</c:v>
                </c:pt>
                <c:pt idx="1088">
                  <c:v>81.426964664581959</c:v>
                </c:pt>
                <c:pt idx="1089">
                  <c:v>84.177878511600994</c:v>
                </c:pt>
                <c:pt idx="1090">
                  <c:v>85.695844445769893</c:v>
                </c:pt>
                <c:pt idx="1091">
                  <c:v>86.07033000741302</c:v>
                </c:pt>
                <c:pt idx="1092">
                  <c:v>87.958095108255748</c:v>
                </c:pt>
                <c:pt idx="1093">
                  <c:v>88.405858845783541</c:v>
                </c:pt>
                <c:pt idx="1094">
                  <c:v>87.518000017041459</c:v>
                </c:pt>
                <c:pt idx="1095">
                  <c:v>87.483065072724372</c:v>
                </c:pt>
                <c:pt idx="1096">
                  <c:v>88.271657535297066</c:v>
                </c:pt>
                <c:pt idx="1097">
                  <c:v>87.253857755131634</c:v>
                </c:pt>
                <c:pt idx="1098">
                  <c:v>86.908768671023608</c:v>
                </c:pt>
                <c:pt idx="1099">
                  <c:v>88.442071897819545</c:v>
                </c:pt>
                <c:pt idx="1100">
                  <c:v>87.569124325798185</c:v>
                </c:pt>
                <c:pt idx="1101">
                  <c:v>88.695563262071744</c:v>
                </c:pt>
                <c:pt idx="1102">
                  <c:v>89.011681904550954</c:v>
                </c:pt>
                <c:pt idx="1103">
                  <c:v>88.834024931621258</c:v>
                </c:pt>
                <c:pt idx="1104">
                  <c:v>89.021480730395979</c:v>
                </c:pt>
                <c:pt idx="1105">
                  <c:v>89.487990047801247</c:v>
                </c:pt>
                <c:pt idx="1106">
                  <c:v>90.352842937602787</c:v>
                </c:pt>
                <c:pt idx="1107">
                  <c:v>90.851730983887336</c:v>
                </c:pt>
                <c:pt idx="1108">
                  <c:v>89.504179412240859</c:v>
                </c:pt>
                <c:pt idx="1109">
                  <c:v>87.467301744191047</c:v>
                </c:pt>
                <c:pt idx="1110">
                  <c:v>89.231090396298612</c:v>
                </c:pt>
                <c:pt idx="1111">
                  <c:v>89.231090396298612</c:v>
                </c:pt>
                <c:pt idx="1112">
                  <c:v>90.844062337573803</c:v>
                </c:pt>
                <c:pt idx="1113">
                  <c:v>91.129506394798966</c:v>
                </c:pt>
                <c:pt idx="1114">
                  <c:v>91.553838157479902</c:v>
                </c:pt>
                <c:pt idx="1115">
                  <c:v>90.438050118864027</c:v>
                </c:pt>
                <c:pt idx="1116">
                  <c:v>92.115353481991463</c:v>
                </c:pt>
                <c:pt idx="1117">
                  <c:v>92.942715212038109</c:v>
                </c:pt>
                <c:pt idx="1118">
                  <c:v>92.682407273285037</c:v>
                </c:pt>
                <c:pt idx="1119">
                  <c:v>92.742478336074186</c:v>
                </c:pt>
                <c:pt idx="1120">
                  <c:v>93.290360511583913</c:v>
                </c:pt>
                <c:pt idx="1121">
                  <c:v>93.225603053825409</c:v>
                </c:pt>
                <c:pt idx="1122">
                  <c:v>93.225603053825409</c:v>
                </c:pt>
                <c:pt idx="1123">
                  <c:v>92.569507758113843</c:v>
                </c:pt>
                <c:pt idx="1124">
                  <c:v>92.315590357955386</c:v>
                </c:pt>
                <c:pt idx="1125">
                  <c:v>91.429861708744795</c:v>
                </c:pt>
                <c:pt idx="1126">
                  <c:v>89.951517113862366</c:v>
                </c:pt>
                <c:pt idx="1127">
                  <c:v>90.383943558763121</c:v>
                </c:pt>
                <c:pt idx="1128">
                  <c:v>89.289883351368871</c:v>
                </c:pt>
                <c:pt idx="1129">
                  <c:v>90.89390853861164</c:v>
                </c:pt>
                <c:pt idx="1130">
                  <c:v>90.597813583728851</c:v>
                </c:pt>
                <c:pt idx="1131">
                  <c:v>87.270047119571274</c:v>
                </c:pt>
                <c:pt idx="1132">
                  <c:v>89.819445982907439</c:v>
                </c:pt>
                <c:pt idx="1133">
                  <c:v>89.292439566806706</c:v>
                </c:pt>
                <c:pt idx="1134">
                  <c:v>89.292439566806706</c:v>
                </c:pt>
                <c:pt idx="1135">
                  <c:v>85.43766668654834</c:v>
                </c:pt>
                <c:pt idx="1136">
                  <c:v>85.728649210555488</c:v>
                </c:pt>
                <c:pt idx="1137">
                  <c:v>83.516670785013758</c:v>
                </c:pt>
                <c:pt idx="1138">
                  <c:v>83.215037363349012</c:v>
                </c:pt>
                <c:pt idx="1139">
                  <c:v>85.143275875290811</c:v>
                </c:pt>
                <c:pt idx="1140">
                  <c:v>85.90289789623472</c:v>
                </c:pt>
                <c:pt idx="1141">
                  <c:v>87.445573912969422</c:v>
                </c:pt>
                <c:pt idx="1142">
                  <c:v>85.802353422346442</c:v>
                </c:pt>
                <c:pt idx="1143">
                  <c:v>85.353311577099703</c:v>
                </c:pt>
                <c:pt idx="1144">
                  <c:v>85.913548793892375</c:v>
                </c:pt>
                <c:pt idx="1145">
                  <c:v>89.085812152248224</c:v>
                </c:pt>
                <c:pt idx="1146">
                  <c:v>90.496417038027971</c:v>
                </c:pt>
                <c:pt idx="1147">
                  <c:v>91.139305220644019</c:v>
                </c:pt>
                <c:pt idx="1148">
                  <c:v>92.55246632186163</c:v>
                </c:pt>
                <c:pt idx="1149">
                  <c:v>93.257981782704633</c:v>
                </c:pt>
                <c:pt idx="1150">
                  <c:v>93.836964579374751</c:v>
                </c:pt>
                <c:pt idx="1151">
                  <c:v>93.629059057097322</c:v>
                </c:pt>
                <c:pt idx="1152">
                  <c:v>94.548444542906083</c:v>
                </c:pt>
                <c:pt idx="1153">
                  <c:v>94.90248038104653</c:v>
                </c:pt>
                <c:pt idx="1154">
                  <c:v>93.917911401572951</c:v>
                </c:pt>
                <c:pt idx="1155">
                  <c:v>95.82399604638681</c:v>
                </c:pt>
                <c:pt idx="1156">
                  <c:v>96.205724218437155</c:v>
                </c:pt>
                <c:pt idx="1157">
                  <c:v>96.558907984764971</c:v>
                </c:pt>
                <c:pt idx="1158">
                  <c:v>97.282316953672876</c:v>
                </c:pt>
                <c:pt idx="1159">
                  <c:v>98.557016385340944</c:v>
                </c:pt>
                <c:pt idx="1160">
                  <c:v>99.387360366731741</c:v>
                </c:pt>
                <c:pt idx="1161">
                  <c:v>100.13164509504864</c:v>
                </c:pt>
                <c:pt idx="1162">
                  <c:v>100.30930206797831</c:v>
                </c:pt>
                <c:pt idx="1163">
                  <c:v>99.608473002104631</c:v>
                </c:pt>
                <c:pt idx="1164">
                  <c:v>97.966530619200597</c:v>
                </c:pt>
                <c:pt idx="1165">
                  <c:v>98.07559581121501</c:v>
                </c:pt>
                <c:pt idx="1166">
                  <c:v>99.50622438459115</c:v>
                </c:pt>
                <c:pt idx="1167">
                  <c:v>99.50409420505963</c:v>
                </c:pt>
                <c:pt idx="1168">
                  <c:v>100.2752191954738</c:v>
                </c:pt>
                <c:pt idx="1169">
                  <c:v>99.754177282061363</c:v>
                </c:pt>
                <c:pt idx="1170">
                  <c:v>100.43029626536929</c:v>
                </c:pt>
                <c:pt idx="1171">
                  <c:v>100.14996463901983</c:v>
                </c:pt>
                <c:pt idx="1172">
                  <c:v>99.510058707747902</c:v>
                </c:pt>
                <c:pt idx="1173">
                  <c:v>99.840662571041491</c:v>
                </c:pt>
                <c:pt idx="1174">
                  <c:v>99.840662571041491</c:v>
                </c:pt>
                <c:pt idx="1175">
                  <c:v>100.29907720622697</c:v>
                </c:pt>
                <c:pt idx="1176">
                  <c:v>95.747309583251678</c:v>
                </c:pt>
                <c:pt idx="1177">
                  <c:v>98.331217354998728</c:v>
                </c:pt>
                <c:pt idx="1178">
                  <c:v>94.570598410034023</c:v>
                </c:pt>
                <c:pt idx="1179">
                  <c:v>92.271708659605849</c:v>
                </c:pt>
                <c:pt idx="1180">
                  <c:v>95.000894675403259</c:v>
                </c:pt>
                <c:pt idx="1181">
                  <c:v>93.353413825717269</c:v>
                </c:pt>
                <c:pt idx="1182">
                  <c:v>95.621628990891367</c:v>
                </c:pt>
                <c:pt idx="1183">
                  <c:v>99.672378388050561</c:v>
                </c:pt>
                <c:pt idx="1184">
                  <c:v>100.28842630856931</c:v>
                </c:pt>
                <c:pt idx="1185">
                  <c:v>98.850129088879612</c:v>
                </c:pt>
                <c:pt idx="1186">
                  <c:v>100.74897112328628</c:v>
                </c:pt>
                <c:pt idx="1187">
                  <c:v>98.914886546638172</c:v>
                </c:pt>
                <c:pt idx="1188">
                  <c:v>97.42887330544221</c:v>
                </c:pt>
                <c:pt idx="1189">
                  <c:v>100.65652133161785</c:v>
                </c:pt>
                <c:pt idx="1190">
                  <c:v>98.902105469448969</c:v>
                </c:pt>
                <c:pt idx="1191">
                  <c:v>96.855855011460392</c:v>
                </c:pt>
                <c:pt idx="1192">
                  <c:v>94.614054072477273</c:v>
                </c:pt>
                <c:pt idx="1193">
                  <c:v>98.073891667589749</c:v>
                </c:pt>
                <c:pt idx="1194">
                  <c:v>100.09031961213694</c:v>
                </c:pt>
                <c:pt idx="1195">
                  <c:v>101.3356225662699</c:v>
                </c:pt>
                <c:pt idx="1196">
                  <c:v>101.3356225662699</c:v>
                </c:pt>
                <c:pt idx="1197">
                  <c:v>104.12189739351234</c:v>
                </c:pt>
                <c:pt idx="1198">
                  <c:v>103.91569601486017</c:v>
                </c:pt>
                <c:pt idx="1199">
                  <c:v>104.20156610799162</c:v>
                </c:pt>
                <c:pt idx="1200">
                  <c:v>103.59105665425483</c:v>
                </c:pt>
                <c:pt idx="1201">
                  <c:v>103.05638159184062</c:v>
                </c:pt>
                <c:pt idx="1202">
                  <c:v>104.35067867519879</c:v>
                </c:pt>
                <c:pt idx="1203">
                  <c:v>104.22201583149428</c:v>
                </c:pt>
                <c:pt idx="1204">
                  <c:v>100.26158604647199</c:v>
                </c:pt>
                <c:pt idx="1205">
                  <c:v>100.06859178091534</c:v>
                </c:pt>
                <c:pt idx="1206">
                  <c:v>99.258271487120936</c:v>
                </c:pt>
                <c:pt idx="1207">
                  <c:v>98.971123286270569</c:v>
                </c:pt>
                <c:pt idx="1208">
                  <c:v>100.79370489344842</c:v>
                </c:pt>
                <c:pt idx="1209">
                  <c:v>101.35948057702305</c:v>
                </c:pt>
                <c:pt idx="1210">
                  <c:v>98.49140685576981</c:v>
                </c:pt>
                <c:pt idx="1211">
                  <c:v>98.654152571978813</c:v>
                </c:pt>
                <c:pt idx="1212">
                  <c:v>98.654152571978813</c:v>
                </c:pt>
                <c:pt idx="1213">
                  <c:v>95.001320711309546</c:v>
                </c:pt>
                <c:pt idx="1214">
                  <c:v>93.111851466841642</c:v>
                </c:pt>
                <c:pt idx="1215">
                  <c:v>90.980393827591769</c:v>
                </c:pt>
                <c:pt idx="1216">
                  <c:v>87.368035378021659</c:v>
                </c:pt>
                <c:pt idx="1217">
                  <c:v>87.887373147808916</c:v>
                </c:pt>
                <c:pt idx="1218">
                  <c:v>85.600412402757314</c:v>
                </c:pt>
                <c:pt idx="1219">
                  <c:v>85.322636991845712</c:v>
                </c:pt>
                <c:pt idx="1220">
                  <c:v>84.324860899276615</c:v>
                </c:pt>
                <c:pt idx="1221">
                  <c:v>88.812723136305948</c:v>
                </c:pt>
                <c:pt idx="1222">
                  <c:v>90.755020833155811</c:v>
                </c:pt>
                <c:pt idx="1223">
                  <c:v>91.738737740816788</c:v>
                </c:pt>
                <c:pt idx="1224">
                  <c:v>91.028961920910689</c:v>
                </c:pt>
                <c:pt idx="1225">
                  <c:v>92.633839179966117</c:v>
                </c:pt>
                <c:pt idx="1226">
                  <c:v>95.430338868959893</c:v>
                </c:pt>
                <c:pt idx="1227">
                  <c:v>91.889980487555505</c:v>
                </c:pt>
                <c:pt idx="1228">
                  <c:v>88.24992970407547</c:v>
                </c:pt>
                <c:pt idx="1229">
                  <c:v>87.526946771073881</c:v>
                </c:pt>
                <c:pt idx="1230">
                  <c:v>90.483635960838797</c:v>
                </c:pt>
                <c:pt idx="1231">
                  <c:v>90.65149410792344</c:v>
                </c:pt>
                <c:pt idx="1232">
                  <c:v>86.614803895672367</c:v>
                </c:pt>
                <c:pt idx="1233">
                  <c:v>85.277477185777229</c:v>
                </c:pt>
                <c:pt idx="1234">
                  <c:v>85.277477185777229</c:v>
                </c:pt>
                <c:pt idx="1235">
                  <c:v>83.398232803060665</c:v>
                </c:pt>
                <c:pt idx="1236">
                  <c:v>80.021472209677853</c:v>
                </c:pt>
                <c:pt idx="1237">
                  <c:v>82.714019137532915</c:v>
                </c:pt>
                <c:pt idx="1238">
                  <c:v>86.801833658540744</c:v>
                </c:pt>
                <c:pt idx="1239">
                  <c:v>86.345549202886815</c:v>
                </c:pt>
                <c:pt idx="1240">
                  <c:v>86.882354444832629</c:v>
                </c:pt>
                <c:pt idx="1241">
                  <c:v>85.900341680796856</c:v>
                </c:pt>
                <c:pt idx="1242">
                  <c:v>84.425405373164864</c:v>
                </c:pt>
                <c:pt idx="1243">
                  <c:v>78.98151856238448</c:v>
                </c:pt>
                <c:pt idx="1244">
                  <c:v>77.686795443119962</c:v>
                </c:pt>
                <c:pt idx="1245">
                  <c:v>81.470846362931496</c:v>
                </c:pt>
                <c:pt idx="1246">
                  <c:v>79.118702124215048</c:v>
                </c:pt>
                <c:pt idx="1247">
                  <c:v>77.789470096539731</c:v>
                </c:pt>
                <c:pt idx="1248">
                  <c:v>81.595674883479177</c:v>
                </c:pt>
                <c:pt idx="1249">
                  <c:v>85.660483465546491</c:v>
                </c:pt>
                <c:pt idx="1250">
                  <c:v>87.952982677380078</c:v>
                </c:pt>
                <c:pt idx="1251">
                  <c:v>90.144937415325359</c:v>
                </c:pt>
                <c:pt idx="1252">
                  <c:v>90.062286449501983</c:v>
                </c:pt>
                <c:pt idx="1253">
                  <c:v>92.21078552500407</c:v>
                </c:pt>
                <c:pt idx="1254">
                  <c:v>89.851824711786719</c:v>
                </c:pt>
                <c:pt idx="1255">
                  <c:v>92.575046224895857</c:v>
                </c:pt>
                <c:pt idx="1256">
                  <c:v>93.550668450337042</c:v>
                </c:pt>
                <c:pt idx="1257">
                  <c:v>94.933581002206893</c:v>
                </c:pt>
                <c:pt idx="1258">
                  <c:v>97.322790364771976</c:v>
                </c:pt>
                <c:pt idx="1259">
                  <c:v>96.080895697889417</c:v>
                </c:pt>
                <c:pt idx="1260">
                  <c:v>93.01173302885968</c:v>
                </c:pt>
                <c:pt idx="1261">
                  <c:v>93.669958504102738</c:v>
                </c:pt>
                <c:pt idx="1262">
                  <c:v>95.2369185674969</c:v>
                </c:pt>
                <c:pt idx="1263">
                  <c:v>92.786360034423723</c:v>
                </c:pt>
                <c:pt idx="1264">
                  <c:v>90.913080154395402</c:v>
                </c:pt>
                <c:pt idx="1265">
                  <c:v>91.725104591815011</c:v>
                </c:pt>
                <c:pt idx="1266">
                  <c:v>91.216843755591725</c:v>
                </c:pt>
                <c:pt idx="1267">
                  <c:v>87.989621765322397</c:v>
                </c:pt>
                <c:pt idx="1268">
                  <c:v>87.347159618612665</c:v>
                </c:pt>
                <c:pt idx="1269">
                  <c:v>89.440700062201273</c:v>
                </c:pt>
                <c:pt idx="1270">
                  <c:v>87.140106168147867</c:v>
                </c:pt>
                <c:pt idx="1271">
                  <c:v>87.140106168147867</c:v>
                </c:pt>
                <c:pt idx="1272">
                  <c:v>87.101762936580286</c:v>
                </c:pt>
                <c:pt idx="1273">
                  <c:v>90.10616814785152</c:v>
                </c:pt>
                <c:pt idx="1274">
                  <c:v>89.988582237711</c:v>
                </c:pt>
                <c:pt idx="1275">
                  <c:v>87.185692010122636</c:v>
                </c:pt>
                <c:pt idx="1276">
                  <c:v>81.993166384062846</c:v>
                </c:pt>
                <c:pt idx="1277">
                  <c:v>83.030137780012126</c:v>
                </c:pt>
                <c:pt idx="1278">
                  <c:v>77.878511600957722</c:v>
                </c:pt>
                <c:pt idx="1279">
                  <c:v>78.25171905488196</c:v>
                </c:pt>
                <c:pt idx="1280">
                  <c:v>82.662894828776189</c:v>
                </c:pt>
                <c:pt idx="1281">
                  <c:v>76.035054234370904</c:v>
                </c:pt>
                <c:pt idx="1282">
                  <c:v>77.03410843465889</c:v>
                </c:pt>
                <c:pt idx="1283">
                  <c:v>77.03410843465889</c:v>
                </c:pt>
                <c:pt idx="1284">
                  <c:v>76.671551878392307</c:v>
                </c:pt>
                <c:pt idx="1285">
                  <c:v>75.669089390853884</c:v>
                </c:pt>
                <c:pt idx="1286">
                  <c:v>70.041155068549187</c:v>
                </c:pt>
                <c:pt idx="1287">
                  <c:v>70.459096292635564</c:v>
                </c:pt>
                <c:pt idx="1288">
                  <c:v>67.652797777796707</c:v>
                </c:pt>
                <c:pt idx="1289">
                  <c:v>67.435519465580569</c:v>
                </c:pt>
                <c:pt idx="1290">
                  <c:v>71.432162302638858</c:v>
                </c:pt>
                <c:pt idx="1291">
                  <c:v>70.755617283424669</c:v>
                </c:pt>
                <c:pt idx="1292">
                  <c:v>74.199691550003848</c:v>
                </c:pt>
                <c:pt idx="1293">
                  <c:v>67.162856485544609</c:v>
                </c:pt>
                <c:pt idx="1294">
                  <c:v>66.187660296009767</c:v>
                </c:pt>
                <c:pt idx="1295">
                  <c:v>66.211944342669227</c:v>
                </c:pt>
                <c:pt idx="1296">
                  <c:v>69.296018268419658</c:v>
                </c:pt>
                <c:pt idx="1297">
                  <c:v>67.921200398769628</c:v>
                </c:pt>
                <c:pt idx="1298">
                  <c:v>69.508184149760154</c:v>
                </c:pt>
                <c:pt idx="1299">
                  <c:v>72.878554204548379</c:v>
                </c:pt>
                <c:pt idx="1300">
                  <c:v>77.155954703862449</c:v>
                </c:pt>
                <c:pt idx="1301">
                  <c:v>77.155954703862449</c:v>
                </c:pt>
                <c:pt idx="1302">
                  <c:v>76.044427024309613</c:v>
                </c:pt>
                <c:pt idx="1303">
                  <c:v>74.727124002010896</c:v>
                </c:pt>
                <c:pt idx="1304">
                  <c:v>75.587716532749397</c:v>
                </c:pt>
                <c:pt idx="1305">
                  <c:v>77.259907465001163</c:v>
                </c:pt>
                <c:pt idx="1306">
                  <c:v>75.346580209780115</c:v>
                </c:pt>
                <c:pt idx="1307">
                  <c:v>71.173558507511046</c:v>
                </c:pt>
                <c:pt idx="1308">
                  <c:v>66.190642547353917</c:v>
                </c:pt>
                <c:pt idx="1309">
                  <c:v>59.74770153628549</c:v>
                </c:pt>
                <c:pt idx="1310">
                  <c:v>59.144860728862255</c:v>
                </c:pt>
                <c:pt idx="1311">
                  <c:v>61.467182454137259</c:v>
                </c:pt>
                <c:pt idx="1312">
                  <c:v>56.217568016632441</c:v>
                </c:pt>
                <c:pt idx="1313">
                  <c:v>56.561378993021549</c:v>
                </c:pt>
                <c:pt idx="1314">
                  <c:v>56.561378993021549</c:v>
                </c:pt>
                <c:pt idx="1315">
                  <c:v>60.393571970245659</c:v>
                </c:pt>
                <c:pt idx="1316">
                  <c:v>60.184814376155629</c:v>
                </c:pt>
                <c:pt idx="1317">
                  <c:v>61.711727064356978</c:v>
                </c:pt>
                <c:pt idx="1318">
                  <c:v>66.654169613415007</c:v>
                </c:pt>
                <c:pt idx="1319">
                  <c:v>66.158689854380924</c:v>
                </c:pt>
                <c:pt idx="1320">
                  <c:v>62.811751774439557</c:v>
                </c:pt>
                <c:pt idx="1321">
                  <c:v>62.69587000792427</c:v>
                </c:pt>
                <c:pt idx="1322">
                  <c:v>61.270779901330087</c:v>
                </c:pt>
                <c:pt idx="1323">
                  <c:v>62.972793347023298</c:v>
                </c:pt>
                <c:pt idx="1324">
                  <c:v>62.972793347023298</c:v>
                </c:pt>
                <c:pt idx="1325">
                  <c:v>63.230971106244851</c:v>
                </c:pt>
                <c:pt idx="1326">
                  <c:v>63.814214261978009</c:v>
                </c:pt>
                <c:pt idx="1327">
                  <c:v>66.265624866863789</c:v>
                </c:pt>
                <c:pt idx="1328">
                  <c:v>66.12758923322059</c:v>
                </c:pt>
                <c:pt idx="1329">
                  <c:v>64.212557834374309</c:v>
                </c:pt>
                <c:pt idx="1330">
                  <c:v>62.694591900205353</c:v>
                </c:pt>
                <c:pt idx="1331">
                  <c:v>61.969478787672244</c:v>
                </c:pt>
                <c:pt idx="1332">
                  <c:v>61.483797854483186</c:v>
                </c:pt>
                <c:pt idx="1333">
                  <c:v>64.584487180579572</c:v>
                </c:pt>
                <c:pt idx="1334">
                  <c:v>63.207965167304309</c:v>
                </c:pt>
                <c:pt idx="1335">
                  <c:v>67.717129199648951</c:v>
                </c:pt>
                <c:pt idx="1336">
                  <c:v>68.705958538185627</c:v>
                </c:pt>
                <c:pt idx="1337">
                  <c:v>70.369628752311257</c:v>
                </c:pt>
                <c:pt idx="1338">
                  <c:v>68.77966274997658</c:v>
                </c:pt>
                <c:pt idx="1339">
                  <c:v>69.00162745716213</c:v>
                </c:pt>
                <c:pt idx="1340">
                  <c:v>67.050809042186103</c:v>
                </c:pt>
                <c:pt idx="1341">
                  <c:v>71.420233297262314</c:v>
                </c:pt>
                <c:pt idx="1342">
                  <c:v>73.500140591849089</c:v>
                </c:pt>
                <c:pt idx="1343">
                  <c:v>75.965184345736674</c:v>
                </c:pt>
                <c:pt idx="1344">
                  <c:v>75.468426478983673</c:v>
                </c:pt>
                <c:pt idx="1345">
                  <c:v>74.299383952079495</c:v>
                </c:pt>
                <c:pt idx="1346">
                  <c:v>77.025161680626439</c:v>
                </c:pt>
                <c:pt idx="1347">
                  <c:v>76.887552082889556</c:v>
                </c:pt>
                <c:pt idx="1348">
                  <c:v>76.599977846132873</c:v>
                </c:pt>
                <c:pt idx="1349">
                  <c:v>76.381421426197846</c:v>
                </c:pt>
                <c:pt idx="1350">
                  <c:v>75.632024267005249</c:v>
                </c:pt>
                <c:pt idx="1351">
                  <c:v>79.371341416654616</c:v>
                </c:pt>
                <c:pt idx="1352">
                  <c:v>82.349758437641128</c:v>
                </c:pt>
                <c:pt idx="1353">
                  <c:v>83.073593442455348</c:v>
                </c:pt>
                <c:pt idx="1354">
                  <c:v>83.416978382938112</c:v>
                </c:pt>
                <c:pt idx="1355">
                  <c:v>82.089450498888056</c:v>
                </c:pt>
                <c:pt idx="1356">
                  <c:v>82.50270532800505</c:v>
                </c:pt>
                <c:pt idx="1357">
                  <c:v>80.148430909757082</c:v>
                </c:pt>
                <c:pt idx="1358">
                  <c:v>76.293231993592428</c:v>
                </c:pt>
                <c:pt idx="1359">
                  <c:v>75.898722744352909</c:v>
                </c:pt>
                <c:pt idx="1360">
                  <c:v>76.411669975545578</c:v>
                </c:pt>
                <c:pt idx="1361">
                  <c:v>78.897589488842129</c:v>
                </c:pt>
                <c:pt idx="1362">
                  <c:v>72.870885558234875</c:v>
                </c:pt>
                <c:pt idx="1363">
                  <c:v>71.718458431676623</c:v>
                </c:pt>
                <c:pt idx="1364">
                  <c:v>69.824728828145652</c:v>
                </c:pt>
                <c:pt idx="1365">
                  <c:v>68.497200944095596</c:v>
                </c:pt>
                <c:pt idx="1366">
                  <c:v>69.002053493068416</c:v>
                </c:pt>
                <c:pt idx="1367">
                  <c:v>67.187566568110384</c:v>
                </c:pt>
                <c:pt idx="1368">
                  <c:v>67.187566568110384</c:v>
                </c:pt>
                <c:pt idx="1369">
                  <c:v>66.502926866676347</c:v>
                </c:pt>
                <c:pt idx="1370">
                  <c:v>73.284140387351869</c:v>
                </c:pt>
                <c:pt idx="1371">
                  <c:v>75.118224963999978</c:v>
                </c:pt>
                <c:pt idx="1372">
                  <c:v>67.546714837126501</c:v>
                </c:pt>
                <c:pt idx="1373">
                  <c:v>68.114194664326334</c:v>
                </c:pt>
                <c:pt idx="1374">
                  <c:v>66.211518306762912</c:v>
                </c:pt>
                <c:pt idx="1375">
                  <c:v>65.017765697292987</c:v>
                </c:pt>
                <c:pt idx="1376">
                  <c:v>66.149317064442215</c:v>
                </c:pt>
                <c:pt idx="1377">
                  <c:v>64.27646322032021</c:v>
                </c:pt>
                <c:pt idx="1378">
                  <c:v>61.464626238699395</c:v>
                </c:pt>
                <c:pt idx="1379">
                  <c:v>60.103867553957457</c:v>
                </c:pt>
                <c:pt idx="1380">
                  <c:v>57.34485902471863</c:v>
                </c:pt>
                <c:pt idx="1381">
                  <c:v>55.71782789853529</c:v>
                </c:pt>
                <c:pt idx="1382">
                  <c:v>55.387650071148016</c:v>
                </c:pt>
                <c:pt idx="1383">
                  <c:v>58.444457698894894</c:v>
                </c:pt>
                <c:pt idx="1384">
                  <c:v>55.097093583047183</c:v>
                </c:pt>
                <c:pt idx="1385">
                  <c:v>56.714325883385442</c:v>
                </c:pt>
                <c:pt idx="1386">
                  <c:v>61.507229829330015</c:v>
                </c:pt>
                <c:pt idx="1387">
                  <c:v>61.181312361005808</c:v>
                </c:pt>
                <c:pt idx="1388">
                  <c:v>59.529997188163037</c:v>
                </c:pt>
                <c:pt idx="1389">
                  <c:v>53.900784758139423</c:v>
                </c:pt>
                <c:pt idx="1390">
                  <c:v>52.897470198788369</c:v>
                </c:pt>
                <c:pt idx="1391">
                  <c:v>52.897470198788369</c:v>
                </c:pt>
                <c:pt idx="1392">
                  <c:v>56.351343291212572</c:v>
                </c:pt>
                <c:pt idx="1393">
                  <c:v>52.651647480849704</c:v>
                </c:pt>
                <c:pt idx="1394">
                  <c:v>56.693876159882763</c:v>
                </c:pt>
                <c:pt idx="1395">
                  <c:v>58.484505074087679</c:v>
                </c:pt>
                <c:pt idx="1396">
                  <c:v>57.427083954635691</c:v>
                </c:pt>
                <c:pt idx="1397">
                  <c:v>56.175390461908165</c:v>
                </c:pt>
                <c:pt idx="1398">
                  <c:v>59.880624739053019</c:v>
                </c:pt>
                <c:pt idx="1399">
                  <c:v>61.780318845272319</c:v>
                </c:pt>
                <c:pt idx="1400">
                  <c:v>64.411942638525602</c:v>
                </c:pt>
                <c:pt idx="1401">
                  <c:v>63.197314269646654</c:v>
                </c:pt>
                <c:pt idx="1402">
                  <c:v>62.204650607953255</c:v>
                </c:pt>
                <c:pt idx="1403">
                  <c:v>66.199163265480024</c:v>
                </c:pt>
                <c:pt idx="1404">
                  <c:v>64.960250849941644</c:v>
                </c:pt>
                <c:pt idx="1405">
                  <c:v>64.283705830727428</c:v>
                </c:pt>
                <c:pt idx="1406">
                  <c:v>60.176293658029522</c:v>
                </c:pt>
                <c:pt idx="1407">
                  <c:v>58.480670750930898</c:v>
                </c:pt>
                <c:pt idx="1408">
                  <c:v>60.638968652278038</c:v>
                </c:pt>
                <c:pt idx="1409">
                  <c:v>62.183348812637945</c:v>
                </c:pt>
                <c:pt idx="1410">
                  <c:v>63.09123132897642</c:v>
                </c:pt>
                <c:pt idx="1411">
                  <c:v>59.702541730217064</c:v>
                </c:pt>
                <c:pt idx="1412">
                  <c:v>68.555567863259512</c:v>
                </c:pt>
                <c:pt idx="1413">
                  <c:v>70.113155136714909</c:v>
                </c:pt>
                <c:pt idx="1414">
                  <c:v>70.062030827958182</c:v>
                </c:pt>
                <c:pt idx="1415">
                  <c:v>70.062030827958182</c:v>
                </c:pt>
                <c:pt idx="1416">
                  <c:v>68.658668552585624</c:v>
                </c:pt>
                <c:pt idx="1417">
                  <c:v>68.137626639173163</c:v>
                </c:pt>
                <c:pt idx="1418">
                  <c:v>68.937722071216172</c:v>
                </c:pt>
                <c:pt idx="1419">
                  <c:v>68.281626775504662</c:v>
                </c:pt>
                <c:pt idx="1420">
                  <c:v>70.566883376931031</c:v>
                </c:pt>
                <c:pt idx="1421">
                  <c:v>71.57573640306407</c:v>
                </c:pt>
                <c:pt idx="1422">
                  <c:v>71.57573640306407</c:v>
                </c:pt>
                <c:pt idx="1423">
                  <c:v>71.52716830974515</c:v>
                </c:pt>
                <c:pt idx="1424">
                  <c:v>68.87807704433331</c:v>
                </c:pt>
                <c:pt idx="1425">
                  <c:v>68.609248387454102</c:v>
                </c:pt>
                <c:pt idx="1426">
                  <c:v>73.827336167892241</c:v>
                </c:pt>
                <c:pt idx="1427">
                  <c:v>73.676519457059868</c:v>
                </c:pt>
                <c:pt idx="1428">
                  <c:v>73.469039970688755</c:v>
                </c:pt>
                <c:pt idx="1429">
                  <c:v>70.364942357341903</c:v>
                </c:pt>
                <c:pt idx="1430">
                  <c:v>67.91182760883089</c:v>
                </c:pt>
                <c:pt idx="1431">
                  <c:v>67.599117253602145</c:v>
                </c:pt>
                <c:pt idx="1432">
                  <c:v>68.85975750036215</c:v>
                </c:pt>
                <c:pt idx="1433">
                  <c:v>67.618714905292222</c:v>
                </c:pt>
                <c:pt idx="1434">
                  <c:v>70.012184626920373</c:v>
                </c:pt>
                <c:pt idx="1435">
                  <c:v>71.251523078365068</c:v>
                </c:pt>
                <c:pt idx="1436">
                  <c:v>70.214977718322132</c:v>
                </c:pt>
                <c:pt idx="1437">
                  <c:v>65.972938199231436</c:v>
                </c:pt>
                <c:pt idx="1438">
                  <c:v>64.124368401768919</c:v>
                </c:pt>
                <c:pt idx="1439">
                  <c:v>62.646023806886433</c:v>
                </c:pt>
                <c:pt idx="1440">
                  <c:v>62.814734025783707</c:v>
                </c:pt>
                <c:pt idx="1441">
                  <c:v>65.23547004541544</c:v>
                </c:pt>
                <c:pt idx="1442">
                  <c:v>62.847538790569274</c:v>
                </c:pt>
                <c:pt idx="1443">
                  <c:v>63.803137328414039</c:v>
                </c:pt>
                <c:pt idx="1444">
                  <c:v>63.803137328414039</c:v>
                </c:pt>
                <c:pt idx="1445">
                  <c:v>63.13979942229534</c:v>
                </c:pt>
                <c:pt idx="1446">
                  <c:v>61.178756145567945</c:v>
                </c:pt>
                <c:pt idx="1447">
                  <c:v>63.993149342626623</c:v>
                </c:pt>
                <c:pt idx="1448">
                  <c:v>63.576486226259163</c:v>
                </c:pt>
                <c:pt idx="1449">
                  <c:v>63.576486226259163</c:v>
                </c:pt>
                <c:pt idx="1450">
                  <c:v>62.922095074172859</c:v>
                </c:pt>
                <c:pt idx="1451">
                  <c:v>64.150356592053583</c:v>
                </c:pt>
                <c:pt idx="1452">
                  <c:v>62.238733480457739</c:v>
                </c:pt>
                <c:pt idx="1453">
                  <c:v>65.944393793508937</c:v>
                </c:pt>
                <c:pt idx="1454">
                  <c:v>65.817009057523393</c:v>
                </c:pt>
                <c:pt idx="1455">
                  <c:v>66.97412257905097</c:v>
                </c:pt>
                <c:pt idx="1456">
                  <c:v>69.119639403208936</c:v>
                </c:pt>
                <c:pt idx="1457">
                  <c:v>69.697344092160108</c:v>
                </c:pt>
                <c:pt idx="1458">
                  <c:v>70.375593254999558</c:v>
                </c:pt>
                <c:pt idx="1459">
                  <c:v>70.375593254999558</c:v>
                </c:pt>
                <c:pt idx="1460">
                  <c:v>70.02965209907893</c:v>
                </c:pt>
                <c:pt idx="1461">
                  <c:v>67.383543085011212</c:v>
                </c:pt>
                <c:pt idx="1462">
                  <c:v>66.105009330186363</c:v>
                </c:pt>
                <c:pt idx="1463">
                  <c:v>71.136493383662383</c:v>
                </c:pt>
                <c:pt idx="1464">
                  <c:v>71.105392762502021</c:v>
                </c:pt>
                <c:pt idx="1465">
                  <c:v>72.988897504281653</c:v>
                </c:pt>
                <c:pt idx="1466">
                  <c:v>73.420471877369835</c:v>
                </c:pt>
                <c:pt idx="1467">
                  <c:v>71.171428327979498</c:v>
                </c:pt>
                <c:pt idx="1468">
                  <c:v>73.677797564778757</c:v>
                </c:pt>
                <c:pt idx="1469">
                  <c:v>75.49313656154942</c:v>
                </c:pt>
                <c:pt idx="1470">
                  <c:v>78.072783974233374</c:v>
                </c:pt>
                <c:pt idx="1471">
                  <c:v>76.228900571740184</c:v>
                </c:pt>
                <c:pt idx="1472">
                  <c:v>75.146769369722477</c:v>
                </c:pt>
                <c:pt idx="1473">
                  <c:v>77.401351385894799</c:v>
                </c:pt>
                <c:pt idx="1474">
                  <c:v>75.435621714198078</c:v>
                </c:pt>
                <c:pt idx="1475">
                  <c:v>73.886555158868788</c:v>
                </c:pt>
                <c:pt idx="1476">
                  <c:v>74.268283330919161</c:v>
                </c:pt>
                <c:pt idx="1477">
                  <c:v>76.263409480151012</c:v>
                </c:pt>
                <c:pt idx="1478">
                  <c:v>76.213989315019489</c:v>
                </c:pt>
                <c:pt idx="1479">
                  <c:v>76.702652499552698</c:v>
                </c:pt>
                <c:pt idx="1480">
                  <c:v>74.266153151387613</c:v>
                </c:pt>
                <c:pt idx="1481">
                  <c:v>74.266153151387613</c:v>
                </c:pt>
                <c:pt idx="1482">
                  <c:v>73.783880505449019</c:v>
                </c:pt>
                <c:pt idx="1483">
                  <c:v>70.301036971395973</c:v>
                </c:pt>
                <c:pt idx="1484">
                  <c:v>70.033060386329367</c:v>
                </c:pt>
                <c:pt idx="1485">
                  <c:v>70.939238759042638</c:v>
                </c:pt>
                <c:pt idx="1486">
                  <c:v>69.137958947180095</c:v>
                </c:pt>
                <c:pt idx="1487">
                  <c:v>69.14264534214945</c:v>
                </c:pt>
                <c:pt idx="1488">
                  <c:v>68.343401981919044</c:v>
                </c:pt>
                <c:pt idx="1489">
                  <c:v>69.619805557212374</c:v>
                </c:pt>
                <c:pt idx="1490">
                  <c:v>72.358790398854808</c:v>
                </c:pt>
                <c:pt idx="1491">
                  <c:v>72.477228380807958</c:v>
                </c:pt>
                <c:pt idx="1492">
                  <c:v>69.833675582178074</c:v>
                </c:pt>
                <c:pt idx="1493">
                  <c:v>70.073959833334783</c:v>
                </c:pt>
                <c:pt idx="1494">
                  <c:v>66.934501239764501</c:v>
                </c:pt>
                <c:pt idx="1495">
                  <c:v>64.517599543289521</c:v>
                </c:pt>
                <c:pt idx="1496">
                  <c:v>64.26922060991302</c:v>
                </c:pt>
                <c:pt idx="1497">
                  <c:v>66.975826722676203</c:v>
                </c:pt>
                <c:pt idx="1498">
                  <c:v>65.810192483022462</c:v>
                </c:pt>
                <c:pt idx="1499">
                  <c:v>68.722147902625238</c:v>
                </c:pt>
                <c:pt idx="1500">
                  <c:v>66.862927207505066</c:v>
                </c:pt>
                <c:pt idx="1501">
                  <c:v>68.351070628232577</c:v>
                </c:pt>
                <c:pt idx="1502">
                  <c:v>70.536634827583271</c:v>
                </c:pt>
                <c:pt idx="1503">
                  <c:v>67.729058205025524</c:v>
                </c:pt>
                <c:pt idx="1504">
                  <c:v>68.229650394935305</c:v>
                </c:pt>
                <c:pt idx="1505">
                  <c:v>69.178432358279167</c:v>
                </c:pt>
                <c:pt idx="1506">
                  <c:v>69.457059841003428</c:v>
                </c:pt>
                <c:pt idx="1507">
                  <c:v>69.19036136365574</c:v>
                </c:pt>
                <c:pt idx="1508">
                  <c:v>71.5991683779109</c:v>
                </c:pt>
                <c:pt idx="1509">
                  <c:v>72.579903034227755</c:v>
                </c:pt>
                <c:pt idx="1510">
                  <c:v>75.071361014306319</c:v>
                </c:pt>
                <c:pt idx="1511">
                  <c:v>75.718935591891722</c:v>
                </c:pt>
                <c:pt idx="1512">
                  <c:v>74.70028373991363</c:v>
                </c:pt>
                <c:pt idx="1513">
                  <c:v>74.264875043668695</c:v>
                </c:pt>
                <c:pt idx="1514">
                  <c:v>74.888591610500953</c:v>
                </c:pt>
                <c:pt idx="1515">
                  <c:v>74.888591610500953</c:v>
                </c:pt>
                <c:pt idx="1516">
                  <c:v>75.062840296180156</c:v>
                </c:pt>
                <c:pt idx="1517">
                  <c:v>75.055597685772938</c:v>
                </c:pt>
                <c:pt idx="1518">
                  <c:v>74.331762680958747</c:v>
                </c:pt>
                <c:pt idx="1519">
                  <c:v>76.643859544482439</c:v>
                </c:pt>
                <c:pt idx="1520">
                  <c:v>76.278320736871734</c:v>
                </c:pt>
                <c:pt idx="1521">
                  <c:v>76.861137856698576</c:v>
                </c:pt>
                <c:pt idx="1522">
                  <c:v>77.012380603437265</c:v>
                </c:pt>
                <c:pt idx="1523">
                  <c:v>76.997469346716571</c:v>
                </c:pt>
                <c:pt idx="1524">
                  <c:v>75.943882550421364</c:v>
                </c:pt>
                <c:pt idx="1525">
                  <c:v>76.102793943473586</c:v>
                </c:pt>
                <c:pt idx="1526">
                  <c:v>76.252758582493328</c:v>
                </c:pt>
                <c:pt idx="1527">
                  <c:v>73.466057719344604</c:v>
                </c:pt>
                <c:pt idx="1528">
                  <c:v>72.799737561881727</c:v>
                </c:pt>
                <c:pt idx="1529">
                  <c:v>76.180758514327607</c:v>
                </c:pt>
                <c:pt idx="1530">
                  <c:v>77.566227281635321</c:v>
                </c:pt>
                <c:pt idx="1531">
                  <c:v>75.508899890082773</c:v>
                </c:pt>
                <c:pt idx="1532">
                  <c:v>73.02255434087985</c:v>
                </c:pt>
                <c:pt idx="1533">
                  <c:v>76.219101745895159</c:v>
                </c:pt>
                <c:pt idx="1534">
                  <c:v>76.298770460374413</c:v>
                </c:pt>
                <c:pt idx="1535">
                  <c:v>75.491432417924187</c:v>
                </c:pt>
                <c:pt idx="1536">
                  <c:v>76.278320736871734</c:v>
                </c:pt>
                <c:pt idx="1537">
                  <c:v>75.979243530644794</c:v>
                </c:pt>
                <c:pt idx="1538">
                  <c:v>75.700616047920533</c:v>
                </c:pt>
                <c:pt idx="1539">
                  <c:v>76.220379853614077</c:v>
                </c:pt>
                <c:pt idx="1540">
                  <c:v>75.096497132778353</c:v>
                </c:pt>
                <c:pt idx="1541">
                  <c:v>77.178534606896704</c:v>
                </c:pt>
                <c:pt idx="1542">
                  <c:v>78.852003646867388</c:v>
                </c:pt>
                <c:pt idx="1543">
                  <c:v>78.593399851739491</c:v>
                </c:pt>
                <c:pt idx="1544">
                  <c:v>78.621092185649445</c:v>
                </c:pt>
                <c:pt idx="1545">
                  <c:v>76.616593246478828</c:v>
                </c:pt>
                <c:pt idx="1546">
                  <c:v>75.324000306745859</c:v>
                </c:pt>
                <c:pt idx="1547">
                  <c:v>76.859433713073344</c:v>
                </c:pt>
                <c:pt idx="1548">
                  <c:v>79.16727021753394</c:v>
                </c:pt>
                <c:pt idx="1549">
                  <c:v>79.170252468878118</c:v>
                </c:pt>
                <c:pt idx="1550">
                  <c:v>78.075766225577496</c:v>
                </c:pt>
                <c:pt idx="1551">
                  <c:v>79.830608123652695</c:v>
                </c:pt>
                <c:pt idx="1552">
                  <c:v>82.078799601230401</c:v>
                </c:pt>
                <c:pt idx="1553">
                  <c:v>82.507391722974432</c:v>
                </c:pt>
                <c:pt idx="1554">
                  <c:v>81.811675087976454</c:v>
                </c:pt>
                <c:pt idx="1555">
                  <c:v>82.936835916531066</c:v>
                </c:pt>
                <c:pt idx="1556">
                  <c:v>83.146871618340015</c:v>
                </c:pt>
                <c:pt idx="1557">
                  <c:v>84.853997494908896</c:v>
                </c:pt>
                <c:pt idx="1558">
                  <c:v>86.135513501077895</c:v>
                </c:pt>
                <c:pt idx="1559">
                  <c:v>86.288034355535501</c:v>
                </c:pt>
                <c:pt idx="1560">
                  <c:v>88.556675556615915</c:v>
                </c:pt>
                <c:pt idx="1561">
                  <c:v>87.864367208868401</c:v>
                </c:pt>
                <c:pt idx="1562">
                  <c:v>87.864367208868401</c:v>
                </c:pt>
                <c:pt idx="1563">
                  <c:v>86.974804236501086</c:v>
                </c:pt>
                <c:pt idx="1564">
                  <c:v>85.994069580184203</c:v>
                </c:pt>
                <c:pt idx="1565">
                  <c:v>86.684247748400253</c:v>
                </c:pt>
                <c:pt idx="1566">
                  <c:v>85.254471246836687</c:v>
                </c:pt>
                <c:pt idx="1567">
                  <c:v>84.423275193633316</c:v>
                </c:pt>
                <c:pt idx="1568">
                  <c:v>86.535987253005686</c:v>
                </c:pt>
                <c:pt idx="1569">
                  <c:v>86.469951687528237</c:v>
                </c:pt>
                <c:pt idx="1570">
                  <c:v>87.30412999207573</c:v>
                </c:pt>
                <c:pt idx="1571">
                  <c:v>89.602167670691301</c:v>
                </c:pt>
                <c:pt idx="1572">
                  <c:v>89.824132377876822</c:v>
                </c:pt>
                <c:pt idx="1573">
                  <c:v>89.824132377876822</c:v>
                </c:pt>
                <c:pt idx="1574">
                  <c:v>89.450498888046269</c:v>
                </c:pt>
                <c:pt idx="1575">
                  <c:v>87.949574390129612</c:v>
                </c:pt>
                <c:pt idx="1576">
                  <c:v>87.411065004558594</c:v>
                </c:pt>
                <c:pt idx="1577">
                  <c:v>87.861810993430538</c:v>
                </c:pt>
                <c:pt idx="1578">
                  <c:v>89.128415742878843</c:v>
                </c:pt>
                <c:pt idx="1579">
                  <c:v>90.530073874626169</c:v>
                </c:pt>
                <c:pt idx="1580">
                  <c:v>92.14389788771399</c:v>
                </c:pt>
                <c:pt idx="1581">
                  <c:v>91.947069299000532</c:v>
                </c:pt>
                <c:pt idx="1582">
                  <c:v>92.687093668254391</c:v>
                </c:pt>
                <c:pt idx="1583">
                  <c:v>94.058503250653956</c:v>
                </c:pt>
                <c:pt idx="1584">
                  <c:v>94.516065814026831</c:v>
                </c:pt>
                <c:pt idx="1585">
                  <c:v>93.201745043072236</c:v>
                </c:pt>
                <c:pt idx="1586">
                  <c:v>93.264372321299277</c:v>
                </c:pt>
                <c:pt idx="1587">
                  <c:v>94.044018029839606</c:v>
                </c:pt>
                <c:pt idx="1588">
                  <c:v>94.5901960617241</c:v>
                </c:pt>
                <c:pt idx="1589">
                  <c:v>94.55994751237634</c:v>
                </c:pt>
                <c:pt idx="1590">
                  <c:v>93.309958163274018</c:v>
                </c:pt>
                <c:pt idx="1591">
                  <c:v>95.219451095338314</c:v>
                </c:pt>
                <c:pt idx="1592">
                  <c:v>95.506173260282395</c:v>
                </c:pt>
                <c:pt idx="1593">
                  <c:v>94.985131346869935</c:v>
                </c:pt>
                <c:pt idx="1594">
                  <c:v>92.286619916326572</c:v>
                </c:pt>
                <c:pt idx="1595">
                  <c:v>91.796678624074445</c:v>
                </c:pt>
                <c:pt idx="1596">
                  <c:v>90.780156951627902</c:v>
                </c:pt>
                <c:pt idx="1597">
                  <c:v>92.50176804901119</c:v>
                </c:pt>
                <c:pt idx="1598">
                  <c:v>91.689743611591609</c:v>
                </c:pt>
                <c:pt idx="1599">
                  <c:v>90.340487896319928</c:v>
                </c:pt>
                <c:pt idx="1600">
                  <c:v>90.388203917826218</c:v>
                </c:pt>
                <c:pt idx="1601">
                  <c:v>90.184558754611857</c:v>
                </c:pt>
                <c:pt idx="1602">
                  <c:v>89.068770715995953</c:v>
                </c:pt>
                <c:pt idx="1603">
                  <c:v>87.640272322151333</c:v>
                </c:pt>
                <c:pt idx="1604">
                  <c:v>86.193028348429209</c:v>
                </c:pt>
                <c:pt idx="1605">
                  <c:v>86.165336014519312</c:v>
                </c:pt>
                <c:pt idx="1606">
                  <c:v>87.445999948875709</c:v>
                </c:pt>
                <c:pt idx="1607">
                  <c:v>86.925384071369564</c:v>
                </c:pt>
                <c:pt idx="1608">
                  <c:v>88.989954073329329</c:v>
                </c:pt>
                <c:pt idx="1609">
                  <c:v>86.446519712681436</c:v>
                </c:pt>
                <c:pt idx="1610">
                  <c:v>87.699065277221564</c:v>
                </c:pt>
                <c:pt idx="1611">
                  <c:v>88.874924378626673</c:v>
                </c:pt>
                <c:pt idx="1612">
                  <c:v>91.615187327988025</c:v>
                </c:pt>
                <c:pt idx="1613">
                  <c:v>92.349673230459871</c:v>
                </c:pt>
                <c:pt idx="1614">
                  <c:v>92.042501342013111</c:v>
                </c:pt>
                <c:pt idx="1615">
                  <c:v>92.388016462027451</c:v>
                </c:pt>
                <c:pt idx="1616">
                  <c:v>92.388016462027451</c:v>
                </c:pt>
                <c:pt idx="1617">
                  <c:v>91.581104455483541</c:v>
                </c:pt>
                <c:pt idx="1618">
                  <c:v>90.245481889213607</c:v>
                </c:pt>
                <c:pt idx="1619">
                  <c:v>89.634546399570581</c:v>
                </c:pt>
                <c:pt idx="1620">
                  <c:v>89.905079200074994</c:v>
                </c:pt>
                <c:pt idx="1621">
                  <c:v>91.181908811274639</c:v>
                </c:pt>
                <c:pt idx="1622">
                  <c:v>90.092961034756001</c:v>
                </c:pt>
                <c:pt idx="1623">
                  <c:v>90.328984926849643</c:v>
                </c:pt>
                <c:pt idx="1624">
                  <c:v>91.933436149998755</c:v>
                </c:pt>
                <c:pt idx="1625">
                  <c:v>89.599611455253466</c:v>
                </c:pt>
                <c:pt idx="1626">
                  <c:v>89.736368981177748</c:v>
                </c:pt>
                <c:pt idx="1627">
                  <c:v>89.328226582936423</c:v>
                </c:pt>
                <c:pt idx="1628">
                  <c:v>87.54952667410808</c:v>
                </c:pt>
                <c:pt idx="1629">
                  <c:v>84.473547430577469</c:v>
                </c:pt>
                <c:pt idx="1630">
                  <c:v>84.050067739709135</c:v>
                </c:pt>
                <c:pt idx="1631">
                  <c:v>84.790518144869253</c:v>
                </c:pt>
                <c:pt idx="1632">
                  <c:v>82.06772266766643</c:v>
                </c:pt>
                <c:pt idx="1633">
                  <c:v>80.189756392668784</c:v>
                </c:pt>
                <c:pt idx="1634">
                  <c:v>81.651059551298999</c:v>
                </c:pt>
                <c:pt idx="1635">
                  <c:v>83.557570232019174</c:v>
                </c:pt>
                <c:pt idx="1636">
                  <c:v>84.714683753546751</c:v>
                </c:pt>
                <c:pt idx="1637">
                  <c:v>85.676672829986131</c:v>
                </c:pt>
                <c:pt idx="1638">
                  <c:v>86.473786010684989</c:v>
                </c:pt>
                <c:pt idx="1639">
                  <c:v>85.309003842843879</c:v>
                </c:pt>
                <c:pt idx="1640">
                  <c:v>84.378967459377463</c:v>
                </c:pt>
                <c:pt idx="1641">
                  <c:v>86.332342089791354</c:v>
                </c:pt>
                <c:pt idx="1642">
                  <c:v>86.332342089791354</c:v>
                </c:pt>
                <c:pt idx="1643">
                  <c:v>83.81745213486596</c:v>
                </c:pt>
                <c:pt idx="1644">
                  <c:v>82.258160717785302</c:v>
                </c:pt>
                <c:pt idx="1645">
                  <c:v>79.964383398232826</c:v>
                </c:pt>
                <c:pt idx="1646">
                  <c:v>79.661045832942818</c:v>
                </c:pt>
                <c:pt idx="1647">
                  <c:v>80.966419849864963</c:v>
                </c:pt>
                <c:pt idx="1648">
                  <c:v>78.371435144554027</c:v>
                </c:pt>
                <c:pt idx="1649">
                  <c:v>76.260853264713148</c:v>
                </c:pt>
                <c:pt idx="1650">
                  <c:v>75.414745954789083</c:v>
                </c:pt>
                <c:pt idx="1651">
                  <c:v>77.521493511473153</c:v>
                </c:pt>
                <c:pt idx="1652">
                  <c:v>78.670938386687254</c:v>
                </c:pt>
                <c:pt idx="1653">
                  <c:v>80.54805258987227</c:v>
                </c:pt>
                <c:pt idx="1654">
                  <c:v>83.952931553071295</c:v>
                </c:pt>
                <c:pt idx="1655">
                  <c:v>85.680933189049199</c:v>
                </c:pt>
                <c:pt idx="1656">
                  <c:v>86.00642462146709</c:v>
                </c:pt>
                <c:pt idx="1657">
                  <c:v>86.534709145286769</c:v>
                </c:pt>
                <c:pt idx="1658">
                  <c:v>86.72216494406149</c:v>
                </c:pt>
                <c:pt idx="1659">
                  <c:v>85.212719728018726</c:v>
                </c:pt>
                <c:pt idx="1660">
                  <c:v>88.105077495931369</c:v>
                </c:pt>
                <c:pt idx="1661">
                  <c:v>87.94787024650438</c:v>
                </c:pt>
                <c:pt idx="1662">
                  <c:v>91.532962398070907</c:v>
                </c:pt>
                <c:pt idx="1663">
                  <c:v>91.838856178798778</c:v>
                </c:pt>
                <c:pt idx="1664">
                  <c:v>92.067211424578886</c:v>
                </c:pt>
                <c:pt idx="1665">
                  <c:v>92.313460178423867</c:v>
                </c:pt>
                <c:pt idx="1666">
                  <c:v>93.734715961861298</c:v>
                </c:pt>
                <c:pt idx="1667">
                  <c:v>93.343188963965872</c:v>
                </c:pt>
                <c:pt idx="1668">
                  <c:v>94.128373139288186</c:v>
                </c:pt>
                <c:pt idx="1669">
                  <c:v>94.128373139288186</c:v>
                </c:pt>
                <c:pt idx="1670">
                  <c:v>94.244254905803473</c:v>
                </c:pt>
                <c:pt idx="1671">
                  <c:v>93.864656913284676</c:v>
                </c:pt>
                <c:pt idx="1672">
                  <c:v>94.054668927497232</c:v>
                </c:pt>
                <c:pt idx="1673">
                  <c:v>93.871047451879264</c:v>
                </c:pt>
                <c:pt idx="1674">
                  <c:v>94.604681282538508</c:v>
                </c:pt>
                <c:pt idx="1675">
                  <c:v>95.747735619158021</c:v>
                </c:pt>
                <c:pt idx="1676">
                  <c:v>94.689036391987116</c:v>
                </c:pt>
                <c:pt idx="1677">
                  <c:v>94.578267056347528</c:v>
                </c:pt>
                <c:pt idx="1678">
                  <c:v>93.818218999497304</c:v>
                </c:pt>
                <c:pt idx="1679">
                  <c:v>95.362599159857211</c:v>
                </c:pt>
                <c:pt idx="1680">
                  <c:v>96.16269459190022</c:v>
                </c:pt>
                <c:pt idx="1681">
                  <c:v>96.932541474595467</c:v>
                </c:pt>
                <c:pt idx="1682">
                  <c:v>97.838293811402423</c:v>
                </c:pt>
                <c:pt idx="1683">
                  <c:v>100.53893542147736</c:v>
                </c:pt>
                <c:pt idx="1684">
                  <c:v>101.06977616073488</c:v>
                </c:pt>
                <c:pt idx="1685">
                  <c:v>101.05443886810778</c:v>
                </c:pt>
                <c:pt idx="1686">
                  <c:v>101.96487759988418</c:v>
                </c:pt>
                <c:pt idx="1687">
                  <c:v>103.14968345532159</c:v>
                </c:pt>
                <c:pt idx="1688">
                  <c:v>100.16658003936575</c:v>
                </c:pt>
                <c:pt idx="1689">
                  <c:v>102.22859382588766</c:v>
                </c:pt>
                <c:pt idx="1690">
                  <c:v>102.56431012005694</c:v>
                </c:pt>
                <c:pt idx="1691">
                  <c:v>103.42149436354498</c:v>
                </c:pt>
                <c:pt idx="1692">
                  <c:v>103.7124768875521</c:v>
                </c:pt>
                <c:pt idx="1693">
                  <c:v>103.78788524296829</c:v>
                </c:pt>
                <c:pt idx="1694">
                  <c:v>103.21188469764232</c:v>
                </c:pt>
                <c:pt idx="1695">
                  <c:v>102.06158775061564</c:v>
                </c:pt>
                <c:pt idx="1696">
                  <c:v>100.44179923483955</c:v>
                </c:pt>
                <c:pt idx="1697">
                  <c:v>99.75460331796765</c:v>
                </c:pt>
                <c:pt idx="1698">
                  <c:v>100.11929005376575</c:v>
                </c:pt>
                <c:pt idx="1699">
                  <c:v>102.94390811257571</c:v>
                </c:pt>
                <c:pt idx="1700">
                  <c:v>102.64397883453617</c:v>
                </c:pt>
                <c:pt idx="1701">
                  <c:v>103.79214560203133</c:v>
                </c:pt>
                <c:pt idx="1702">
                  <c:v>103.86840602926014</c:v>
                </c:pt>
                <c:pt idx="1703">
                  <c:v>103.65538807610707</c:v>
                </c:pt>
                <c:pt idx="1704">
                  <c:v>103.80833496647099</c:v>
                </c:pt>
                <c:pt idx="1705">
                  <c:v>103.04786087371443</c:v>
                </c:pt>
                <c:pt idx="1706">
                  <c:v>101.90736275253278</c:v>
                </c:pt>
                <c:pt idx="1707">
                  <c:v>103.68521058954849</c:v>
                </c:pt>
                <c:pt idx="1708">
                  <c:v>106.19328396997304</c:v>
                </c:pt>
                <c:pt idx="1709">
                  <c:v>106.64573410247021</c:v>
                </c:pt>
                <c:pt idx="1710">
                  <c:v>107.24942698170605</c:v>
                </c:pt>
                <c:pt idx="1711">
                  <c:v>107.41771116469701</c:v>
                </c:pt>
                <c:pt idx="1712">
                  <c:v>108.50878912074711</c:v>
                </c:pt>
                <c:pt idx="1713">
                  <c:v>108.37288366663546</c:v>
                </c:pt>
                <c:pt idx="1714">
                  <c:v>109.9475123763431</c:v>
                </c:pt>
                <c:pt idx="1715">
                  <c:v>109.82140574807647</c:v>
                </c:pt>
                <c:pt idx="1716">
                  <c:v>106.4420889392558</c:v>
                </c:pt>
                <c:pt idx="1717">
                  <c:v>109.02131031603344</c:v>
                </c:pt>
                <c:pt idx="1718">
                  <c:v>111.25459053689048</c:v>
                </c:pt>
                <c:pt idx="1719">
                  <c:v>110.5814538049267</c:v>
                </c:pt>
                <c:pt idx="1720">
                  <c:v>111.06798680992833</c:v>
                </c:pt>
                <c:pt idx="1721">
                  <c:v>112.80749141537655</c:v>
                </c:pt>
                <c:pt idx="1722">
                  <c:v>113.94841557246446</c:v>
                </c:pt>
                <c:pt idx="1723">
                  <c:v>111.02282700385993</c:v>
                </c:pt>
                <c:pt idx="1724">
                  <c:v>113.04436737928273</c:v>
                </c:pt>
                <c:pt idx="1725">
                  <c:v>114.28455790254003</c:v>
                </c:pt>
                <c:pt idx="1726">
                  <c:v>113.25525515290428</c:v>
                </c:pt>
                <c:pt idx="1727">
                  <c:v>113.25525515290428</c:v>
                </c:pt>
                <c:pt idx="1728">
                  <c:v>111.97459121854791</c:v>
                </c:pt>
                <c:pt idx="1729">
                  <c:v>112.24256780361452</c:v>
                </c:pt>
                <c:pt idx="1730">
                  <c:v>116.72574364567447</c:v>
                </c:pt>
                <c:pt idx="1731">
                  <c:v>116.80115200109066</c:v>
                </c:pt>
                <c:pt idx="1732">
                  <c:v>115.98018080963865</c:v>
                </c:pt>
                <c:pt idx="1733">
                  <c:v>116.34870186859351</c:v>
                </c:pt>
                <c:pt idx="1734">
                  <c:v>117.11940082310139</c:v>
                </c:pt>
                <c:pt idx="1735">
                  <c:v>118.85805335673695</c:v>
                </c:pt>
                <c:pt idx="1736">
                  <c:v>118.59689334617121</c:v>
                </c:pt>
                <c:pt idx="1737">
                  <c:v>116.36872555618987</c:v>
                </c:pt>
                <c:pt idx="1738">
                  <c:v>117.48110530755534</c:v>
                </c:pt>
                <c:pt idx="1739">
                  <c:v>119.72205417472583</c:v>
                </c:pt>
                <c:pt idx="1740">
                  <c:v>118.28759127819293</c:v>
                </c:pt>
                <c:pt idx="1741">
                  <c:v>118.00640758003084</c:v>
                </c:pt>
                <c:pt idx="1742">
                  <c:v>119.38378166511873</c:v>
                </c:pt>
                <c:pt idx="1743">
                  <c:v>120.62312011656346</c:v>
                </c:pt>
                <c:pt idx="1744">
                  <c:v>119.42894147118719</c:v>
                </c:pt>
                <c:pt idx="1745">
                  <c:v>118.00640758003084</c:v>
                </c:pt>
                <c:pt idx="1746">
                  <c:v>119.21549748212783</c:v>
                </c:pt>
                <c:pt idx="1747">
                  <c:v>120.62312011656346</c:v>
                </c:pt>
                <c:pt idx="1748">
                  <c:v>122.58757168054126</c:v>
                </c:pt>
                <c:pt idx="1749">
                  <c:v>123.30799839810501</c:v>
                </c:pt>
                <c:pt idx="1750">
                  <c:v>122.99486200696998</c:v>
                </c:pt>
                <c:pt idx="1751">
                  <c:v>122.31363059278638</c:v>
                </c:pt>
                <c:pt idx="1752">
                  <c:v>121.69119213367304</c:v>
                </c:pt>
                <c:pt idx="1753">
                  <c:v>123.60451938889412</c:v>
                </c:pt>
                <c:pt idx="1754">
                  <c:v>123.85417642998954</c:v>
                </c:pt>
                <c:pt idx="1755">
                  <c:v>123.85417642998954</c:v>
                </c:pt>
                <c:pt idx="1756">
                  <c:v>123.40343044111762</c:v>
                </c:pt>
                <c:pt idx="1757">
                  <c:v>121.78619814077933</c:v>
                </c:pt>
                <c:pt idx="1758">
                  <c:v>122.02818653556125</c:v>
                </c:pt>
                <c:pt idx="1759">
                  <c:v>119.28962772982507</c:v>
                </c:pt>
                <c:pt idx="1760">
                  <c:v>121.72357086255232</c:v>
                </c:pt>
                <c:pt idx="1761">
                  <c:v>121.96087286236485</c:v>
                </c:pt>
                <c:pt idx="1762">
                  <c:v>119.86179395199431</c:v>
                </c:pt>
                <c:pt idx="1763">
                  <c:v>121.49862390402268</c:v>
                </c:pt>
                <c:pt idx="1764">
                  <c:v>118.27566227281636</c:v>
                </c:pt>
                <c:pt idx="1765">
                  <c:v>115.65170712587656</c:v>
                </c:pt>
                <c:pt idx="1766">
                  <c:v>115.20820374741186</c:v>
                </c:pt>
                <c:pt idx="1767">
                  <c:v>113.96417890099778</c:v>
                </c:pt>
                <c:pt idx="1768">
                  <c:v>113.49170508090424</c:v>
                </c:pt>
                <c:pt idx="1769">
                  <c:v>111.62183348812641</c:v>
                </c:pt>
                <c:pt idx="1770">
                  <c:v>113.4695512137763</c:v>
                </c:pt>
                <c:pt idx="1771">
                  <c:v>116.0236364720819</c:v>
                </c:pt>
                <c:pt idx="1772">
                  <c:v>116.06964834996293</c:v>
                </c:pt>
                <c:pt idx="1773">
                  <c:v>115.08081901142631</c:v>
                </c:pt>
                <c:pt idx="1774">
                  <c:v>117.27660807252835</c:v>
                </c:pt>
                <c:pt idx="1775">
                  <c:v>114.53847530269852</c:v>
                </c:pt>
                <c:pt idx="1776">
                  <c:v>113.80143318478883</c:v>
                </c:pt>
                <c:pt idx="1777">
                  <c:v>118.46226599977848</c:v>
                </c:pt>
                <c:pt idx="1778">
                  <c:v>120.71812612366969</c:v>
                </c:pt>
                <c:pt idx="1779">
                  <c:v>121.01464711445882</c:v>
                </c:pt>
                <c:pt idx="1780">
                  <c:v>121.01336900673991</c:v>
                </c:pt>
                <c:pt idx="1781">
                  <c:v>122.13852983529452</c:v>
                </c:pt>
                <c:pt idx="1782">
                  <c:v>122.50492071471788</c:v>
                </c:pt>
                <c:pt idx="1783">
                  <c:v>123.5274068898527</c:v>
                </c:pt>
                <c:pt idx="1784">
                  <c:v>126.14624960591678</c:v>
                </c:pt>
                <c:pt idx="1785">
                  <c:v>125.67547992944847</c:v>
                </c:pt>
                <c:pt idx="1786">
                  <c:v>125.93834408363941</c:v>
                </c:pt>
                <c:pt idx="1787">
                  <c:v>126.14539753410421</c:v>
                </c:pt>
                <c:pt idx="1788">
                  <c:v>126.71117321767881</c:v>
                </c:pt>
                <c:pt idx="1789">
                  <c:v>126.09768151259792</c:v>
                </c:pt>
                <c:pt idx="1790">
                  <c:v>124.42889886759662</c:v>
                </c:pt>
                <c:pt idx="1791">
                  <c:v>126.00011929005382</c:v>
                </c:pt>
                <c:pt idx="1792">
                  <c:v>126.00011929005382</c:v>
                </c:pt>
                <c:pt idx="1793">
                  <c:v>126.05635602968621</c:v>
                </c:pt>
                <c:pt idx="1794">
                  <c:v>124.39098167193535</c:v>
                </c:pt>
                <c:pt idx="1795">
                  <c:v>123.05024667478978</c:v>
                </c:pt>
                <c:pt idx="1796">
                  <c:v>125.091810737809</c:v>
                </c:pt>
                <c:pt idx="1797">
                  <c:v>125.43008324741612</c:v>
                </c:pt>
                <c:pt idx="1798">
                  <c:v>128.10090234404959</c:v>
                </c:pt>
                <c:pt idx="1799">
                  <c:v>128.05531650207479</c:v>
                </c:pt>
                <c:pt idx="1800">
                  <c:v>127.80097306600999</c:v>
                </c:pt>
                <c:pt idx="1801">
                  <c:v>128.38890261671256</c:v>
                </c:pt>
                <c:pt idx="1802">
                  <c:v>129.0079327885754</c:v>
                </c:pt>
                <c:pt idx="1803">
                  <c:v>130.95534291630096</c:v>
                </c:pt>
                <c:pt idx="1804">
                  <c:v>131.49683455321616</c:v>
                </c:pt>
                <c:pt idx="1805">
                  <c:v>131.40566286926668</c:v>
                </c:pt>
                <c:pt idx="1806">
                  <c:v>133.17925034721924</c:v>
                </c:pt>
                <c:pt idx="1807">
                  <c:v>133.76717989792181</c:v>
                </c:pt>
                <c:pt idx="1808">
                  <c:v>133.76717989792181</c:v>
                </c:pt>
                <c:pt idx="1809">
                  <c:v>133.17669413178143</c:v>
                </c:pt>
                <c:pt idx="1810">
                  <c:v>132.81243343188964</c:v>
                </c:pt>
                <c:pt idx="1811">
                  <c:v>132.09882328882679</c:v>
                </c:pt>
                <c:pt idx="1812">
                  <c:v>133.01181823604097</c:v>
                </c:pt>
                <c:pt idx="1813">
                  <c:v>133.37820911546427</c:v>
                </c:pt>
                <c:pt idx="1814">
                  <c:v>133.58994896089845</c:v>
                </c:pt>
                <c:pt idx="1815">
                  <c:v>132.63605456667889</c:v>
                </c:pt>
                <c:pt idx="1816">
                  <c:v>133.25849302579223</c:v>
                </c:pt>
                <c:pt idx="1817">
                  <c:v>134.70360681998281</c:v>
                </c:pt>
                <c:pt idx="1818">
                  <c:v>135.89693339354642</c:v>
                </c:pt>
                <c:pt idx="1819">
                  <c:v>135.89693339354642</c:v>
                </c:pt>
                <c:pt idx="1820">
                  <c:v>137.18228372287217</c:v>
                </c:pt>
                <c:pt idx="1821">
                  <c:v>137.42342004584151</c:v>
                </c:pt>
                <c:pt idx="1822">
                  <c:v>137.59937287514589</c:v>
                </c:pt>
                <c:pt idx="1823">
                  <c:v>140.02479528974706</c:v>
                </c:pt>
                <c:pt idx="1824">
                  <c:v>137.92145602031343</c:v>
                </c:pt>
                <c:pt idx="1825">
                  <c:v>139.23407264764279</c:v>
                </c:pt>
                <c:pt idx="1826">
                  <c:v>139.91019163095069</c:v>
                </c:pt>
                <c:pt idx="1827">
                  <c:v>141.44306882184031</c:v>
                </c:pt>
                <c:pt idx="1828">
                  <c:v>138.08036741336562</c:v>
                </c:pt>
                <c:pt idx="1829">
                  <c:v>136.21944257462019</c:v>
                </c:pt>
                <c:pt idx="1830">
                  <c:v>134.53276642155402</c:v>
                </c:pt>
                <c:pt idx="1831">
                  <c:v>137.06384574091905</c:v>
                </c:pt>
                <c:pt idx="1832">
                  <c:v>136.69447261015159</c:v>
                </c:pt>
                <c:pt idx="1833">
                  <c:v>131.21522481914778</c:v>
                </c:pt>
                <c:pt idx="1834">
                  <c:v>130.02615860464721</c:v>
                </c:pt>
                <c:pt idx="1835">
                  <c:v>132.57726161160866</c:v>
                </c:pt>
                <c:pt idx="1836">
                  <c:v>132.76642155400856</c:v>
                </c:pt>
                <c:pt idx="1837">
                  <c:v>131.61186424791879</c:v>
                </c:pt>
                <c:pt idx="1838">
                  <c:v>135.26980853946372</c:v>
                </c:pt>
                <c:pt idx="1839">
                  <c:v>132.04812501597635</c:v>
                </c:pt>
                <c:pt idx="1840">
                  <c:v>127.78265352203886</c:v>
                </c:pt>
                <c:pt idx="1841">
                  <c:v>120.95628019529491</c:v>
                </c:pt>
                <c:pt idx="1842">
                  <c:v>123.24409301215908</c:v>
                </c:pt>
                <c:pt idx="1843">
                  <c:v>121.5173694839001</c:v>
                </c:pt>
                <c:pt idx="1844">
                  <c:v>126.6217056773545</c:v>
                </c:pt>
                <c:pt idx="1845">
                  <c:v>127.68040490452535</c:v>
                </c:pt>
                <c:pt idx="1846">
                  <c:v>127.69020373037043</c:v>
                </c:pt>
                <c:pt idx="1847">
                  <c:v>131.52623103075132</c:v>
                </c:pt>
                <c:pt idx="1848">
                  <c:v>136.16107565545627</c:v>
                </c:pt>
                <c:pt idx="1849">
                  <c:v>136.63099326011198</c:v>
                </c:pt>
                <c:pt idx="1850">
                  <c:v>138.93158715416538</c:v>
                </c:pt>
                <c:pt idx="1851">
                  <c:v>138.45740919044661</c:v>
                </c:pt>
                <c:pt idx="1852">
                  <c:v>139.46839239611117</c:v>
                </c:pt>
                <c:pt idx="1853">
                  <c:v>137.32926611054782</c:v>
                </c:pt>
                <c:pt idx="1854">
                  <c:v>140.05461780318848</c:v>
                </c:pt>
                <c:pt idx="1855">
                  <c:v>139.2975519976824</c:v>
                </c:pt>
                <c:pt idx="1856">
                  <c:v>139.67928016973272</c:v>
                </c:pt>
                <c:pt idx="1857">
                  <c:v>138.24694745273135</c:v>
                </c:pt>
                <c:pt idx="1858">
                  <c:v>138.23757466279258</c:v>
                </c:pt>
                <c:pt idx="1859">
                  <c:v>140.6421213179847</c:v>
                </c:pt>
                <c:pt idx="1860">
                  <c:v>140.6421213179847</c:v>
                </c:pt>
                <c:pt idx="1861">
                  <c:v>135.55227034534471</c:v>
                </c:pt>
                <c:pt idx="1862">
                  <c:v>135.17480253235746</c:v>
                </c:pt>
                <c:pt idx="1863">
                  <c:v>134.46502671245133</c:v>
                </c:pt>
                <c:pt idx="1864">
                  <c:v>130.41811163844889</c:v>
                </c:pt>
                <c:pt idx="1865">
                  <c:v>133.08637451964452</c:v>
                </c:pt>
                <c:pt idx="1866">
                  <c:v>134.12888438237582</c:v>
                </c:pt>
                <c:pt idx="1867">
                  <c:v>136.62588082923631</c:v>
                </c:pt>
                <c:pt idx="1868">
                  <c:v>140.05333969546956</c:v>
                </c:pt>
                <c:pt idx="1869">
                  <c:v>139.35804909637787</c:v>
                </c:pt>
                <c:pt idx="1870">
                  <c:v>143.42157957072627</c:v>
                </c:pt>
                <c:pt idx="1871">
                  <c:v>141.15975494414675</c:v>
                </c:pt>
                <c:pt idx="1872">
                  <c:v>143.63161527253516</c:v>
                </c:pt>
                <c:pt idx="1873">
                  <c:v>144.24340283399087</c:v>
                </c:pt>
                <c:pt idx="1874">
                  <c:v>143.78882252196217</c:v>
                </c:pt>
                <c:pt idx="1875">
                  <c:v>144.77339150143575</c:v>
                </c:pt>
                <c:pt idx="1876">
                  <c:v>144.46664564889531</c:v>
                </c:pt>
                <c:pt idx="1877">
                  <c:v>143.24690484914072</c:v>
                </c:pt>
                <c:pt idx="1878">
                  <c:v>142.83791037908676</c:v>
                </c:pt>
                <c:pt idx="1879">
                  <c:v>145.0162319680303</c:v>
                </c:pt>
                <c:pt idx="1880">
                  <c:v>145.01878818346813</c:v>
                </c:pt>
                <c:pt idx="1881">
                  <c:v>146.76170107616673</c:v>
                </c:pt>
                <c:pt idx="1882">
                  <c:v>146.25088402450564</c:v>
                </c:pt>
                <c:pt idx="1883">
                  <c:v>147.74115762476461</c:v>
                </c:pt>
                <c:pt idx="1884">
                  <c:v>149.65065055682896</c:v>
                </c:pt>
                <c:pt idx="1885">
                  <c:v>147.75095645060969</c:v>
                </c:pt>
                <c:pt idx="1886">
                  <c:v>148.91020015166879</c:v>
                </c:pt>
                <c:pt idx="1887">
                  <c:v>148.8675965610382</c:v>
                </c:pt>
                <c:pt idx="1888">
                  <c:v>149.85599986366856</c:v>
                </c:pt>
                <c:pt idx="1889">
                  <c:v>149.4005674798272</c:v>
                </c:pt>
                <c:pt idx="1890">
                  <c:v>149.28212949787411</c:v>
                </c:pt>
                <c:pt idx="1891">
                  <c:v>146.99090839375947</c:v>
                </c:pt>
                <c:pt idx="1892">
                  <c:v>147.52089706120429</c:v>
                </c:pt>
                <c:pt idx="1893">
                  <c:v>147.44676681350705</c:v>
                </c:pt>
                <c:pt idx="1894">
                  <c:v>148.10286210921859</c:v>
                </c:pt>
                <c:pt idx="1895">
                  <c:v>148.50333586114641</c:v>
                </c:pt>
                <c:pt idx="1896">
                  <c:v>147.68321674150701</c:v>
                </c:pt>
                <c:pt idx="1897">
                  <c:v>143.07265616346149</c:v>
                </c:pt>
                <c:pt idx="1898">
                  <c:v>144.06745000468644</c:v>
                </c:pt>
                <c:pt idx="1899">
                  <c:v>143.38110615962717</c:v>
                </c:pt>
                <c:pt idx="1900">
                  <c:v>146.36633975511458</c:v>
                </c:pt>
                <c:pt idx="1901">
                  <c:v>152.59839299256143</c:v>
                </c:pt>
                <c:pt idx="1902">
                  <c:v>154.47550719574647</c:v>
                </c:pt>
                <c:pt idx="1903">
                  <c:v>155.43153176949755</c:v>
                </c:pt>
                <c:pt idx="1904">
                  <c:v>155.67905863106145</c:v>
                </c:pt>
                <c:pt idx="1905">
                  <c:v>154.93946029771388</c:v>
                </c:pt>
                <c:pt idx="1906">
                  <c:v>154.99867928869045</c:v>
                </c:pt>
                <c:pt idx="1907">
                  <c:v>153.45600327195575</c:v>
                </c:pt>
                <c:pt idx="1908">
                  <c:v>150.1094912279207</c:v>
                </c:pt>
                <c:pt idx="1909">
                  <c:v>151.08937381242492</c:v>
                </c:pt>
                <c:pt idx="1910">
                  <c:v>152.08459368955616</c:v>
                </c:pt>
                <c:pt idx="1911">
                  <c:v>152.09013215633814</c:v>
                </c:pt>
                <c:pt idx="1912">
                  <c:v>153.43640562026567</c:v>
                </c:pt>
                <c:pt idx="1913">
                  <c:v>154.31531769497536</c:v>
                </c:pt>
                <c:pt idx="1914">
                  <c:v>155.08346043404541</c:v>
                </c:pt>
                <c:pt idx="1915">
                  <c:v>156.54305944905042</c:v>
                </c:pt>
                <c:pt idx="1916">
                  <c:v>155.56786325951552</c:v>
                </c:pt>
                <c:pt idx="1917">
                  <c:v>155.56786325951552</c:v>
                </c:pt>
                <c:pt idx="1918">
                  <c:v>157.00104804832955</c:v>
                </c:pt>
                <c:pt idx="1919">
                  <c:v>157.63030308194374</c:v>
                </c:pt>
                <c:pt idx="1920">
                  <c:v>157.74661088436534</c:v>
                </c:pt>
                <c:pt idx="1921">
                  <c:v>159.30632833735228</c:v>
                </c:pt>
                <c:pt idx="1922">
                  <c:v>158.82149947597583</c:v>
                </c:pt>
                <c:pt idx="1923">
                  <c:v>159.46736990993605</c:v>
                </c:pt>
                <c:pt idx="1924">
                  <c:v>157.87314354853834</c:v>
                </c:pt>
                <c:pt idx="1925">
                  <c:v>157.10883513262502</c:v>
                </c:pt>
                <c:pt idx="1926">
                  <c:v>159.20834007890187</c:v>
                </c:pt>
                <c:pt idx="1927">
                  <c:v>157.80497780352931</c:v>
                </c:pt>
                <c:pt idx="1928">
                  <c:v>157.79816122902844</c:v>
                </c:pt>
                <c:pt idx="1929">
                  <c:v>158.77761777762635</c:v>
                </c:pt>
                <c:pt idx="1930">
                  <c:v>157.7777115055257</c:v>
                </c:pt>
                <c:pt idx="1931">
                  <c:v>150.17510075749186</c:v>
                </c:pt>
                <c:pt idx="1932">
                  <c:v>149.9586745170883</c:v>
                </c:pt>
                <c:pt idx="1933">
                  <c:v>152.67550549160288</c:v>
                </c:pt>
                <c:pt idx="1934">
                  <c:v>154.51683267865818</c:v>
                </c:pt>
                <c:pt idx="1935">
                  <c:v>157.32739155256007</c:v>
                </c:pt>
                <c:pt idx="1936">
                  <c:v>157.22301275551507</c:v>
                </c:pt>
                <c:pt idx="1937">
                  <c:v>154.37922308092129</c:v>
                </c:pt>
                <c:pt idx="1938">
                  <c:v>151.65685363962473</c:v>
                </c:pt>
                <c:pt idx="1939">
                  <c:v>150.5785567607638</c:v>
                </c:pt>
                <c:pt idx="1940">
                  <c:v>150.02130179531531</c:v>
                </c:pt>
                <c:pt idx="1941">
                  <c:v>153.17055921473064</c:v>
                </c:pt>
                <c:pt idx="1942">
                  <c:v>154.57264338238429</c:v>
                </c:pt>
                <c:pt idx="1943">
                  <c:v>151.74589514404272</c:v>
                </c:pt>
                <c:pt idx="1944">
                  <c:v>152.13870024965706</c:v>
                </c:pt>
                <c:pt idx="1945">
                  <c:v>152.13870024965706</c:v>
                </c:pt>
                <c:pt idx="1946">
                  <c:v>148.25282674823836</c:v>
                </c:pt>
                <c:pt idx="1947">
                  <c:v>148.64392771022744</c:v>
                </c:pt>
                <c:pt idx="1948">
                  <c:v>148.88634214091567</c:v>
                </c:pt>
                <c:pt idx="1949">
                  <c:v>153.4875299290224</c:v>
                </c:pt>
                <c:pt idx="1950">
                  <c:v>152.95200279479556</c:v>
                </c:pt>
                <c:pt idx="1951">
                  <c:v>155.47924779100387</c:v>
                </c:pt>
                <c:pt idx="1952">
                  <c:v>155.47924779100387</c:v>
                </c:pt>
                <c:pt idx="1953">
                  <c:v>157.71934458636173</c:v>
                </c:pt>
                <c:pt idx="1954">
                  <c:v>159.30121590647661</c:v>
                </c:pt>
                <c:pt idx="1955">
                  <c:v>160.67901602747082</c:v>
                </c:pt>
                <c:pt idx="1956">
                  <c:v>158.65364132889124</c:v>
                </c:pt>
                <c:pt idx="1957">
                  <c:v>157.34826731196904</c:v>
                </c:pt>
                <c:pt idx="1958">
                  <c:v>155.39020628658585</c:v>
                </c:pt>
                <c:pt idx="1959">
                  <c:v>157.2353677967979</c:v>
                </c:pt>
                <c:pt idx="1960">
                  <c:v>158.2408125356805</c:v>
                </c:pt>
                <c:pt idx="1961">
                  <c:v>159.18192585271089</c:v>
                </c:pt>
                <c:pt idx="1962">
                  <c:v>156.72881110419985</c:v>
                </c:pt>
                <c:pt idx="1963">
                  <c:v>158.4521263452084</c:v>
                </c:pt>
                <c:pt idx="1964">
                  <c:v>158.53988974190747</c:v>
                </c:pt>
                <c:pt idx="1965">
                  <c:v>157.83565238878333</c:v>
                </c:pt>
                <c:pt idx="1966">
                  <c:v>160.52393895757535</c:v>
                </c:pt>
                <c:pt idx="1967">
                  <c:v>160.50519337769788</c:v>
                </c:pt>
                <c:pt idx="1968">
                  <c:v>160.50519337769788</c:v>
                </c:pt>
                <c:pt idx="1969">
                  <c:v>161.14211705762563</c:v>
                </c:pt>
                <c:pt idx="1970">
                  <c:v>161.76285137311373</c:v>
                </c:pt>
                <c:pt idx="1971">
                  <c:v>160.62831775462041</c:v>
                </c:pt>
                <c:pt idx="1972">
                  <c:v>156.18092892869015</c:v>
                </c:pt>
                <c:pt idx="1973">
                  <c:v>154.90793364064729</c:v>
                </c:pt>
                <c:pt idx="1974">
                  <c:v>153.71503310298996</c:v>
                </c:pt>
                <c:pt idx="1975">
                  <c:v>153.74954201140073</c:v>
                </c:pt>
                <c:pt idx="1976">
                  <c:v>153.68308041001697</c:v>
                </c:pt>
                <c:pt idx="1977">
                  <c:v>149.21907618374081</c:v>
                </c:pt>
                <c:pt idx="1978">
                  <c:v>146.16993720230741</c:v>
                </c:pt>
                <c:pt idx="1979">
                  <c:v>148.91701672616969</c:v>
                </c:pt>
                <c:pt idx="1980">
                  <c:v>144.48155690561606</c:v>
                </c:pt>
                <c:pt idx="1981">
                  <c:v>145.83123865679403</c:v>
                </c:pt>
                <c:pt idx="1982">
                  <c:v>139.20041581104462</c:v>
                </c:pt>
                <c:pt idx="1983">
                  <c:v>137.3901892451496</c:v>
                </c:pt>
                <c:pt idx="1984">
                  <c:v>138.55028501802136</c:v>
                </c:pt>
                <c:pt idx="1985">
                  <c:v>135.23657773877184</c:v>
                </c:pt>
                <c:pt idx="1986">
                  <c:v>140.23909135061902</c:v>
                </c:pt>
                <c:pt idx="1987">
                  <c:v>141.78048925963483</c:v>
                </c:pt>
                <c:pt idx="1988">
                  <c:v>139.2046761701076</c:v>
                </c:pt>
                <c:pt idx="1989">
                  <c:v>141.78773187004202</c:v>
                </c:pt>
                <c:pt idx="1990">
                  <c:v>141.25944734622234</c:v>
                </c:pt>
                <c:pt idx="1991">
                  <c:v>141.45840611446738</c:v>
                </c:pt>
                <c:pt idx="1992">
                  <c:v>145.71919121343547</c:v>
                </c:pt>
                <c:pt idx="1993">
                  <c:v>146.10603181636148</c:v>
                </c:pt>
                <c:pt idx="1994">
                  <c:v>143.36023040021811</c:v>
                </c:pt>
                <c:pt idx="1995">
                  <c:v>142.55544857320578</c:v>
                </c:pt>
                <c:pt idx="1996">
                  <c:v>137.76808309404319</c:v>
                </c:pt>
                <c:pt idx="1997">
                  <c:v>139.08496008043562</c:v>
                </c:pt>
                <c:pt idx="1998">
                  <c:v>139.98900827361732</c:v>
                </c:pt>
                <c:pt idx="1999">
                  <c:v>141.60368435851777</c:v>
                </c:pt>
                <c:pt idx="2000">
                  <c:v>129.91112890994455</c:v>
                </c:pt>
                <c:pt idx="2001">
                  <c:v>116.17402714700796</c:v>
                </c:pt>
                <c:pt idx="2002">
                  <c:v>115.67002666984774</c:v>
                </c:pt>
                <c:pt idx="2003">
                  <c:v>112.28389328652622</c:v>
                </c:pt>
                <c:pt idx="2004">
                  <c:v>132.48353371222126</c:v>
                </c:pt>
                <c:pt idx="2005">
                  <c:v>124.43784562162904</c:v>
                </c:pt>
                <c:pt idx="2006">
                  <c:v>128.49839384463323</c:v>
                </c:pt>
                <c:pt idx="2007">
                  <c:v>130.31373284140392</c:v>
                </c:pt>
                <c:pt idx="2008">
                  <c:v>129.91581530491393</c:v>
                </c:pt>
                <c:pt idx="2009">
                  <c:v>124.76376308995322</c:v>
                </c:pt>
                <c:pt idx="2010">
                  <c:v>125.06198822436758</c:v>
                </c:pt>
                <c:pt idx="2011">
                  <c:v>125.06198822436758</c:v>
                </c:pt>
                <c:pt idx="2012">
                  <c:v>119.75784119085557</c:v>
                </c:pt>
                <c:pt idx="2013">
                  <c:v>125.27756239295852</c:v>
                </c:pt>
                <c:pt idx="2014">
                  <c:v>129.03093872751597</c:v>
                </c:pt>
                <c:pt idx="2015">
                  <c:v>133.67089578309663</c:v>
                </c:pt>
                <c:pt idx="2016">
                  <c:v>135.3937849881988</c:v>
                </c:pt>
                <c:pt idx="2017">
                  <c:v>135.5446016990312</c:v>
                </c:pt>
                <c:pt idx="2018">
                  <c:v>136.91132488646141</c:v>
                </c:pt>
                <c:pt idx="2019">
                  <c:v>138.75648639667352</c:v>
                </c:pt>
                <c:pt idx="2020">
                  <c:v>138.87449834272033</c:v>
                </c:pt>
                <c:pt idx="2021">
                  <c:v>139.9127478463885</c:v>
                </c:pt>
                <c:pt idx="2022">
                  <c:v>141.30418111638448</c:v>
                </c:pt>
                <c:pt idx="2023">
                  <c:v>141.13248864614309</c:v>
                </c:pt>
                <c:pt idx="2024">
                  <c:v>148.98347832755343</c:v>
                </c:pt>
                <c:pt idx="2025">
                  <c:v>149.89349102342348</c:v>
                </c:pt>
                <c:pt idx="2026">
                  <c:v>151.04506607816907</c:v>
                </c:pt>
                <c:pt idx="2027">
                  <c:v>152.08246351002467</c:v>
                </c:pt>
                <c:pt idx="2028">
                  <c:v>153.84838234166378</c:v>
                </c:pt>
                <c:pt idx="2029">
                  <c:v>154.07077308475561</c:v>
                </c:pt>
                <c:pt idx="2030">
                  <c:v>153.08492599756312</c:v>
                </c:pt>
                <c:pt idx="2031">
                  <c:v>149.00137183561833</c:v>
                </c:pt>
                <c:pt idx="2032">
                  <c:v>148.89060249997871</c:v>
                </c:pt>
                <c:pt idx="2033">
                  <c:v>147.22096778316475</c:v>
                </c:pt>
                <c:pt idx="2034">
                  <c:v>147.22096778316475</c:v>
                </c:pt>
                <c:pt idx="2035">
                  <c:v>152.27886606283181</c:v>
                </c:pt>
                <c:pt idx="2036">
                  <c:v>150.8733736079277</c:v>
                </c:pt>
                <c:pt idx="2037">
                  <c:v>151.87967041862288</c:v>
                </c:pt>
                <c:pt idx="2038">
                  <c:v>152.8923577679127</c:v>
                </c:pt>
                <c:pt idx="2039">
                  <c:v>154.35919939332487</c:v>
                </c:pt>
                <c:pt idx="2040">
                  <c:v>153.03550583243157</c:v>
                </c:pt>
                <c:pt idx="2041">
                  <c:v>155.63688107633712</c:v>
                </c:pt>
                <c:pt idx="2042">
                  <c:v>155.87205289661816</c:v>
                </c:pt>
                <c:pt idx="2043">
                  <c:v>155.7838634640128</c:v>
                </c:pt>
                <c:pt idx="2044">
                  <c:v>156.56904763933505</c:v>
                </c:pt>
                <c:pt idx="2045">
                  <c:v>157.54978229565194</c:v>
                </c:pt>
                <c:pt idx="2046">
                  <c:v>154.640383091487</c:v>
                </c:pt>
                <c:pt idx="2047">
                  <c:v>157.03172263358363</c:v>
                </c:pt>
                <c:pt idx="2048">
                  <c:v>154.88535373761306</c:v>
                </c:pt>
                <c:pt idx="2049">
                  <c:v>154.80653709494638</c:v>
                </c:pt>
                <c:pt idx="2050">
                  <c:v>154.2514123090294</c:v>
                </c:pt>
                <c:pt idx="2051">
                  <c:v>154.2514123090294</c:v>
                </c:pt>
                <c:pt idx="2052">
                  <c:v>156.68663354947557</c:v>
                </c:pt>
                <c:pt idx="2053">
                  <c:v>159.54874276804054</c:v>
                </c:pt>
                <c:pt idx="2054">
                  <c:v>159.54789069622791</c:v>
                </c:pt>
                <c:pt idx="2055">
                  <c:v>161.63717078075342</c:v>
                </c:pt>
                <c:pt idx="2056">
                  <c:v>162.99494721415118</c:v>
                </c:pt>
                <c:pt idx="2057">
                  <c:v>164.35314968345534</c:v>
                </c:pt>
                <c:pt idx="2058">
                  <c:v>164.0574807644789</c:v>
                </c:pt>
                <c:pt idx="2059">
                  <c:v>165.31045236492531</c:v>
                </c:pt>
                <c:pt idx="2060">
                  <c:v>165.31045236492531</c:v>
                </c:pt>
                <c:pt idx="2061">
                  <c:v>167.52285682637336</c:v>
                </c:pt>
                <c:pt idx="2062">
                  <c:v>165.4195175569397</c:v>
                </c:pt>
                <c:pt idx="2063">
                  <c:v>165.22950554272717</c:v>
                </c:pt>
                <c:pt idx="2064">
                  <c:v>166.83736505312669</c:v>
                </c:pt>
                <c:pt idx="2065">
                  <c:v>167.57014681197336</c:v>
                </c:pt>
                <c:pt idx="2066">
                  <c:v>166.68782645001323</c:v>
                </c:pt>
                <c:pt idx="2067">
                  <c:v>167.06316408346902</c:v>
                </c:pt>
                <c:pt idx="2068">
                  <c:v>166.00659503582966</c:v>
                </c:pt>
                <c:pt idx="2069">
                  <c:v>168.2901474936308</c:v>
                </c:pt>
                <c:pt idx="2070">
                  <c:v>166.85611063300416</c:v>
                </c:pt>
                <c:pt idx="2071">
                  <c:v>168.26586344697131</c:v>
                </c:pt>
                <c:pt idx="2072">
                  <c:v>168.64120108042709</c:v>
                </c:pt>
                <c:pt idx="2073">
                  <c:v>168.81246751476215</c:v>
                </c:pt>
                <c:pt idx="2074">
                  <c:v>170.91239849694534</c:v>
                </c:pt>
                <c:pt idx="2075">
                  <c:v>171.1015584393453</c:v>
                </c:pt>
                <c:pt idx="2076">
                  <c:v>172.17900324639362</c:v>
                </c:pt>
                <c:pt idx="2077">
                  <c:v>172.22714530380625</c:v>
                </c:pt>
                <c:pt idx="2078">
                  <c:v>171.42151140498123</c:v>
                </c:pt>
                <c:pt idx="2079">
                  <c:v>171.08238682356148</c:v>
                </c:pt>
                <c:pt idx="2080">
                  <c:v>170.08077640783569</c:v>
                </c:pt>
                <c:pt idx="2081">
                  <c:v>165.76162438970357</c:v>
                </c:pt>
                <c:pt idx="2082">
                  <c:v>169.67817247637635</c:v>
                </c:pt>
                <c:pt idx="2083">
                  <c:v>168.36811206448476</c:v>
                </c:pt>
                <c:pt idx="2084">
                  <c:v>170.32233876671131</c:v>
                </c:pt>
                <c:pt idx="2085">
                  <c:v>170.10676459812038</c:v>
                </c:pt>
                <c:pt idx="2086">
                  <c:v>172.21351215480445</c:v>
                </c:pt>
                <c:pt idx="2087">
                  <c:v>171.53185470471453</c:v>
                </c:pt>
                <c:pt idx="2088">
                  <c:v>174.61252034321456</c:v>
                </c:pt>
                <c:pt idx="2089">
                  <c:v>175.49952710014401</c:v>
                </c:pt>
                <c:pt idx="2090">
                  <c:v>175.58303013778004</c:v>
                </c:pt>
                <c:pt idx="2091">
                  <c:v>174.75694651545234</c:v>
                </c:pt>
                <c:pt idx="2092">
                  <c:v>173.14738286142756</c:v>
                </c:pt>
                <c:pt idx="2093">
                  <c:v>172.4831928834962</c:v>
                </c:pt>
                <c:pt idx="2094">
                  <c:v>171.39211492744613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F7F-4AA0-8CE1-C51AB69C95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8243104"/>
        <c:axId val="758251632"/>
      </c:lineChart>
      <c:catAx>
        <c:axId val="758243104"/>
        <c:scaling>
          <c:orientation val="minMax"/>
        </c:scaling>
        <c:delete val="0"/>
        <c:axPos val="b"/>
        <c:numFmt formatCode="\'yy" sourceLinked="0"/>
        <c:majorTickMark val="out"/>
        <c:minorTickMark val="none"/>
        <c:tickLblPos val="low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758251632"/>
        <c:crosses val="autoZero"/>
        <c:auto val="1"/>
        <c:lblAlgn val="ctr"/>
        <c:lblOffset val="100"/>
        <c:tickLblSkip val="255"/>
        <c:tickMarkSkip val="365"/>
        <c:noMultiLvlLbl val="0"/>
      </c:catAx>
      <c:valAx>
        <c:axId val="758251632"/>
        <c:scaling>
          <c:orientation val="minMax"/>
          <c:max val="300"/>
          <c:min val="-50"/>
        </c:scaling>
        <c:delete val="0"/>
        <c:axPos val="l"/>
        <c:numFmt formatCode="0" sourceLinked="0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75824310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54446420003951"/>
          <c:w val="0.99262859240638035"/>
          <c:h val="6.7979151103861171E-2"/>
        </c:manualLayout>
      </c:layout>
      <c:overlay val="0"/>
      <c:spPr>
        <a:noFill/>
        <a:ln w="3175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/>
  </c:chart>
  <c:spPr>
    <a:noFill/>
    <a:ln w="317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4">
    <c:autoUpdate val="0"/>
  </c:externalData>
  <c:userShapes r:id="rId5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445501647485793"/>
          <c:y val="0.12533513166768098"/>
          <c:w val="0.83385046081849001"/>
          <c:h val="0.751300044807028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EC3B67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A78F5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63A-441B-A68A-AC754BCDEEF4}"/>
              </c:ext>
            </c:extLst>
          </c:dPt>
          <c:dPt>
            <c:idx val="9"/>
            <c:invertIfNegative val="0"/>
            <c:bubble3D val="0"/>
            <c:spPr>
              <a:solidFill>
                <a:srgbClr val="0A148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6F-42F8-9660-C15BDE6D30F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'[M7 블룸버그 지수.xlsx]Sheet3'!$C$612,'[M7 블룸버그 지수.xlsx]Sheet3'!$D$612</c:f>
              <c:strCache>
                <c:ptCount val="2"/>
                <c:pt idx="0">
                  <c:v>M7</c:v>
                </c:pt>
                <c:pt idx="1">
                  <c:v>S&amp;P 500 ex M7</c:v>
                </c:pt>
              </c:strCache>
            </c:strRef>
          </c:cat>
          <c:val>
            <c:numRef>
              <c:f>'[M7 블룸버그 지수.xlsx]Sheet3'!$C$615,'[M7 블룸버그 지수.xlsx]Sheet3'!$D$615</c:f>
              <c:numCache>
                <c:formatCode>0_);[Red]\(0\)</c:formatCode>
                <c:ptCount val="2"/>
                <c:pt idx="0">
                  <c:v>50.165824384080857</c:v>
                </c:pt>
                <c:pt idx="1">
                  <c:v>23.509716631567734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6F-42F8-9660-C15BDE6D3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0320031"/>
        <c:axId val="340325023"/>
      </c:barChart>
      <c:catAx>
        <c:axId val="3403200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340325023"/>
        <c:crosses val="autoZero"/>
        <c:auto val="1"/>
        <c:lblAlgn val="ctr"/>
        <c:lblOffset val="100"/>
        <c:noMultiLvlLbl val="0"/>
      </c:catAx>
      <c:valAx>
        <c:axId val="34032502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_);[Red]\(0\)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34032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4">
    <c:autoUpdate val="0"/>
  </c:externalData>
  <c:userShapes r:id="rId5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2949008388452322E-2"/>
          <c:y val="9.5392226140243327E-2"/>
          <c:w val="0.89619290259534867"/>
          <c:h val="0.718782446212593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'[공모주관련 raw 데이터.xlsx]수요예측결과(38커뮤)'!$P$26</c:f>
              <c:strCache>
                <c:ptCount val="1"/>
                <c:pt idx="0">
                  <c:v>상단 초과 비중</c:v>
                </c:pt>
              </c:strCache>
            </c:strRef>
          </c:tx>
          <c:spPr>
            <a:solidFill>
              <a:srgbClr val="F5A7BB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'[공모주관련 raw 데이터.xlsx]수요예측결과(38커뮤)'!$N$32:$N$36</c:f>
              <c:strCache>
                <c:ptCount val="5"/>
                <c:pt idx="0">
                  <c:v>'21</c:v>
                </c:pt>
                <c:pt idx="1">
                  <c:v>'22</c:v>
                </c:pt>
                <c:pt idx="2">
                  <c:v>'23</c:v>
                </c:pt>
                <c:pt idx="3">
                  <c:v>'24</c:v>
                </c:pt>
                <c:pt idx="4">
                  <c:v>'25</c:v>
                </c:pt>
              </c:strCache>
            </c:strRef>
          </c:cat>
          <c:val>
            <c:numRef>
              <c:f>'[공모주관련 raw 데이터.xlsx]수요예측결과(38커뮤)'!$P$32:$P$36</c:f>
              <c:numCache>
                <c:formatCode>0_);[Red]\(0\)</c:formatCode>
                <c:ptCount val="5"/>
                <c:pt idx="0">
                  <c:v>41.573033707865171</c:v>
                </c:pt>
                <c:pt idx="1">
                  <c:v>17.142857142857142</c:v>
                </c:pt>
                <c:pt idx="2">
                  <c:v>48.192771084337352</c:v>
                </c:pt>
                <c:pt idx="3">
                  <c:v>65.384615384615387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B3-4367-9EC8-FA1A2F3E8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58875839"/>
        <c:axId val="258885407"/>
        <c:extLst>
          <c:ext xmlns:c15="http://schemas.microsoft.com/office/drawing/2012/chart" uri="{02D57815-91ED-43cb-92C2-25804820EDAC}">
            <c15:filteredBar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'[공모주관련 raw 데이터.xlsx]수요예측결과(38커뮤)'!$R$26</c15:sqref>
                        </c15:formulaRef>
                      </c:ext>
                    </c:extLst>
                    <c:strCache>
                      <c:ptCount val="1"/>
                      <c:pt idx="0">
                        <c:v>상단 미만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'[공모주관련 raw 데이터.xlsx]수요예측결과(38커뮤)'!$N$32:$N$36</c15:sqref>
                        </c15:formulaRef>
                      </c:ext>
                    </c:extLst>
                    <c:strCache>
                      <c:ptCount val="5"/>
                      <c:pt idx="0">
                        <c:v>'21</c:v>
                      </c:pt>
                      <c:pt idx="1">
                        <c:v>'22</c:v>
                      </c:pt>
                      <c:pt idx="2">
                        <c:v>'23</c:v>
                      </c:pt>
                      <c:pt idx="3">
                        <c:v>'24</c:v>
                      </c:pt>
                      <c:pt idx="4">
                        <c:v>'25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'[공모주관련 raw 데이터.xlsx]수요예측결과(38커뮤)'!$R$32:$R$36</c15:sqref>
                        </c15:formulaRef>
                      </c:ext>
                    </c:extLst>
                    <c:numCache>
                      <c:formatCode>0_);[Red]\(0\)</c:formatCode>
                      <c:ptCount val="5"/>
                      <c:pt idx="0">
                        <c:v>0</c:v>
                      </c:pt>
                      <c:pt idx="1">
                        <c:v>2.8571428571428572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BAB3-4367-9EC8-FA1A2F3E85BE}"/>
                  </c:ext>
                </c:extLst>
              </c15:ser>
            </c15:filteredBarSeries>
            <c15:filteredBa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'[공모주관련 raw 데이터.xlsx]수요예측결과(38커뮤)'!$S$26</c15:sqref>
                        </c15:formulaRef>
                      </c:ext>
                    </c:extLst>
                    <c:strCache>
                      <c:ptCount val="1"/>
                      <c:pt idx="0">
                        <c:v>총합계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'[공모주관련 raw 데이터.xlsx]수요예측결과(38커뮤)'!$N$32:$N$36</c15:sqref>
                        </c15:formulaRef>
                      </c:ext>
                    </c:extLst>
                    <c:strCache>
                      <c:ptCount val="5"/>
                      <c:pt idx="0">
                        <c:v>'21</c:v>
                      </c:pt>
                      <c:pt idx="1">
                        <c:v>'22</c:v>
                      </c:pt>
                      <c:pt idx="2">
                        <c:v>'23</c:v>
                      </c:pt>
                      <c:pt idx="3">
                        <c:v>'24</c:v>
                      </c:pt>
                      <c:pt idx="4">
                        <c:v>'25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'[공모주관련 raw 데이터.xlsx]수요예측결과(38커뮤)'!$S$32:$S$36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BAB3-4367-9EC8-FA1A2F3E85BE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3"/>
          <c:tx>
            <c:strRef>
              <c:f>'[공모주관련 raw 데이터.xlsx]수요예측결과(38커뮤)'!$T$26</c:f>
              <c:strCache>
                <c:ptCount val="1"/>
                <c:pt idx="0">
                  <c:v>1년 수익률</c:v>
                </c:pt>
              </c:strCache>
            </c:strRef>
          </c:tx>
          <c:spPr>
            <a:ln w="19050" cap="rnd">
              <a:solidFill>
                <a:srgbClr val="0A148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ysClr val="window" lastClr="FFFFFF"/>
              </a:solidFill>
              <a:ln w="19050">
                <a:solidFill>
                  <a:srgbClr val="0A1482"/>
                </a:solidFill>
              </a:ln>
              <a:effectLst/>
            </c:spPr>
          </c:marker>
          <c:cat>
            <c:strRef>
              <c:f>'[공모주관련 raw 데이터.xlsx]수요예측결과(38커뮤)'!$N$32:$N$36</c:f>
              <c:strCache>
                <c:ptCount val="5"/>
                <c:pt idx="0">
                  <c:v>'21</c:v>
                </c:pt>
                <c:pt idx="1">
                  <c:v>'22</c:v>
                </c:pt>
                <c:pt idx="2">
                  <c:v>'23</c:v>
                </c:pt>
                <c:pt idx="3">
                  <c:v>'24</c:v>
                </c:pt>
                <c:pt idx="4">
                  <c:v>'25</c:v>
                </c:pt>
              </c:strCache>
            </c:strRef>
          </c:cat>
          <c:val>
            <c:numRef>
              <c:f>'[공모주관련 raw 데이터.xlsx]수요예측결과(38커뮤)'!$T$32:$T$36</c:f>
              <c:numCache>
                <c:formatCode>0.0</c:formatCode>
                <c:ptCount val="5"/>
                <c:pt idx="0">
                  <c:v>13.253846153846155</c:v>
                </c:pt>
                <c:pt idx="1">
                  <c:v>34.092957746478881</c:v>
                </c:pt>
                <c:pt idx="2">
                  <c:v>6.6835294117647024</c:v>
                </c:pt>
                <c:pt idx="3">
                  <c:v>10.646808510638298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B3-4367-9EC8-FA1A2F3E85BE}"/>
            </c:ext>
          </c:extLst>
        </c:ser>
        <c:ser>
          <c:idx val="5"/>
          <c:order val="4"/>
          <c:tx>
            <c:strRef>
              <c:f>'[공모주관련 raw 데이터.xlsx]수요예측결과(38커뮤)'!$U$26</c:f>
              <c:strCache>
                <c:ptCount val="1"/>
                <c:pt idx="0">
                  <c:v>6개월 수익률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ysClr val="window" lastClr="FFFFFF"/>
              </a:solidFill>
              <a:ln w="19050">
                <a:solidFill>
                  <a:srgbClr val="FFC000"/>
                </a:solidFill>
              </a:ln>
              <a:effectLst/>
            </c:spPr>
          </c:marker>
          <c:cat>
            <c:strRef>
              <c:f>'[공모주관련 raw 데이터.xlsx]수요예측결과(38커뮤)'!$N$32:$N$36</c:f>
              <c:strCache>
                <c:ptCount val="5"/>
                <c:pt idx="0">
                  <c:v>'21</c:v>
                </c:pt>
                <c:pt idx="1">
                  <c:v>'22</c:v>
                </c:pt>
                <c:pt idx="2">
                  <c:v>'23</c:v>
                </c:pt>
                <c:pt idx="3">
                  <c:v>'24</c:v>
                </c:pt>
                <c:pt idx="4">
                  <c:v>'25</c:v>
                </c:pt>
              </c:strCache>
            </c:strRef>
          </c:cat>
          <c:val>
            <c:numRef>
              <c:f>'[공모주관련 raw 데이터.xlsx]수요예측결과(38커뮤)'!$U$32:$U$36</c:f>
              <c:numCache>
                <c:formatCode>0.0</c:formatCode>
                <c:ptCount val="5"/>
                <c:pt idx="0">
                  <c:v>34.275824175824148</c:v>
                </c:pt>
                <c:pt idx="1">
                  <c:v>26.547887323943659</c:v>
                </c:pt>
                <c:pt idx="2">
                  <c:v>27.274117647058841</c:v>
                </c:pt>
                <c:pt idx="3">
                  <c:v>-2.2462500000000012</c:v>
                </c:pt>
                <c:pt idx="4">
                  <c:v>11.646666666666668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AB3-4367-9EC8-FA1A2F3E8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875839"/>
        <c:axId val="258885407"/>
      </c:lineChart>
      <c:catAx>
        <c:axId val="2588758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258885407"/>
        <c:crosses val="autoZero"/>
        <c:auto val="1"/>
        <c:lblAlgn val="ctr"/>
        <c:lblOffset val="100"/>
        <c:noMultiLvlLbl val="0"/>
      </c:catAx>
      <c:valAx>
        <c:axId val="25888540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_ " sourceLinked="0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25887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357612867690859E-2"/>
          <c:y val="0.90902987884500863"/>
          <c:w val="0.94919306428377814"/>
          <c:h val="7.0621850624467589E-2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4">
    <c:autoUpdate val="0"/>
  </c:externalData>
  <c:userShapes r:id="rId5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523942675893396E-2"/>
          <c:y val="0.10672564001498551"/>
          <c:w val="0.82813888758447285"/>
          <c:h val="0.722346890589005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'[공모주관련 raw 데이터.xlsx]유형별상장통계_KIND'!$AB$44</c:f>
              <c:strCache>
                <c:ptCount val="1"/>
                <c:pt idx="0">
                  <c:v>코스피/코스닥 공모 규모(좌)</c:v>
                </c:pt>
              </c:strCache>
            </c:strRef>
          </c:tx>
          <c:spPr>
            <a:solidFill>
              <a:srgbClr val="EC3B67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rgbClr val="0A1482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9D-4906-99F4-8A4DA37960EB}"/>
              </c:ext>
            </c:extLst>
          </c:dPt>
          <c:dLbls>
            <c:dLbl>
              <c:idx val="5"/>
              <c:layout>
                <c:manualLayout>
                  <c:x val="1.6264882794656821E-2"/>
                  <c:y val="1.721381290564279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1D9D-4906-99F4-8A4DA37960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'[공모주관련 raw 데이터.xlsx]유형별상장통계_KIND'!$AC$43:$AL$43</c:f>
              <c:strCache>
                <c:ptCount val="10"/>
                <c:pt idx="0">
                  <c:v>'16</c:v>
                </c:pt>
                <c:pt idx="1">
                  <c:v>'17</c:v>
                </c:pt>
                <c:pt idx="2">
                  <c:v>'18</c:v>
                </c:pt>
                <c:pt idx="3">
                  <c:v>'19</c:v>
                </c:pt>
                <c:pt idx="4">
                  <c:v>'20</c:v>
                </c:pt>
                <c:pt idx="5">
                  <c:v>'21</c:v>
                </c:pt>
                <c:pt idx="6">
                  <c:v>'22</c:v>
                </c:pt>
                <c:pt idx="7">
                  <c:v>'23</c:v>
                </c:pt>
                <c:pt idx="8">
                  <c:v>'24</c:v>
                </c:pt>
                <c:pt idx="9">
                  <c:v>'25E</c:v>
                </c:pt>
              </c:strCache>
            </c:strRef>
          </c:cat>
          <c:val>
            <c:numRef>
              <c:f>'[공모주관련 raw 데이터.xlsx]유형별상장통계_KIND'!$AC$44:$AL$44</c:f>
              <c:numCache>
                <c:formatCode>_-* #,##0.0_-;\-* #,##0.0_-;_-* "-"??_-;_-@_-</c:formatCode>
                <c:ptCount val="10"/>
                <c:pt idx="0">
                  <c:v>6.4574824419999999</c:v>
                </c:pt>
                <c:pt idx="1">
                  <c:v>7.9741403989999995</c:v>
                </c:pt>
                <c:pt idx="2">
                  <c:v>2.780379752</c:v>
                </c:pt>
                <c:pt idx="3">
                  <c:v>3.4761537969999998</c:v>
                </c:pt>
                <c:pt idx="4">
                  <c:v>4.7066358899999994</c:v>
                </c:pt>
                <c:pt idx="5">
                  <c:v>20.043085399999999</c:v>
                </c:pt>
                <c:pt idx="6">
                  <c:v>16.114128609000002</c:v>
                </c:pt>
                <c:pt idx="7">
                  <c:v>3.8614861410000003</c:v>
                </c:pt>
                <c:pt idx="8">
                  <c:v>4.2792564649999996</c:v>
                </c:pt>
                <c:pt idx="9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9D-4906-99F4-8A4DA3796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0320031"/>
        <c:axId val="340325023"/>
      </c:barChart>
      <c:lineChart>
        <c:grouping val="standard"/>
        <c:varyColors val="0"/>
        <c:ser>
          <c:idx val="1"/>
          <c:order val="1"/>
          <c:tx>
            <c:strRef>
              <c:f>'[공모주관련 raw 데이터.xlsx]유형별상장통계_KIND'!$AB$45</c:f>
              <c:strCache>
                <c:ptCount val="1"/>
                <c:pt idx="0">
                  <c:v>상장기업수(우)</c:v>
                </c:pt>
              </c:strCache>
            </c:strRef>
          </c:tx>
          <c:spPr>
            <a:ln w="19050" cap="rnd">
              <a:solidFill>
                <a:srgbClr val="0A78F5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19050">
                <a:solidFill>
                  <a:srgbClr val="0A78F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'[공모주관련 raw 데이터.xlsx]유형별상장통계_KIND'!$AC$45:$AL$45</c:f>
              <c:numCache>
                <c:formatCode>General</c:formatCode>
                <c:ptCount val="10"/>
                <c:pt idx="0">
                  <c:v>82</c:v>
                </c:pt>
                <c:pt idx="1">
                  <c:v>83</c:v>
                </c:pt>
                <c:pt idx="2">
                  <c:v>98</c:v>
                </c:pt>
                <c:pt idx="3">
                  <c:v>107</c:v>
                </c:pt>
                <c:pt idx="4">
                  <c:v>89</c:v>
                </c:pt>
                <c:pt idx="5">
                  <c:v>115</c:v>
                </c:pt>
                <c:pt idx="6">
                  <c:v>116</c:v>
                </c:pt>
                <c:pt idx="7">
                  <c:v>122</c:v>
                </c:pt>
                <c:pt idx="8">
                  <c:v>120</c:v>
                </c:pt>
                <c:pt idx="9">
                  <c:v>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D9D-4906-99F4-8A4DA3796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0276351"/>
        <c:axId val="340286751"/>
      </c:lineChart>
      <c:catAx>
        <c:axId val="3403200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340325023"/>
        <c:crosses val="autoZero"/>
        <c:auto val="1"/>
        <c:lblAlgn val="ctr"/>
        <c:lblOffset val="100"/>
        <c:tickLblSkip val="3"/>
        <c:tickMarkSkip val="3"/>
        <c:noMultiLvlLbl val="0"/>
      </c:catAx>
      <c:valAx>
        <c:axId val="340325023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_);[Red]\(#,##0\)" sourceLinked="0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340320031"/>
        <c:crosses val="autoZero"/>
        <c:crossBetween val="between"/>
      </c:valAx>
      <c:valAx>
        <c:axId val="340286751"/>
        <c:scaling>
          <c:orientation val="minMax"/>
          <c:max val="14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340276351"/>
        <c:crosses val="max"/>
        <c:crossBetween val="between"/>
      </c:valAx>
      <c:catAx>
        <c:axId val="340276351"/>
        <c:scaling>
          <c:orientation val="minMax"/>
        </c:scaling>
        <c:delete val="1"/>
        <c:axPos val="b"/>
        <c:majorTickMark val="out"/>
        <c:minorTickMark val="none"/>
        <c:tickLblPos val="nextTo"/>
        <c:crossAx val="34028675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363859649122807E-2"/>
          <c:y val="0.91797984113412745"/>
          <c:w val="0.94529590643274852"/>
          <c:h val="6.4806345960229855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181994412947153E-2"/>
          <c:y val="0.12469106802539355"/>
          <c:w val="0.83775933429874672"/>
          <c:h val="0.65266915918641999"/>
        </c:manualLayout>
      </c:layout>
      <c:areaChart>
        <c:grouping val="standard"/>
        <c:varyColors val="0"/>
        <c:ser>
          <c:idx val="0"/>
          <c:order val="2"/>
          <c:tx>
            <c:strRef>
              <c:f>'[민평3사평균(시가평가)―한진 1년이하(일).csv]민평3사평균(시가평가)―한진 1년이하(일)'!$I$1</c:f>
              <c:strCache>
                <c:ptCount val="1"/>
                <c:pt idx="0">
                  <c:v>스프레드</c:v>
                </c:pt>
              </c:strCache>
            </c:strRef>
          </c:tx>
          <c:spPr>
            <a:solidFill>
              <a:sysClr val="window" lastClr="FFFFFF">
                <a:lumMod val="85000"/>
              </a:sysClr>
            </a:solidFill>
            <a:ln>
              <a:noFill/>
            </a:ln>
            <a:effectLst/>
          </c:spPr>
          <c:dPt>
            <c:idx val="9"/>
            <c:bubble3D val="0"/>
            <c:spPr>
              <a:solidFill>
                <a:sysClr val="window" lastClr="FFFFFF">
                  <a:lumMod val="85000"/>
                </a:sys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25-4963-B3D3-285B75E913DB}"/>
              </c:ext>
            </c:extLst>
          </c:dPt>
          <c:cat>
            <c:numRef>
              <c:f>'[민평3사평균(시가평가)―한진 1년이하(일).csv]민평3사평균(시가평가)―한진 1년이하(일)'!$A$2:$A$1501</c:f>
              <c:numCache>
                <c:formatCode>m/d/yyyy</c:formatCode>
                <c:ptCount val="1500"/>
                <c:pt idx="0">
                  <c:v>45896</c:v>
                </c:pt>
                <c:pt idx="1">
                  <c:v>45895</c:v>
                </c:pt>
                <c:pt idx="2">
                  <c:v>45894</c:v>
                </c:pt>
                <c:pt idx="3">
                  <c:v>45891</c:v>
                </c:pt>
                <c:pt idx="4">
                  <c:v>45890</c:v>
                </c:pt>
                <c:pt idx="5">
                  <c:v>45889</c:v>
                </c:pt>
                <c:pt idx="6">
                  <c:v>45888</c:v>
                </c:pt>
                <c:pt idx="7">
                  <c:v>45887</c:v>
                </c:pt>
                <c:pt idx="8">
                  <c:v>45883</c:v>
                </c:pt>
                <c:pt idx="9">
                  <c:v>45882</c:v>
                </c:pt>
                <c:pt idx="10">
                  <c:v>45881</c:v>
                </c:pt>
                <c:pt idx="11">
                  <c:v>45880</c:v>
                </c:pt>
                <c:pt idx="12">
                  <c:v>45877</c:v>
                </c:pt>
                <c:pt idx="13">
                  <c:v>45876</c:v>
                </c:pt>
                <c:pt idx="14">
                  <c:v>45875</c:v>
                </c:pt>
                <c:pt idx="15">
                  <c:v>45874</c:v>
                </c:pt>
                <c:pt idx="16">
                  <c:v>45873</c:v>
                </c:pt>
                <c:pt idx="17">
                  <c:v>45870</c:v>
                </c:pt>
                <c:pt idx="18">
                  <c:v>45869</c:v>
                </c:pt>
                <c:pt idx="19">
                  <c:v>45868</c:v>
                </c:pt>
                <c:pt idx="20">
                  <c:v>45867</c:v>
                </c:pt>
                <c:pt idx="21">
                  <c:v>45866</c:v>
                </c:pt>
                <c:pt idx="22">
                  <c:v>45863</c:v>
                </c:pt>
                <c:pt idx="23">
                  <c:v>45862</c:v>
                </c:pt>
                <c:pt idx="24">
                  <c:v>45861</c:v>
                </c:pt>
                <c:pt idx="25">
                  <c:v>45860</c:v>
                </c:pt>
                <c:pt idx="26">
                  <c:v>45859</c:v>
                </c:pt>
                <c:pt idx="27">
                  <c:v>45856</c:v>
                </c:pt>
                <c:pt idx="28">
                  <c:v>45855</c:v>
                </c:pt>
                <c:pt idx="29">
                  <c:v>45854</c:v>
                </c:pt>
                <c:pt idx="30">
                  <c:v>45853</c:v>
                </c:pt>
                <c:pt idx="31">
                  <c:v>45852</c:v>
                </c:pt>
                <c:pt idx="32">
                  <c:v>45849</c:v>
                </c:pt>
                <c:pt idx="33">
                  <c:v>45848</c:v>
                </c:pt>
                <c:pt idx="34">
                  <c:v>45847</c:v>
                </c:pt>
                <c:pt idx="35">
                  <c:v>45846</c:v>
                </c:pt>
                <c:pt idx="36">
                  <c:v>45845</c:v>
                </c:pt>
                <c:pt idx="37">
                  <c:v>45842</c:v>
                </c:pt>
                <c:pt idx="38">
                  <c:v>45841</c:v>
                </c:pt>
                <c:pt idx="39">
                  <c:v>45840</c:v>
                </c:pt>
                <c:pt idx="40">
                  <c:v>45839</c:v>
                </c:pt>
                <c:pt idx="41">
                  <c:v>45838</c:v>
                </c:pt>
                <c:pt idx="42">
                  <c:v>45835</c:v>
                </c:pt>
                <c:pt idx="43">
                  <c:v>45834</c:v>
                </c:pt>
                <c:pt idx="44">
                  <c:v>45833</c:v>
                </c:pt>
                <c:pt idx="45">
                  <c:v>45832</c:v>
                </c:pt>
                <c:pt idx="46">
                  <c:v>45831</c:v>
                </c:pt>
                <c:pt idx="47">
                  <c:v>45828</c:v>
                </c:pt>
                <c:pt idx="48">
                  <c:v>45827</c:v>
                </c:pt>
                <c:pt idx="49">
                  <c:v>45826</c:v>
                </c:pt>
                <c:pt idx="50">
                  <c:v>45825</c:v>
                </c:pt>
                <c:pt idx="51">
                  <c:v>45824</c:v>
                </c:pt>
                <c:pt idx="52">
                  <c:v>45821</c:v>
                </c:pt>
                <c:pt idx="53">
                  <c:v>45820</c:v>
                </c:pt>
                <c:pt idx="54">
                  <c:v>45819</c:v>
                </c:pt>
                <c:pt idx="55">
                  <c:v>45818</c:v>
                </c:pt>
                <c:pt idx="56">
                  <c:v>45817</c:v>
                </c:pt>
                <c:pt idx="57">
                  <c:v>45813</c:v>
                </c:pt>
                <c:pt idx="58">
                  <c:v>45812</c:v>
                </c:pt>
                <c:pt idx="59">
                  <c:v>45810</c:v>
                </c:pt>
                <c:pt idx="60">
                  <c:v>45807</c:v>
                </c:pt>
                <c:pt idx="61">
                  <c:v>45806</c:v>
                </c:pt>
                <c:pt idx="62">
                  <c:v>45805</c:v>
                </c:pt>
                <c:pt idx="63">
                  <c:v>45804</c:v>
                </c:pt>
                <c:pt idx="64">
                  <c:v>45803</c:v>
                </c:pt>
                <c:pt idx="65">
                  <c:v>45800</c:v>
                </c:pt>
                <c:pt idx="66">
                  <c:v>45799</c:v>
                </c:pt>
                <c:pt idx="67">
                  <c:v>45798</c:v>
                </c:pt>
                <c:pt idx="68">
                  <c:v>45797</c:v>
                </c:pt>
                <c:pt idx="69">
                  <c:v>45796</c:v>
                </c:pt>
                <c:pt idx="70">
                  <c:v>45793</c:v>
                </c:pt>
                <c:pt idx="71">
                  <c:v>45792</c:v>
                </c:pt>
                <c:pt idx="72">
                  <c:v>45791</c:v>
                </c:pt>
                <c:pt idx="73">
                  <c:v>45790</c:v>
                </c:pt>
                <c:pt idx="74">
                  <c:v>45789</c:v>
                </c:pt>
                <c:pt idx="75">
                  <c:v>45786</c:v>
                </c:pt>
                <c:pt idx="76">
                  <c:v>45785</c:v>
                </c:pt>
                <c:pt idx="77">
                  <c:v>45784</c:v>
                </c:pt>
                <c:pt idx="78">
                  <c:v>45779</c:v>
                </c:pt>
                <c:pt idx="79">
                  <c:v>45777</c:v>
                </c:pt>
                <c:pt idx="80">
                  <c:v>45776</c:v>
                </c:pt>
                <c:pt idx="81">
                  <c:v>45775</c:v>
                </c:pt>
                <c:pt idx="82">
                  <c:v>45772</c:v>
                </c:pt>
                <c:pt idx="83">
                  <c:v>45771</c:v>
                </c:pt>
                <c:pt idx="84">
                  <c:v>45770</c:v>
                </c:pt>
                <c:pt idx="85">
                  <c:v>45769</c:v>
                </c:pt>
                <c:pt idx="86">
                  <c:v>45768</c:v>
                </c:pt>
                <c:pt idx="87">
                  <c:v>45765</c:v>
                </c:pt>
                <c:pt idx="88">
                  <c:v>45764</c:v>
                </c:pt>
                <c:pt idx="89">
                  <c:v>45763</c:v>
                </c:pt>
                <c:pt idx="90">
                  <c:v>45762</c:v>
                </c:pt>
                <c:pt idx="91">
                  <c:v>45761</c:v>
                </c:pt>
                <c:pt idx="92">
                  <c:v>45758</c:v>
                </c:pt>
                <c:pt idx="93">
                  <c:v>45757</c:v>
                </c:pt>
                <c:pt idx="94">
                  <c:v>45756</c:v>
                </c:pt>
                <c:pt idx="95">
                  <c:v>45755</c:v>
                </c:pt>
                <c:pt idx="96">
                  <c:v>45754</c:v>
                </c:pt>
                <c:pt idx="97">
                  <c:v>45751</c:v>
                </c:pt>
                <c:pt idx="98">
                  <c:v>45750</c:v>
                </c:pt>
                <c:pt idx="99">
                  <c:v>45749</c:v>
                </c:pt>
                <c:pt idx="100">
                  <c:v>45748</c:v>
                </c:pt>
                <c:pt idx="101">
                  <c:v>45747</c:v>
                </c:pt>
                <c:pt idx="102">
                  <c:v>45744</c:v>
                </c:pt>
                <c:pt idx="103">
                  <c:v>45743</c:v>
                </c:pt>
                <c:pt idx="104">
                  <c:v>45742</c:v>
                </c:pt>
                <c:pt idx="105">
                  <c:v>45741</c:v>
                </c:pt>
                <c:pt idx="106">
                  <c:v>45740</c:v>
                </c:pt>
                <c:pt idx="107">
                  <c:v>45737</c:v>
                </c:pt>
                <c:pt idx="108">
                  <c:v>45736</c:v>
                </c:pt>
                <c:pt idx="109">
                  <c:v>45735</c:v>
                </c:pt>
                <c:pt idx="110">
                  <c:v>45734</c:v>
                </c:pt>
                <c:pt idx="111">
                  <c:v>45733</c:v>
                </c:pt>
                <c:pt idx="112">
                  <c:v>45730</c:v>
                </c:pt>
                <c:pt idx="113">
                  <c:v>45729</c:v>
                </c:pt>
                <c:pt idx="114">
                  <c:v>45728</c:v>
                </c:pt>
                <c:pt idx="115">
                  <c:v>45727</c:v>
                </c:pt>
                <c:pt idx="116">
                  <c:v>45726</c:v>
                </c:pt>
                <c:pt idx="117">
                  <c:v>45723</c:v>
                </c:pt>
                <c:pt idx="118">
                  <c:v>45722</c:v>
                </c:pt>
                <c:pt idx="119">
                  <c:v>45721</c:v>
                </c:pt>
                <c:pt idx="120">
                  <c:v>45720</c:v>
                </c:pt>
                <c:pt idx="121">
                  <c:v>45716</c:v>
                </c:pt>
                <c:pt idx="122">
                  <c:v>45715</c:v>
                </c:pt>
                <c:pt idx="123">
                  <c:v>45714</c:v>
                </c:pt>
                <c:pt idx="124">
                  <c:v>45713</c:v>
                </c:pt>
                <c:pt idx="125">
                  <c:v>45712</c:v>
                </c:pt>
                <c:pt idx="126">
                  <c:v>45709</c:v>
                </c:pt>
                <c:pt idx="127">
                  <c:v>45708</c:v>
                </c:pt>
                <c:pt idx="128">
                  <c:v>45707</c:v>
                </c:pt>
                <c:pt idx="129">
                  <c:v>45706</c:v>
                </c:pt>
                <c:pt idx="130">
                  <c:v>45705</c:v>
                </c:pt>
                <c:pt idx="131">
                  <c:v>45702</c:v>
                </c:pt>
                <c:pt idx="132">
                  <c:v>45701</c:v>
                </c:pt>
                <c:pt idx="133">
                  <c:v>45700</c:v>
                </c:pt>
                <c:pt idx="134">
                  <c:v>45699</c:v>
                </c:pt>
                <c:pt idx="135">
                  <c:v>45698</c:v>
                </c:pt>
                <c:pt idx="136">
                  <c:v>45695</c:v>
                </c:pt>
                <c:pt idx="137">
                  <c:v>45694</c:v>
                </c:pt>
                <c:pt idx="138">
                  <c:v>45693</c:v>
                </c:pt>
                <c:pt idx="139">
                  <c:v>45692</c:v>
                </c:pt>
                <c:pt idx="140">
                  <c:v>45691</c:v>
                </c:pt>
                <c:pt idx="141">
                  <c:v>45688</c:v>
                </c:pt>
                <c:pt idx="142">
                  <c:v>45681</c:v>
                </c:pt>
                <c:pt idx="143">
                  <c:v>45680</c:v>
                </c:pt>
                <c:pt idx="144">
                  <c:v>45679</c:v>
                </c:pt>
                <c:pt idx="145">
                  <c:v>45678</c:v>
                </c:pt>
                <c:pt idx="146">
                  <c:v>45677</c:v>
                </c:pt>
                <c:pt idx="147">
                  <c:v>45674</c:v>
                </c:pt>
                <c:pt idx="148">
                  <c:v>45673</c:v>
                </c:pt>
                <c:pt idx="149">
                  <c:v>45672</c:v>
                </c:pt>
                <c:pt idx="150">
                  <c:v>45671</c:v>
                </c:pt>
                <c:pt idx="151">
                  <c:v>45670</c:v>
                </c:pt>
                <c:pt idx="152">
                  <c:v>45667</c:v>
                </c:pt>
                <c:pt idx="153">
                  <c:v>45666</c:v>
                </c:pt>
                <c:pt idx="154">
                  <c:v>45665</c:v>
                </c:pt>
                <c:pt idx="155">
                  <c:v>45664</c:v>
                </c:pt>
                <c:pt idx="156">
                  <c:v>45663</c:v>
                </c:pt>
                <c:pt idx="157">
                  <c:v>45660</c:v>
                </c:pt>
                <c:pt idx="158">
                  <c:v>45659</c:v>
                </c:pt>
                <c:pt idx="159">
                  <c:v>45657</c:v>
                </c:pt>
                <c:pt idx="160">
                  <c:v>45656</c:v>
                </c:pt>
                <c:pt idx="161">
                  <c:v>45653</c:v>
                </c:pt>
                <c:pt idx="162">
                  <c:v>45652</c:v>
                </c:pt>
                <c:pt idx="163">
                  <c:v>45650</c:v>
                </c:pt>
                <c:pt idx="164">
                  <c:v>45649</c:v>
                </c:pt>
                <c:pt idx="165">
                  <c:v>45646</c:v>
                </c:pt>
                <c:pt idx="166">
                  <c:v>45645</c:v>
                </c:pt>
                <c:pt idx="167">
                  <c:v>45644</c:v>
                </c:pt>
                <c:pt idx="168">
                  <c:v>45643</c:v>
                </c:pt>
                <c:pt idx="169">
                  <c:v>45642</c:v>
                </c:pt>
                <c:pt idx="170">
                  <c:v>45639</c:v>
                </c:pt>
                <c:pt idx="171">
                  <c:v>45638</c:v>
                </c:pt>
                <c:pt idx="172">
                  <c:v>45637</c:v>
                </c:pt>
                <c:pt idx="173">
                  <c:v>45636</c:v>
                </c:pt>
                <c:pt idx="174">
                  <c:v>45635</c:v>
                </c:pt>
                <c:pt idx="175">
                  <c:v>45632</c:v>
                </c:pt>
                <c:pt idx="176">
                  <c:v>45631</c:v>
                </c:pt>
                <c:pt idx="177">
                  <c:v>45630</c:v>
                </c:pt>
                <c:pt idx="178">
                  <c:v>45629</c:v>
                </c:pt>
                <c:pt idx="179">
                  <c:v>45628</c:v>
                </c:pt>
                <c:pt idx="180">
                  <c:v>45625</c:v>
                </c:pt>
                <c:pt idx="181">
                  <c:v>45624</c:v>
                </c:pt>
                <c:pt idx="182">
                  <c:v>45623</c:v>
                </c:pt>
                <c:pt idx="183">
                  <c:v>45622</c:v>
                </c:pt>
                <c:pt idx="184">
                  <c:v>45621</c:v>
                </c:pt>
                <c:pt idx="185">
                  <c:v>45618</c:v>
                </c:pt>
                <c:pt idx="186">
                  <c:v>45617</c:v>
                </c:pt>
                <c:pt idx="187">
                  <c:v>45616</c:v>
                </c:pt>
                <c:pt idx="188">
                  <c:v>45615</c:v>
                </c:pt>
                <c:pt idx="189">
                  <c:v>45614</c:v>
                </c:pt>
                <c:pt idx="190">
                  <c:v>45611</c:v>
                </c:pt>
                <c:pt idx="191">
                  <c:v>45610</c:v>
                </c:pt>
                <c:pt idx="192">
                  <c:v>45609</c:v>
                </c:pt>
                <c:pt idx="193">
                  <c:v>45608</c:v>
                </c:pt>
                <c:pt idx="194">
                  <c:v>45607</c:v>
                </c:pt>
                <c:pt idx="195">
                  <c:v>45604</c:v>
                </c:pt>
                <c:pt idx="196">
                  <c:v>45603</c:v>
                </c:pt>
                <c:pt idx="197">
                  <c:v>45602</c:v>
                </c:pt>
                <c:pt idx="198">
                  <c:v>45601</c:v>
                </c:pt>
                <c:pt idx="199">
                  <c:v>45600</c:v>
                </c:pt>
                <c:pt idx="200">
                  <c:v>45597</c:v>
                </c:pt>
                <c:pt idx="201">
                  <c:v>45596</c:v>
                </c:pt>
                <c:pt idx="202">
                  <c:v>45595</c:v>
                </c:pt>
                <c:pt idx="203">
                  <c:v>45594</c:v>
                </c:pt>
                <c:pt idx="204">
                  <c:v>45593</c:v>
                </c:pt>
                <c:pt idx="205">
                  <c:v>45590</c:v>
                </c:pt>
                <c:pt idx="206">
                  <c:v>45589</c:v>
                </c:pt>
                <c:pt idx="207">
                  <c:v>45588</c:v>
                </c:pt>
                <c:pt idx="208">
                  <c:v>45587</c:v>
                </c:pt>
                <c:pt idx="209">
                  <c:v>45586</c:v>
                </c:pt>
                <c:pt idx="210">
                  <c:v>45583</c:v>
                </c:pt>
                <c:pt idx="211">
                  <c:v>45582</c:v>
                </c:pt>
                <c:pt idx="212">
                  <c:v>45581</c:v>
                </c:pt>
                <c:pt idx="213">
                  <c:v>45580</c:v>
                </c:pt>
                <c:pt idx="214">
                  <c:v>45579</c:v>
                </c:pt>
                <c:pt idx="215">
                  <c:v>45576</c:v>
                </c:pt>
                <c:pt idx="216">
                  <c:v>45575</c:v>
                </c:pt>
                <c:pt idx="217">
                  <c:v>45573</c:v>
                </c:pt>
                <c:pt idx="218">
                  <c:v>45572</c:v>
                </c:pt>
                <c:pt idx="219">
                  <c:v>45569</c:v>
                </c:pt>
                <c:pt idx="220">
                  <c:v>45567</c:v>
                </c:pt>
                <c:pt idx="221">
                  <c:v>45565</c:v>
                </c:pt>
                <c:pt idx="222">
                  <c:v>45562</c:v>
                </c:pt>
                <c:pt idx="223">
                  <c:v>45561</c:v>
                </c:pt>
                <c:pt idx="224">
                  <c:v>45560</c:v>
                </c:pt>
                <c:pt idx="225">
                  <c:v>45559</c:v>
                </c:pt>
                <c:pt idx="226">
                  <c:v>45558</c:v>
                </c:pt>
                <c:pt idx="227">
                  <c:v>45555</c:v>
                </c:pt>
                <c:pt idx="228">
                  <c:v>45554</c:v>
                </c:pt>
                <c:pt idx="229">
                  <c:v>45548</c:v>
                </c:pt>
                <c:pt idx="230">
                  <c:v>45547</c:v>
                </c:pt>
                <c:pt idx="231">
                  <c:v>45546</c:v>
                </c:pt>
                <c:pt idx="232">
                  <c:v>45545</c:v>
                </c:pt>
                <c:pt idx="233">
                  <c:v>45544</c:v>
                </c:pt>
                <c:pt idx="234">
                  <c:v>45541</c:v>
                </c:pt>
                <c:pt idx="235">
                  <c:v>45540</c:v>
                </c:pt>
                <c:pt idx="236">
                  <c:v>45539</c:v>
                </c:pt>
                <c:pt idx="237">
                  <c:v>45538</c:v>
                </c:pt>
                <c:pt idx="238">
                  <c:v>45537</c:v>
                </c:pt>
                <c:pt idx="239">
                  <c:v>45534</c:v>
                </c:pt>
                <c:pt idx="240">
                  <c:v>45533</c:v>
                </c:pt>
                <c:pt idx="241">
                  <c:v>45532</c:v>
                </c:pt>
                <c:pt idx="242">
                  <c:v>45531</c:v>
                </c:pt>
                <c:pt idx="243">
                  <c:v>45530</c:v>
                </c:pt>
                <c:pt idx="244">
                  <c:v>45527</c:v>
                </c:pt>
                <c:pt idx="245">
                  <c:v>45526</c:v>
                </c:pt>
                <c:pt idx="246">
                  <c:v>45525</c:v>
                </c:pt>
                <c:pt idx="247">
                  <c:v>45524</c:v>
                </c:pt>
                <c:pt idx="248">
                  <c:v>45523</c:v>
                </c:pt>
                <c:pt idx="249">
                  <c:v>45520</c:v>
                </c:pt>
                <c:pt idx="250">
                  <c:v>45518</c:v>
                </c:pt>
                <c:pt idx="251">
                  <c:v>45517</c:v>
                </c:pt>
                <c:pt idx="252">
                  <c:v>45516</c:v>
                </c:pt>
                <c:pt idx="253">
                  <c:v>45513</c:v>
                </c:pt>
                <c:pt idx="254">
                  <c:v>45512</c:v>
                </c:pt>
                <c:pt idx="255">
                  <c:v>45511</c:v>
                </c:pt>
                <c:pt idx="256">
                  <c:v>45510</c:v>
                </c:pt>
                <c:pt idx="257">
                  <c:v>45509</c:v>
                </c:pt>
                <c:pt idx="258">
                  <c:v>45506</c:v>
                </c:pt>
                <c:pt idx="259">
                  <c:v>45505</c:v>
                </c:pt>
                <c:pt idx="260">
                  <c:v>45504</c:v>
                </c:pt>
                <c:pt idx="261">
                  <c:v>45503</c:v>
                </c:pt>
                <c:pt idx="262">
                  <c:v>45502</c:v>
                </c:pt>
                <c:pt idx="263">
                  <c:v>45499</c:v>
                </c:pt>
                <c:pt idx="264">
                  <c:v>45498</c:v>
                </c:pt>
                <c:pt idx="265">
                  <c:v>45497</c:v>
                </c:pt>
                <c:pt idx="266">
                  <c:v>45496</c:v>
                </c:pt>
                <c:pt idx="267">
                  <c:v>45495</c:v>
                </c:pt>
                <c:pt idx="268">
                  <c:v>45492</c:v>
                </c:pt>
                <c:pt idx="269">
                  <c:v>45491</c:v>
                </c:pt>
                <c:pt idx="270">
                  <c:v>45490</c:v>
                </c:pt>
                <c:pt idx="271">
                  <c:v>45489</c:v>
                </c:pt>
                <c:pt idx="272">
                  <c:v>45488</c:v>
                </c:pt>
                <c:pt idx="273">
                  <c:v>45485</c:v>
                </c:pt>
                <c:pt idx="274">
                  <c:v>45484</c:v>
                </c:pt>
                <c:pt idx="275">
                  <c:v>45483</c:v>
                </c:pt>
                <c:pt idx="276">
                  <c:v>45482</c:v>
                </c:pt>
                <c:pt idx="277">
                  <c:v>45481</c:v>
                </c:pt>
                <c:pt idx="278">
                  <c:v>45478</c:v>
                </c:pt>
                <c:pt idx="279">
                  <c:v>45477</c:v>
                </c:pt>
                <c:pt idx="280">
                  <c:v>45476</c:v>
                </c:pt>
                <c:pt idx="281">
                  <c:v>45475</c:v>
                </c:pt>
                <c:pt idx="282">
                  <c:v>45474</c:v>
                </c:pt>
                <c:pt idx="283">
                  <c:v>45471</c:v>
                </c:pt>
                <c:pt idx="284">
                  <c:v>45470</c:v>
                </c:pt>
                <c:pt idx="285">
                  <c:v>45469</c:v>
                </c:pt>
                <c:pt idx="286">
                  <c:v>45468</c:v>
                </c:pt>
                <c:pt idx="287">
                  <c:v>45467</c:v>
                </c:pt>
                <c:pt idx="288">
                  <c:v>45464</c:v>
                </c:pt>
                <c:pt idx="289">
                  <c:v>45463</c:v>
                </c:pt>
                <c:pt idx="290">
                  <c:v>45462</c:v>
                </c:pt>
                <c:pt idx="291">
                  <c:v>45461</c:v>
                </c:pt>
                <c:pt idx="292">
                  <c:v>45460</c:v>
                </c:pt>
                <c:pt idx="293">
                  <c:v>45457</c:v>
                </c:pt>
                <c:pt idx="294">
                  <c:v>45456</c:v>
                </c:pt>
                <c:pt idx="295">
                  <c:v>45455</c:v>
                </c:pt>
                <c:pt idx="296">
                  <c:v>45454</c:v>
                </c:pt>
                <c:pt idx="297">
                  <c:v>45453</c:v>
                </c:pt>
                <c:pt idx="298">
                  <c:v>45450</c:v>
                </c:pt>
                <c:pt idx="299">
                  <c:v>45448</c:v>
                </c:pt>
                <c:pt idx="300">
                  <c:v>45447</c:v>
                </c:pt>
                <c:pt idx="301">
                  <c:v>45446</c:v>
                </c:pt>
                <c:pt idx="302">
                  <c:v>45443</c:v>
                </c:pt>
                <c:pt idx="303">
                  <c:v>45442</c:v>
                </c:pt>
                <c:pt idx="304">
                  <c:v>45441</c:v>
                </c:pt>
                <c:pt idx="305">
                  <c:v>45440</c:v>
                </c:pt>
                <c:pt idx="306">
                  <c:v>45439</c:v>
                </c:pt>
                <c:pt idx="307">
                  <c:v>45436</c:v>
                </c:pt>
                <c:pt idx="308">
                  <c:v>45435</c:v>
                </c:pt>
                <c:pt idx="309">
                  <c:v>45434</c:v>
                </c:pt>
                <c:pt idx="310">
                  <c:v>45433</c:v>
                </c:pt>
                <c:pt idx="311">
                  <c:v>45432</c:v>
                </c:pt>
                <c:pt idx="312">
                  <c:v>45429</c:v>
                </c:pt>
                <c:pt idx="313">
                  <c:v>45428</c:v>
                </c:pt>
                <c:pt idx="314">
                  <c:v>45426</c:v>
                </c:pt>
                <c:pt idx="315">
                  <c:v>45425</c:v>
                </c:pt>
                <c:pt idx="316">
                  <c:v>45422</c:v>
                </c:pt>
                <c:pt idx="317">
                  <c:v>45421</c:v>
                </c:pt>
                <c:pt idx="318">
                  <c:v>45420</c:v>
                </c:pt>
                <c:pt idx="319">
                  <c:v>45419</c:v>
                </c:pt>
                <c:pt idx="320">
                  <c:v>45415</c:v>
                </c:pt>
                <c:pt idx="321">
                  <c:v>45414</c:v>
                </c:pt>
                <c:pt idx="322">
                  <c:v>45412</c:v>
                </c:pt>
                <c:pt idx="323">
                  <c:v>45411</c:v>
                </c:pt>
                <c:pt idx="324">
                  <c:v>45408</c:v>
                </c:pt>
                <c:pt idx="325">
                  <c:v>45407</c:v>
                </c:pt>
                <c:pt idx="326">
                  <c:v>45406</c:v>
                </c:pt>
                <c:pt idx="327">
                  <c:v>45405</c:v>
                </c:pt>
                <c:pt idx="328">
                  <c:v>45404</c:v>
                </c:pt>
                <c:pt idx="329">
                  <c:v>45401</c:v>
                </c:pt>
                <c:pt idx="330">
                  <c:v>45400</c:v>
                </c:pt>
                <c:pt idx="331">
                  <c:v>45399</c:v>
                </c:pt>
                <c:pt idx="332">
                  <c:v>45398</c:v>
                </c:pt>
                <c:pt idx="333">
                  <c:v>45397</c:v>
                </c:pt>
                <c:pt idx="334">
                  <c:v>45394</c:v>
                </c:pt>
                <c:pt idx="335">
                  <c:v>45393</c:v>
                </c:pt>
                <c:pt idx="336">
                  <c:v>45391</c:v>
                </c:pt>
                <c:pt idx="337">
                  <c:v>45390</c:v>
                </c:pt>
                <c:pt idx="338">
                  <c:v>45387</c:v>
                </c:pt>
                <c:pt idx="339">
                  <c:v>45386</c:v>
                </c:pt>
                <c:pt idx="340">
                  <c:v>45385</c:v>
                </c:pt>
                <c:pt idx="341">
                  <c:v>45384</c:v>
                </c:pt>
                <c:pt idx="342">
                  <c:v>45383</c:v>
                </c:pt>
                <c:pt idx="343">
                  <c:v>45380</c:v>
                </c:pt>
                <c:pt idx="344">
                  <c:v>45379</c:v>
                </c:pt>
                <c:pt idx="345">
                  <c:v>45378</c:v>
                </c:pt>
                <c:pt idx="346">
                  <c:v>45377</c:v>
                </c:pt>
                <c:pt idx="347">
                  <c:v>45376</c:v>
                </c:pt>
                <c:pt idx="348">
                  <c:v>45373</c:v>
                </c:pt>
                <c:pt idx="349">
                  <c:v>45372</c:v>
                </c:pt>
                <c:pt idx="350">
                  <c:v>45371</c:v>
                </c:pt>
                <c:pt idx="351">
                  <c:v>45370</c:v>
                </c:pt>
                <c:pt idx="352">
                  <c:v>45369</c:v>
                </c:pt>
                <c:pt idx="353">
                  <c:v>45366</c:v>
                </c:pt>
                <c:pt idx="354">
                  <c:v>45365</c:v>
                </c:pt>
                <c:pt idx="355">
                  <c:v>45364</c:v>
                </c:pt>
                <c:pt idx="356">
                  <c:v>45363</c:v>
                </c:pt>
                <c:pt idx="357">
                  <c:v>45362</c:v>
                </c:pt>
                <c:pt idx="358">
                  <c:v>45359</c:v>
                </c:pt>
                <c:pt idx="359">
                  <c:v>45358</c:v>
                </c:pt>
                <c:pt idx="360">
                  <c:v>45357</c:v>
                </c:pt>
                <c:pt idx="361">
                  <c:v>45356</c:v>
                </c:pt>
                <c:pt idx="362">
                  <c:v>45355</c:v>
                </c:pt>
                <c:pt idx="363">
                  <c:v>45351</c:v>
                </c:pt>
                <c:pt idx="364">
                  <c:v>45350</c:v>
                </c:pt>
                <c:pt idx="365">
                  <c:v>45349</c:v>
                </c:pt>
                <c:pt idx="366">
                  <c:v>45348</c:v>
                </c:pt>
                <c:pt idx="367">
                  <c:v>45345</c:v>
                </c:pt>
                <c:pt idx="368">
                  <c:v>45344</c:v>
                </c:pt>
                <c:pt idx="369">
                  <c:v>45343</c:v>
                </c:pt>
                <c:pt idx="370">
                  <c:v>45342</c:v>
                </c:pt>
                <c:pt idx="371">
                  <c:v>45341</c:v>
                </c:pt>
                <c:pt idx="372">
                  <c:v>45338</c:v>
                </c:pt>
                <c:pt idx="373">
                  <c:v>45337</c:v>
                </c:pt>
                <c:pt idx="374">
                  <c:v>45336</c:v>
                </c:pt>
                <c:pt idx="375">
                  <c:v>45335</c:v>
                </c:pt>
                <c:pt idx="376">
                  <c:v>45330</c:v>
                </c:pt>
                <c:pt idx="377">
                  <c:v>45329</c:v>
                </c:pt>
                <c:pt idx="378">
                  <c:v>45328</c:v>
                </c:pt>
                <c:pt idx="379">
                  <c:v>45327</c:v>
                </c:pt>
                <c:pt idx="380">
                  <c:v>45324</c:v>
                </c:pt>
                <c:pt idx="381">
                  <c:v>45323</c:v>
                </c:pt>
                <c:pt idx="382">
                  <c:v>45322</c:v>
                </c:pt>
                <c:pt idx="383">
                  <c:v>45321</c:v>
                </c:pt>
                <c:pt idx="384">
                  <c:v>45320</c:v>
                </c:pt>
                <c:pt idx="385">
                  <c:v>45317</c:v>
                </c:pt>
                <c:pt idx="386">
                  <c:v>45316</c:v>
                </c:pt>
                <c:pt idx="387">
                  <c:v>45315</c:v>
                </c:pt>
                <c:pt idx="388">
                  <c:v>45314</c:v>
                </c:pt>
                <c:pt idx="389">
                  <c:v>45313</c:v>
                </c:pt>
                <c:pt idx="390">
                  <c:v>45310</c:v>
                </c:pt>
                <c:pt idx="391">
                  <c:v>45309</c:v>
                </c:pt>
                <c:pt idx="392">
                  <c:v>45308</c:v>
                </c:pt>
                <c:pt idx="393">
                  <c:v>45307</c:v>
                </c:pt>
                <c:pt idx="394">
                  <c:v>45306</c:v>
                </c:pt>
                <c:pt idx="395">
                  <c:v>45303</c:v>
                </c:pt>
                <c:pt idx="396">
                  <c:v>45302</c:v>
                </c:pt>
                <c:pt idx="397">
                  <c:v>45301</c:v>
                </c:pt>
                <c:pt idx="398">
                  <c:v>45300</c:v>
                </c:pt>
                <c:pt idx="399">
                  <c:v>45299</c:v>
                </c:pt>
                <c:pt idx="400">
                  <c:v>45296</c:v>
                </c:pt>
                <c:pt idx="401">
                  <c:v>45295</c:v>
                </c:pt>
                <c:pt idx="402">
                  <c:v>45294</c:v>
                </c:pt>
                <c:pt idx="403">
                  <c:v>45293</c:v>
                </c:pt>
                <c:pt idx="404">
                  <c:v>45289</c:v>
                </c:pt>
                <c:pt idx="405">
                  <c:v>45288</c:v>
                </c:pt>
                <c:pt idx="406">
                  <c:v>45287</c:v>
                </c:pt>
                <c:pt idx="407">
                  <c:v>45286</c:v>
                </c:pt>
                <c:pt idx="408">
                  <c:v>45282</c:v>
                </c:pt>
                <c:pt idx="409">
                  <c:v>45281</c:v>
                </c:pt>
                <c:pt idx="410">
                  <c:v>45280</c:v>
                </c:pt>
                <c:pt idx="411">
                  <c:v>45279</c:v>
                </c:pt>
                <c:pt idx="412">
                  <c:v>45278</c:v>
                </c:pt>
                <c:pt idx="413">
                  <c:v>45275</c:v>
                </c:pt>
                <c:pt idx="414">
                  <c:v>45274</c:v>
                </c:pt>
                <c:pt idx="415">
                  <c:v>45273</c:v>
                </c:pt>
                <c:pt idx="416">
                  <c:v>45272</c:v>
                </c:pt>
                <c:pt idx="417">
                  <c:v>45271</c:v>
                </c:pt>
                <c:pt idx="418">
                  <c:v>45268</c:v>
                </c:pt>
                <c:pt idx="419">
                  <c:v>45267</c:v>
                </c:pt>
                <c:pt idx="420">
                  <c:v>45266</c:v>
                </c:pt>
                <c:pt idx="421">
                  <c:v>45265</c:v>
                </c:pt>
                <c:pt idx="422">
                  <c:v>45264</c:v>
                </c:pt>
                <c:pt idx="423">
                  <c:v>45261</c:v>
                </c:pt>
                <c:pt idx="424">
                  <c:v>45260</c:v>
                </c:pt>
                <c:pt idx="425">
                  <c:v>45259</c:v>
                </c:pt>
                <c:pt idx="426">
                  <c:v>45258</c:v>
                </c:pt>
                <c:pt idx="427">
                  <c:v>45257</c:v>
                </c:pt>
                <c:pt idx="428">
                  <c:v>45254</c:v>
                </c:pt>
                <c:pt idx="429">
                  <c:v>45253</c:v>
                </c:pt>
                <c:pt idx="430">
                  <c:v>45252</c:v>
                </c:pt>
                <c:pt idx="431">
                  <c:v>45251</c:v>
                </c:pt>
                <c:pt idx="432">
                  <c:v>45250</c:v>
                </c:pt>
                <c:pt idx="433">
                  <c:v>45247</c:v>
                </c:pt>
                <c:pt idx="434">
                  <c:v>45246</c:v>
                </c:pt>
                <c:pt idx="435">
                  <c:v>45245</c:v>
                </c:pt>
                <c:pt idx="436">
                  <c:v>45244</c:v>
                </c:pt>
                <c:pt idx="437">
                  <c:v>45243</c:v>
                </c:pt>
                <c:pt idx="438">
                  <c:v>45240</c:v>
                </c:pt>
                <c:pt idx="439">
                  <c:v>45239</c:v>
                </c:pt>
                <c:pt idx="440">
                  <c:v>45238</c:v>
                </c:pt>
                <c:pt idx="441">
                  <c:v>45237</c:v>
                </c:pt>
                <c:pt idx="442">
                  <c:v>45236</c:v>
                </c:pt>
                <c:pt idx="443">
                  <c:v>45233</c:v>
                </c:pt>
                <c:pt idx="444">
                  <c:v>45232</c:v>
                </c:pt>
                <c:pt idx="445">
                  <c:v>45231</c:v>
                </c:pt>
                <c:pt idx="446">
                  <c:v>45230</c:v>
                </c:pt>
                <c:pt idx="447">
                  <c:v>45229</c:v>
                </c:pt>
                <c:pt idx="448">
                  <c:v>45226</c:v>
                </c:pt>
                <c:pt idx="449">
                  <c:v>45225</c:v>
                </c:pt>
                <c:pt idx="450">
                  <c:v>45224</c:v>
                </c:pt>
                <c:pt idx="451">
                  <c:v>45223</c:v>
                </c:pt>
                <c:pt idx="452">
                  <c:v>45222</c:v>
                </c:pt>
                <c:pt idx="453">
                  <c:v>45219</c:v>
                </c:pt>
                <c:pt idx="454">
                  <c:v>45218</c:v>
                </c:pt>
                <c:pt idx="455">
                  <c:v>45217</c:v>
                </c:pt>
                <c:pt idx="456">
                  <c:v>45216</c:v>
                </c:pt>
                <c:pt idx="457">
                  <c:v>45215</c:v>
                </c:pt>
                <c:pt idx="458">
                  <c:v>45212</c:v>
                </c:pt>
                <c:pt idx="459">
                  <c:v>45211</c:v>
                </c:pt>
                <c:pt idx="460">
                  <c:v>45210</c:v>
                </c:pt>
                <c:pt idx="461">
                  <c:v>45209</c:v>
                </c:pt>
                <c:pt idx="462">
                  <c:v>45205</c:v>
                </c:pt>
                <c:pt idx="463">
                  <c:v>45204</c:v>
                </c:pt>
                <c:pt idx="464">
                  <c:v>45203</c:v>
                </c:pt>
                <c:pt idx="465">
                  <c:v>45196</c:v>
                </c:pt>
                <c:pt idx="466">
                  <c:v>45195</c:v>
                </c:pt>
                <c:pt idx="467">
                  <c:v>45194</c:v>
                </c:pt>
                <c:pt idx="468">
                  <c:v>45191</c:v>
                </c:pt>
                <c:pt idx="469">
                  <c:v>45190</c:v>
                </c:pt>
                <c:pt idx="470">
                  <c:v>45189</c:v>
                </c:pt>
                <c:pt idx="471">
                  <c:v>45188</c:v>
                </c:pt>
                <c:pt idx="472">
                  <c:v>45187</c:v>
                </c:pt>
                <c:pt idx="473">
                  <c:v>45184</c:v>
                </c:pt>
                <c:pt idx="474">
                  <c:v>45183</c:v>
                </c:pt>
                <c:pt idx="475">
                  <c:v>45182</c:v>
                </c:pt>
                <c:pt idx="476">
                  <c:v>45181</c:v>
                </c:pt>
                <c:pt idx="477">
                  <c:v>45180</c:v>
                </c:pt>
                <c:pt idx="478">
                  <c:v>45177</c:v>
                </c:pt>
                <c:pt idx="479">
                  <c:v>45176</c:v>
                </c:pt>
                <c:pt idx="480">
                  <c:v>45175</c:v>
                </c:pt>
                <c:pt idx="481">
                  <c:v>45174</c:v>
                </c:pt>
                <c:pt idx="482">
                  <c:v>45173</c:v>
                </c:pt>
                <c:pt idx="483">
                  <c:v>45170</c:v>
                </c:pt>
                <c:pt idx="484">
                  <c:v>45169</c:v>
                </c:pt>
                <c:pt idx="485">
                  <c:v>45168</c:v>
                </c:pt>
                <c:pt idx="486">
                  <c:v>45167</c:v>
                </c:pt>
                <c:pt idx="487">
                  <c:v>45166</c:v>
                </c:pt>
                <c:pt idx="488">
                  <c:v>45163</c:v>
                </c:pt>
                <c:pt idx="489">
                  <c:v>45162</c:v>
                </c:pt>
                <c:pt idx="490">
                  <c:v>45161</c:v>
                </c:pt>
                <c:pt idx="491">
                  <c:v>45160</c:v>
                </c:pt>
                <c:pt idx="492">
                  <c:v>45159</c:v>
                </c:pt>
                <c:pt idx="493">
                  <c:v>45156</c:v>
                </c:pt>
                <c:pt idx="494">
                  <c:v>45155</c:v>
                </c:pt>
                <c:pt idx="495">
                  <c:v>45154</c:v>
                </c:pt>
                <c:pt idx="496">
                  <c:v>45152</c:v>
                </c:pt>
                <c:pt idx="497">
                  <c:v>45149</c:v>
                </c:pt>
                <c:pt idx="498">
                  <c:v>45148</c:v>
                </c:pt>
                <c:pt idx="499">
                  <c:v>45147</c:v>
                </c:pt>
                <c:pt idx="500">
                  <c:v>45146</c:v>
                </c:pt>
                <c:pt idx="501">
                  <c:v>45145</c:v>
                </c:pt>
                <c:pt idx="502">
                  <c:v>45142</c:v>
                </c:pt>
                <c:pt idx="503">
                  <c:v>45141</c:v>
                </c:pt>
                <c:pt idx="504">
                  <c:v>45140</c:v>
                </c:pt>
                <c:pt idx="505">
                  <c:v>45139</c:v>
                </c:pt>
                <c:pt idx="506">
                  <c:v>45138</c:v>
                </c:pt>
                <c:pt idx="507">
                  <c:v>45135</c:v>
                </c:pt>
                <c:pt idx="508">
                  <c:v>45134</c:v>
                </c:pt>
                <c:pt idx="509">
                  <c:v>45133</c:v>
                </c:pt>
                <c:pt idx="510">
                  <c:v>45132</c:v>
                </c:pt>
                <c:pt idx="511">
                  <c:v>45131</c:v>
                </c:pt>
                <c:pt idx="512">
                  <c:v>45128</c:v>
                </c:pt>
                <c:pt idx="513">
                  <c:v>45127</c:v>
                </c:pt>
                <c:pt idx="514">
                  <c:v>45126</c:v>
                </c:pt>
                <c:pt idx="515">
                  <c:v>45125</c:v>
                </c:pt>
                <c:pt idx="516">
                  <c:v>45124</c:v>
                </c:pt>
                <c:pt idx="517">
                  <c:v>45121</c:v>
                </c:pt>
                <c:pt idx="518">
                  <c:v>45120</c:v>
                </c:pt>
                <c:pt idx="519">
                  <c:v>45119</c:v>
                </c:pt>
                <c:pt idx="520">
                  <c:v>45118</c:v>
                </c:pt>
                <c:pt idx="521">
                  <c:v>45117</c:v>
                </c:pt>
                <c:pt idx="522">
                  <c:v>45114</c:v>
                </c:pt>
                <c:pt idx="523">
                  <c:v>45113</c:v>
                </c:pt>
                <c:pt idx="524">
                  <c:v>45112</c:v>
                </c:pt>
                <c:pt idx="525">
                  <c:v>45111</c:v>
                </c:pt>
                <c:pt idx="526">
                  <c:v>45110</c:v>
                </c:pt>
                <c:pt idx="527">
                  <c:v>45107</c:v>
                </c:pt>
                <c:pt idx="528">
                  <c:v>45106</c:v>
                </c:pt>
                <c:pt idx="529">
                  <c:v>45105</c:v>
                </c:pt>
                <c:pt idx="530">
                  <c:v>45104</c:v>
                </c:pt>
                <c:pt idx="531">
                  <c:v>45103</c:v>
                </c:pt>
                <c:pt idx="532">
                  <c:v>45100</c:v>
                </c:pt>
                <c:pt idx="533">
                  <c:v>45099</c:v>
                </c:pt>
                <c:pt idx="534">
                  <c:v>45098</c:v>
                </c:pt>
                <c:pt idx="535">
                  <c:v>45097</c:v>
                </c:pt>
                <c:pt idx="536">
                  <c:v>45096</c:v>
                </c:pt>
                <c:pt idx="537">
                  <c:v>45093</c:v>
                </c:pt>
                <c:pt idx="538">
                  <c:v>45092</c:v>
                </c:pt>
                <c:pt idx="539">
                  <c:v>45091</c:v>
                </c:pt>
                <c:pt idx="540">
                  <c:v>45090</c:v>
                </c:pt>
                <c:pt idx="541">
                  <c:v>45089</c:v>
                </c:pt>
                <c:pt idx="542">
                  <c:v>45086</c:v>
                </c:pt>
                <c:pt idx="543">
                  <c:v>45085</c:v>
                </c:pt>
                <c:pt idx="544">
                  <c:v>45084</c:v>
                </c:pt>
                <c:pt idx="545">
                  <c:v>45082</c:v>
                </c:pt>
                <c:pt idx="546">
                  <c:v>45079</c:v>
                </c:pt>
                <c:pt idx="547">
                  <c:v>45078</c:v>
                </c:pt>
                <c:pt idx="548">
                  <c:v>45077</c:v>
                </c:pt>
                <c:pt idx="549">
                  <c:v>45076</c:v>
                </c:pt>
                <c:pt idx="550">
                  <c:v>45072</c:v>
                </c:pt>
                <c:pt idx="551">
                  <c:v>45071</c:v>
                </c:pt>
                <c:pt idx="552">
                  <c:v>45070</c:v>
                </c:pt>
                <c:pt idx="553">
                  <c:v>45069</c:v>
                </c:pt>
                <c:pt idx="554">
                  <c:v>45068</c:v>
                </c:pt>
                <c:pt idx="555">
                  <c:v>45065</c:v>
                </c:pt>
                <c:pt idx="556">
                  <c:v>45064</c:v>
                </c:pt>
                <c:pt idx="557">
                  <c:v>45063</c:v>
                </c:pt>
                <c:pt idx="558">
                  <c:v>45062</c:v>
                </c:pt>
                <c:pt idx="559">
                  <c:v>45061</c:v>
                </c:pt>
                <c:pt idx="560">
                  <c:v>45058</c:v>
                </c:pt>
                <c:pt idx="561">
                  <c:v>45057</c:v>
                </c:pt>
                <c:pt idx="562">
                  <c:v>45056</c:v>
                </c:pt>
                <c:pt idx="563">
                  <c:v>45055</c:v>
                </c:pt>
                <c:pt idx="564">
                  <c:v>45054</c:v>
                </c:pt>
                <c:pt idx="565">
                  <c:v>45050</c:v>
                </c:pt>
                <c:pt idx="566">
                  <c:v>45049</c:v>
                </c:pt>
                <c:pt idx="567">
                  <c:v>45048</c:v>
                </c:pt>
                <c:pt idx="568">
                  <c:v>45044</c:v>
                </c:pt>
                <c:pt idx="569">
                  <c:v>45043</c:v>
                </c:pt>
                <c:pt idx="570">
                  <c:v>45042</c:v>
                </c:pt>
                <c:pt idx="571">
                  <c:v>45041</c:v>
                </c:pt>
                <c:pt idx="572">
                  <c:v>45040</c:v>
                </c:pt>
                <c:pt idx="573">
                  <c:v>45037</c:v>
                </c:pt>
                <c:pt idx="574">
                  <c:v>45036</c:v>
                </c:pt>
                <c:pt idx="575">
                  <c:v>45035</c:v>
                </c:pt>
                <c:pt idx="576">
                  <c:v>45034</c:v>
                </c:pt>
                <c:pt idx="577">
                  <c:v>45033</c:v>
                </c:pt>
                <c:pt idx="578">
                  <c:v>45030</c:v>
                </c:pt>
                <c:pt idx="579">
                  <c:v>45029</c:v>
                </c:pt>
                <c:pt idx="580">
                  <c:v>45028</c:v>
                </c:pt>
                <c:pt idx="581">
                  <c:v>45027</c:v>
                </c:pt>
                <c:pt idx="582">
                  <c:v>45026</c:v>
                </c:pt>
                <c:pt idx="583">
                  <c:v>45023</c:v>
                </c:pt>
                <c:pt idx="584">
                  <c:v>45022</c:v>
                </c:pt>
                <c:pt idx="585">
                  <c:v>45021</c:v>
                </c:pt>
                <c:pt idx="586">
                  <c:v>45020</c:v>
                </c:pt>
                <c:pt idx="587">
                  <c:v>45019</c:v>
                </c:pt>
                <c:pt idx="588">
                  <c:v>45016</c:v>
                </c:pt>
                <c:pt idx="589">
                  <c:v>45015</c:v>
                </c:pt>
                <c:pt idx="590">
                  <c:v>45014</c:v>
                </c:pt>
                <c:pt idx="591">
                  <c:v>45013</c:v>
                </c:pt>
                <c:pt idx="592">
                  <c:v>45012</c:v>
                </c:pt>
                <c:pt idx="593">
                  <c:v>45009</c:v>
                </c:pt>
                <c:pt idx="594">
                  <c:v>45008</c:v>
                </c:pt>
                <c:pt idx="595">
                  <c:v>45007</c:v>
                </c:pt>
                <c:pt idx="596">
                  <c:v>45006</c:v>
                </c:pt>
                <c:pt idx="597">
                  <c:v>45005</c:v>
                </c:pt>
                <c:pt idx="598">
                  <c:v>45002</c:v>
                </c:pt>
                <c:pt idx="599">
                  <c:v>45001</c:v>
                </c:pt>
                <c:pt idx="600">
                  <c:v>45000</c:v>
                </c:pt>
                <c:pt idx="601">
                  <c:v>44999</c:v>
                </c:pt>
                <c:pt idx="602">
                  <c:v>44998</c:v>
                </c:pt>
                <c:pt idx="603">
                  <c:v>44995</c:v>
                </c:pt>
                <c:pt idx="604">
                  <c:v>44994</c:v>
                </c:pt>
                <c:pt idx="605">
                  <c:v>44993</c:v>
                </c:pt>
                <c:pt idx="606">
                  <c:v>44992</c:v>
                </c:pt>
                <c:pt idx="607">
                  <c:v>44991</c:v>
                </c:pt>
                <c:pt idx="608">
                  <c:v>44988</c:v>
                </c:pt>
                <c:pt idx="609">
                  <c:v>44987</c:v>
                </c:pt>
                <c:pt idx="610">
                  <c:v>44985</c:v>
                </c:pt>
                <c:pt idx="611">
                  <c:v>44984</c:v>
                </c:pt>
                <c:pt idx="612">
                  <c:v>44981</c:v>
                </c:pt>
                <c:pt idx="613">
                  <c:v>44980</c:v>
                </c:pt>
                <c:pt idx="614">
                  <c:v>44979</c:v>
                </c:pt>
                <c:pt idx="615">
                  <c:v>44978</c:v>
                </c:pt>
                <c:pt idx="616">
                  <c:v>44977</c:v>
                </c:pt>
                <c:pt idx="617">
                  <c:v>44974</c:v>
                </c:pt>
                <c:pt idx="618">
                  <c:v>44973</c:v>
                </c:pt>
                <c:pt idx="619">
                  <c:v>44972</c:v>
                </c:pt>
                <c:pt idx="620">
                  <c:v>44971</c:v>
                </c:pt>
                <c:pt idx="621">
                  <c:v>44970</c:v>
                </c:pt>
                <c:pt idx="622">
                  <c:v>44967</c:v>
                </c:pt>
                <c:pt idx="623">
                  <c:v>44966</c:v>
                </c:pt>
                <c:pt idx="624">
                  <c:v>44965</c:v>
                </c:pt>
                <c:pt idx="625">
                  <c:v>44964</c:v>
                </c:pt>
                <c:pt idx="626">
                  <c:v>44963</c:v>
                </c:pt>
                <c:pt idx="627">
                  <c:v>44960</c:v>
                </c:pt>
                <c:pt idx="628">
                  <c:v>44959</c:v>
                </c:pt>
                <c:pt idx="629">
                  <c:v>44958</c:v>
                </c:pt>
                <c:pt idx="630">
                  <c:v>44957</c:v>
                </c:pt>
                <c:pt idx="631">
                  <c:v>44956</c:v>
                </c:pt>
                <c:pt idx="632">
                  <c:v>44953</c:v>
                </c:pt>
                <c:pt idx="633">
                  <c:v>44952</c:v>
                </c:pt>
                <c:pt idx="634">
                  <c:v>44951</c:v>
                </c:pt>
                <c:pt idx="635">
                  <c:v>44946</c:v>
                </c:pt>
                <c:pt idx="636">
                  <c:v>44945</c:v>
                </c:pt>
                <c:pt idx="637">
                  <c:v>44944</c:v>
                </c:pt>
                <c:pt idx="638">
                  <c:v>44943</c:v>
                </c:pt>
                <c:pt idx="639">
                  <c:v>44942</c:v>
                </c:pt>
                <c:pt idx="640">
                  <c:v>44939</c:v>
                </c:pt>
                <c:pt idx="641">
                  <c:v>44938</c:v>
                </c:pt>
                <c:pt idx="642">
                  <c:v>44937</c:v>
                </c:pt>
                <c:pt idx="643">
                  <c:v>44936</c:v>
                </c:pt>
                <c:pt idx="644">
                  <c:v>44935</c:v>
                </c:pt>
                <c:pt idx="645">
                  <c:v>44932</c:v>
                </c:pt>
                <c:pt idx="646">
                  <c:v>44931</c:v>
                </c:pt>
                <c:pt idx="647">
                  <c:v>44930</c:v>
                </c:pt>
                <c:pt idx="648">
                  <c:v>44929</c:v>
                </c:pt>
                <c:pt idx="649">
                  <c:v>44928</c:v>
                </c:pt>
                <c:pt idx="650">
                  <c:v>44925</c:v>
                </c:pt>
                <c:pt idx="651">
                  <c:v>44924</c:v>
                </c:pt>
                <c:pt idx="652">
                  <c:v>44923</c:v>
                </c:pt>
                <c:pt idx="653">
                  <c:v>44922</c:v>
                </c:pt>
                <c:pt idx="654">
                  <c:v>44921</c:v>
                </c:pt>
                <c:pt idx="655">
                  <c:v>44918</c:v>
                </c:pt>
                <c:pt idx="656">
                  <c:v>44917</c:v>
                </c:pt>
                <c:pt idx="657">
                  <c:v>44916</c:v>
                </c:pt>
                <c:pt idx="658">
                  <c:v>44915</c:v>
                </c:pt>
                <c:pt idx="659">
                  <c:v>44914</c:v>
                </c:pt>
                <c:pt idx="660">
                  <c:v>44911</c:v>
                </c:pt>
                <c:pt idx="661">
                  <c:v>44910</c:v>
                </c:pt>
                <c:pt idx="662">
                  <c:v>44909</c:v>
                </c:pt>
                <c:pt idx="663">
                  <c:v>44908</c:v>
                </c:pt>
                <c:pt idx="664">
                  <c:v>44907</c:v>
                </c:pt>
                <c:pt idx="665">
                  <c:v>44904</c:v>
                </c:pt>
                <c:pt idx="666">
                  <c:v>44903</c:v>
                </c:pt>
                <c:pt idx="667">
                  <c:v>44902</c:v>
                </c:pt>
                <c:pt idx="668">
                  <c:v>44901</c:v>
                </c:pt>
                <c:pt idx="669">
                  <c:v>44900</c:v>
                </c:pt>
                <c:pt idx="670">
                  <c:v>44897</c:v>
                </c:pt>
                <c:pt idx="671">
                  <c:v>44896</c:v>
                </c:pt>
                <c:pt idx="672">
                  <c:v>44895</c:v>
                </c:pt>
                <c:pt idx="673">
                  <c:v>44894</c:v>
                </c:pt>
                <c:pt idx="674">
                  <c:v>44893</c:v>
                </c:pt>
                <c:pt idx="675">
                  <c:v>44890</c:v>
                </c:pt>
                <c:pt idx="676">
                  <c:v>44889</c:v>
                </c:pt>
                <c:pt idx="677">
                  <c:v>44888</c:v>
                </c:pt>
                <c:pt idx="678">
                  <c:v>44887</c:v>
                </c:pt>
                <c:pt idx="679">
                  <c:v>44886</c:v>
                </c:pt>
                <c:pt idx="680">
                  <c:v>44883</c:v>
                </c:pt>
                <c:pt idx="681">
                  <c:v>44882</c:v>
                </c:pt>
                <c:pt idx="682">
                  <c:v>44881</c:v>
                </c:pt>
                <c:pt idx="683">
                  <c:v>44880</c:v>
                </c:pt>
                <c:pt idx="684">
                  <c:v>44879</c:v>
                </c:pt>
                <c:pt idx="685">
                  <c:v>44876</c:v>
                </c:pt>
                <c:pt idx="686">
                  <c:v>44875</c:v>
                </c:pt>
                <c:pt idx="687">
                  <c:v>44874</c:v>
                </c:pt>
                <c:pt idx="688">
                  <c:v>44873</c:v>
                </c:pt>
                <c:pt idx="689">
                  <c:v>44872</c:v>
                </c:pt>
                <c:pt idx="690">
                  <c:v>44869</c:v>
                </c:pt>
                <c:pt idx="691">
                  <c:v>44868</c:v>
                </c:pt>
                <c:pt idx="692">
                  <c:v>44867</c:v>
                </c:pt>
                <c:pt idx="693">
                  <c:v>44866</c:v>
                </c:pt>
                <c:pt idx="694">
                  <c:v>44865</c:v>
                </c:pt>
                <c:pt idx="695">
                  <c:v>44862</c:v>
                </c:pt>
                <c:pt idx="696">
                  <c:v>44861</c:v>
                </c:pt>
                <c:pt idx="697">
                  <c:v>44860</c:v>
                </c:pt>
                <c:pt idx="698">
                  <c:v>44859</c:v>
                </c:pt>
                <c:pt idx="699">
                  <c:v>44858</c:v>
                </c:pt>
                <c:pt idx="700">
                  <c:v>44855</c:v>
                </c:pt>
                <c:pt idx="701">
                  <c:v>44854</c:v>
                </c:pt>
                <c:pt idx="702">
                  <c:v>44853</c:v>
                </c:pt>
                <c:pt idx="703">
                  <c:v>44852</c:v>
                </c:pt>
                <c:pt idx="704">
                  <c:v>44851</c:v>
                </c:pt>
                <c:pt idx="705">
                  <c:v>44848</c:v>
                </c:pt>
                <c:pt idx="706">
                  <c:v>44847</c:v>
                </c:pt>
                <c:pt idx="707">
                  <c:v>44846</c:v>
                </c:pt>
                <c:pt idx="708">
                  <c:v>44845</c:v>
                </c:pt>
                <c:pt idx="709">
                  <c:v>44841</c:v>
                </c:pt>
                <c:pt idx="710">
                  <c:v>44840</c:v>
                </c:pt>
                <c:pt idx="711">
                  <c:v>44839</c:v>
                </c:pt>
                <c:pt idx="712">
                  <c:v>44838</c:v>
                </c:pt>
                <c:pt idx="713">
                  <c:v>44834</c:v>
                </c:pt>
                <c:pt idx="714">
                  <c:v>44833</c:v>
                </c:pt>
                <c:pt idx="715">
                  <c:v>44832</c:v>
                </c:pt>
                <c:pt idx="716">
                  <c:v>44831</c:v>
                </c:pt>
                <c:pt idx="717">
                  <c:v>44830</c:v>
                </c:pt>
                <c:pt idx="718">
                  <c:v>44827</c:v>
                </c:pt>
                <c:pt idx="719">
                  <c:v>44826</c:v>
                </c:pt>
                <c:pt idx="720">
                  <c:v>44825</c:v>
                </c:pt>
                <c:pt idx="721">
                  <c:v>44824</c:v>
                </c:pt>
                <c:pt idx="722">
                  <c:v>44823</c:v>
                </c:pt>
                <c:pt idx="723">
                  <c:v>44820</c:v>
                </c:pt>
                <c:pt idx="724">
                  <c:v>44819</c:v>
                </c:pt>
                <c:pt idx="725">
                  <c:v>44818</c:v>
                </c:pt>
                <c:pt idx="726">
                  <c:v>44817</c:v>
                </c:pt>
                <c:pt idx="727">
                  <c:v>44812</c:v>
                </c:pt>
                <c:pt idx="728">
                  <c:v>44811</c:v>
                </c:pt>
                <c:pt idx="729">
                  <c:v>44810</c:v>
                </c:pt>
                <c:pt idx="730">
                  <c:v>44809</c:v>
                </c:pt>
                <c:pt idx="731">
                  <c:v>44806</c:v>
                </c:pt>
                <c:pt idx="732">
                  <c:v>44805</c:v>
                </c:pt>
                <c:pt idx="733">
                  <c:v>44804</c:v>
                </c:pt>
                <c:pt idx="734">
                  <c:v>44803</c:v>
                </c:pt>
                <c:pt idx="735">
                  <c:v>44802</c:v>
                </c:pt>
                <c:pt idx="736">
                  <c:v>44799</c:v>
                </c:pt>
                <c:pt idx="737">
                  <c:v>44798</c:v>
                </c:pt>
                <c:pt idx="738">
                  <c:v>44797</c:v>
                </c:pt>
                <c:pt idx="739">
                  <c:v>44796</c:v>
                </c:pt>
                <c:pt idx="740">
                  <c:v>44795</c:v>
                </c:pt>
                <c:pt idx="741">
                  <c:v>44792</c:v>
                </c:pt>
                <c:pt idx="742">
                  <c:v>44791</c:v>
                </c:pt>
                <c:pt idx="743">
                  <c:v>44790</c:v>
                </c:pt>
                <c:pt idx="744">
                  <c:v>44789</c:v>
                </c:pt>
                <c:pt idx="745">
                  <c:v>44785</c:v>
                </c:pt>
                <c:pt idx="746">
                  <c:v>44784</c:v>
                </c:pt>
                <c:pt idx="747">
                  <c:v>44783</c:v>
                </c:pt>
                <c:pt idx="748">
                  <c:v>44782</c:v>
                </c:pt>
                <c:pt idx="749">
                  <c:v>44781</c:v>
                </c:pt>
                <c:pt idx="750">
                  <c:v>44778</c:v>
                </c:pt>
                <c:pt idx="751">
                  <c:v>44777</c:v>
                </c:pt>
                <c:pt idx="752">
                  <c:v>44776</c:v>
                </c:pt>
                <c:pt idx="753">
                  <c:v>44775</c:v>
                </c:pt>
                <c:pt idx="754">
                  <c:v>44774</c:v>
                </c:pt>
                <c:pt idx="755">
                  <c:v>44771</c:v>
                </c:pt>
                <c:pt idx="756">
                  <c:v>44770</c:v>
                </c:pt>
                <c:pt idx="757">
                  <c:v>44769</c:v>
                </c:pt>
                <c:pt idx="758">
                  <c:v>44768</c:v>
                </c:pt>
                <c:pt idx="759">
                  <c:v>44767</c:v>
                </c:pt>
                <c:pt idx="760">
                  <c:v>44764</c:v>
                </c:pt>
                <c:pt idx="761">
                  <c:v>44763</c:v>
                </c:pt>
                <c:pt idx="762">
                  <c:v>44762</c:v>
                </c:pt>
                <c:pt idx="763">
                  <c:v>44761</c:v>
                </c:pt>
                <c:pt idx="764">
                  <c:v>44760</c:v>
                </c:pt>
                <c:pt idx="765">
                  <c:v>44757</c:v>
                </c:pt>
                <c:pt idx="766">
                  <c:v>44756</c:v>
                </c:pt>
                <c:pt idx="767">
                  <c:v>44755</c:v>
                </c:pt>
                <c:pt idx="768">
                  <c:v>44754</c:v>
                </c:pt>
                <c:pt idx="769">
                  <c:v>44753</c:v>
                </c:pt>
                <c:pt idx="770">
                  <c:v>44750</c:v>
                </c:pt>
                <c:pt idx="771">
                  <c:v>44749</c:v>
                </c:pt>
                <c:pt idx="772">
                  <c:v>44748</c:v>
                </c:pt>
                <c:pt idx="773">
                  <c:v>44747</c:v>
                </c:pt>
                <c:pt idx="774">
                  <c:v>44746</c:v>
                </c:pt>
                <c:pt idx="775">
                  <c:v>44743</c:v>
                </c:pt>
                <c:pt idx="776">
                  <c:v>44742</c:v>
                </c:pt>
                <c:pt idx="777">
                  <c:v>44741</c:v>
                </c:pt>
                <c:pt idx="778">
                  <c:v>44740</c:v>
                </c:pt>
                <c:pt idx="779">
                  <c:v>44739</c:v>
                </c:pt>
                <c:pt idx="780">
                  <c:v>44736</c:v>
                </c:pt>
                <c:pt idx="781">
                  <c:v>44735</c:v>
                </c:pt>
                <c:pt idx="782">
                  <c:v>44734</c:v>
                </c:pt>
                <c:pt idx="783">
                  <c:v>44733</c:v>
                </c:pt>
                <c:pt idx="784">
                  <c:v>44732</c:v>
                </c:pt>
                <c:pt idx="785">
                  <c:v>44729</c:v>
                </c:pt>
                <c:pt idx="786">
                  <c:v>44728</c:v>
                </c:pt>
                <c:pt idx="787">
                  <c:v>44727</c:v>
                </c:pt>
                <c:pt idx="788">
                  <c:v>44726</c:v>
                </c:pt>
                <c:pt idx="789">
                  <c:v>44725</c:v>
                </c:pt>
                <c:pt idx="790">
                  <c:v>44722</c:v>
                </c:pt>
                <c:pt idx="791">
                  <c:v>44721</c:v>
                </c:pt>
                <c:pt idx="792">
                  <c:v>44720</c:v>
                </c:pt>
                <c:pt idx="793">
                  <c:v>44719</c:v>
                </c:pt>
                <c:pt idx="794">
                  <c:v>44715</c:v>
                </c:pt>
                <c:pt idx="795">
                  <c:v>44714</c:v>
                </c:pt>
                <c:pt idx="796">
                  <c:v>44712</c:v>
                </c:pt>
                <c:pt idx="797">
                  <c:v>44711</c:v>
                </c:pt>
                <c:pt idx="798">
                  <c:v>44708</c:v>
                </c:pt>
                <c:pt idx="799">
                  <c:v>44707</c:v>
                </c:pt>
                <c:pt idx="800">
                  <c:v>44706</c:v>
                </c:pt>
                <c:pt idx="801">
                  <c:v>44705</c:v>
                </c:pt>
                <c:pt idx="802">
                  <c:v>44704</c:v>
                </c:pt>
                <c:pt idx="803">
                  <c:v>44701</c:v>
                </c:pt>
                <c:pt idx="804">
                  <c:v>44700</c:v>
                </c:pt>
                <c:pt idx="805">
                  <c:v>44699</c:v>
                </c:pt>
                <c:pt idx="806">
                  <c:v>44698</c:v>
                </c:pt>
                <c:pt idx="807">
                  <c:v>44697</c:v>
                </c:pt>
                <c:pt idx="808">
                  <c:v>44694</c:v>
                </c:pt>
                <c:pt idx="809">
                  <c:v>44693</c:v>
                </c:pt>
                <c:pt idx="810">
                  <c:v>44692</c:v>
                </c:pt>
                <c:pt idx="811">
                  <c:v>44691</c:v>
                </c:pt>
                <c:pt idx="812">
                  <c:v>44690</c:v>
                </c:pt>
                <c:pt idx="813">
                  <c:v>44687</c:v>
                </c:pt>
                <c:pt idx="814">
                  <c:v>44685</c:v>
                </c:pt>
                <c:pt idx="815">
                  <c:v>44684</c:v>
                </c:pt>
                <c:pt idx="816">
                  <c:v>44683</c:v>
                </c:pt>
                <c:pt idx="817">
                  <c:v>44680</c:v>
                </c:pt>
                <c:pt idx="818">
                  <c:v>44679</c:v>
                </c:pt>
                <c:pt idx="819">
                  <c:v>44678</c:v>
                </c:pt>
                <c:pt idx="820">
                  <c:v>44677</c:v>
                </c:pt>
                <c:pt idx="821">
                  <c:v>44676</c:v>
                </c:pt>
                <c:pt idx="822">
                  <c:v>44673</c:v>
                </c:pt>
                <c:pt idx="823">
                  <c:v>44672</c:v>
                </c:pt>
                <c:pt idx="824">
                  <c:v>44671</c:v>
                </c:pt>
                <c:pt idx="825">
                  <c:v>44670</c:v>
                </c:pt>
                <c:pt idx="826">
                  <c:v>44669</c:v>
                </c:pt>
                <c:pt idx="827">
                  <c:v>44666</c:v>
                </c:pt>
                <c:pt idx="828">
                  <c:v>44665</c:v>
                </c:pt>
                <c:pt idx="829">
                  <c:v>44664</c:v>
                </c:pt>
                <c:pt idx="830">
                  <c:v>44663</c:v>
                </c:pt>
                <c:pt idx="831">
                  <c:v>44662</c:v>
                </c:pt>
                <c:pt idx="832">
                  <c:v>44659</c:v>
                </c:pt>
                <c:pt idx="833">
                  <c:v>44658</c:v>
                </c:pt>
                <c:pt idx="834">
                  <c:v>44657</c:v>
                </c:pt>
                <c:pt idx="835">
                  <c:v>44656</c:v>
                </c:pt>
                <c:pt idx="836">
                  <c:v>44655</c:v>
                </c:pt>
                <c:pt idx="837">
                  <c:v>44652</c:v>
                </c:pt>
                <c:pt idx="838">
                  <c:v>44651</c:v>
                </c:pt>
                <c:pt idx="839">
                  <c:v>44650</c:v>
                </c:pt>
                <c:pt idx="840">
                  <c:v>44649</c:v>
                </c:pt>
                <c:pt idx="841">
                  <c:v>44648</c:v>
                </c:pt>
                <c:pt idx="842">
                  <c:v>44645</c:v>
                </c:pt>
                <c:pt idx="843">
                  <c:v>44644</c:v>
                </c:pt>
                <c:pt idx="844">
                  <c:v>44643</c:v>
                </c:pt>
                <c:pt idx="845">
                  <c:v>44642</c:v>
                </c:pt>
                <c:pt idx="846">
                  <c:v>44641</c:v>
                </c:pt>
                <c:pt idx="847">
                  <c:v>44638</c:v>
                </c:pt>
                <c:pt idx="848">
                  <c:v>44637</c:v>
                </c:pt>
                <c:pt idx="849">
                  <c:v>44636</c:v>
                </c:pt>
                <c:pt idx="850">
                  <c:v>44635</c:v>
                </c:pt>
                <c:pt idx="851">
                  <c:v>44634</c:v>
                </c:pt>
                <c:pt idx="852">
                  <c:v>44631</c:v>
                </c:pt>
                <c:pt idx="853">
                  <c:v>44630</c:v>
                </c:pt>
                <c:pt idx="854">
                  <c:v>44628</c:v>
                </c:pt>
                <c:pt idx="855">
                  <c:v>44627</c:v>
                </c:pt>
                <c:pt idx="856">
                  <c:v>44624</c:v>
                </c:pt>
                <c:pt idx="857">
                  <c:v>44623</c:v>
                </c:pt>
                <c:pt idx="858">
                  <c:v>44622</c:v>
                </c:pt>
                <c:pt idx="859">
                  <c:v>44620</c:v>
                </c:pt>
                <c:pt idx="860">
                  <c:v>44617</c:v>
                </c:pt>
                <c:pt idx="861">
                  <c:v>44616</c:v>
                </c:pt>
                <c:pt idx="862">
                  <c:v>44615</c:v>
                </c:pt>
                <c:pt idx="863">
                  <c:v>44614</c:v>
                </c:pt>
                <c:pt idx="864">
                  <c:v>44613</c:v>
                </c:pt>
                <c:pt idx="865">
                  <c:v>44610</c:v>
                </c:pt>
                <c:pt idx="866">
                  <c:v>44609</c:v>
                </c:pt>
                <c:pt idx="867">
                  <c:v>44608</c:v>
                </c:pt>
                <c:pt idx="868">
                  <c:v>44607</c:v>
                </c:pt>
                <c:pt idx="869">
                  <c:v>44606</c:v>
                </c:pt>
                <c:pt idx="870">
                  <c:v>44603</c:v>
                </c:pt>
                <c:pt idx="871">
                  <c:v>44602</c:v>
                </c:pt>
                <c:pt idx="872">
                  <c:v>44601</c:v>
                </c:pt>
                <c:pt idx="873">
                  <c:v>44600</c:v>
                </c:pt>
                <c:pt idx="874">
                  <c:v>44599</c:v>
                </c:pt>
                <c:pt idx="875">
                  <c:v>44596</c:v>
                </c:pt>
                <c:pt idx="876">
                  <c:v>44595</c:v>
                </c:pt>
                <c:pt idx="877">
                  <c:v>44589</c:v>
                </c:pt>
                <c:pt idx="878">
                  <c:v>44588</c:v>
                </c:pt>
                <c:pt idx="879">
                  <c:v>44587</c:v>
                </c:pt>
                <c:pt idx="880">
                  <c:v>44586</c:v>
                </c:pt>
                <c:pt idx="881">
                  <c:v>44585</c:v>
                </c:pt>
                <c:pt idx="882">
                  <c:v>44582</c:v>
                </c:pt>
                <c:pt idx="883">
                  <c:v>44581</c:v>
                </c:pt>
                <c:pt idx="884">
                  <c:v>44580</c:v>
                </c:pt>
                <c:pt idx="885">
                  <c:v>44579</c:v>
                </c:pt>
                <c:pt idx="886">
                  <c:v>44578</c:v>
                </c:pt>
                <c:pt idx="887">
                  <c:v>44575</c:v>
                </c:pt>
                <c:pt idx="888">
                  <c:v>44574</c:v>
                </c:pt>
                <c:pt idx="889">
                  <c:v>44573</c:v>
                </c:pt>
                <c:pt idx="890">
                  <c:v>44572</c:v>
                </c:pt>
                <c:pt idx="891">
                  <c:v>44571</c:v>
                </c:pt>
                <c:pt idx="892">
                  <c:v>44568</c:v>
                </c:pt>
                <c:pt idx="893">
                  <c:v>44567</c:v>
                </c:pt>
                <c:pt idx="894">
                  <c:v>44566</c:v>
                </c:pt>
                <c:pt idx="895">
                  <c:v>44565</c:v>
                </c:pt>
                <c:pt idx="896">
                  <c:v>44564</c:v>
                </c:pt>
                <c:pt idx="897">
                  <c:v>44561</c:v>
                </c:pt>
                <c:pt idx="898">
                  <c:v>44560</c:v>
                </c:pt>
                <c:pt idx="899">
                  <c:v>44559</c:v>
                </c:pt>
                <c:pt idx="900">
                  <c:v>44558</c:v>
                </c:pt>
                <c:pt idx="901">
                  <c:v>44557</c:v>
                </c:pt>
                <c:pt idx="902">
                  <c:v>44554</c:v>
                </c:pt>
                <c:pt idx="903">
                  <c:v>44553</c:v>
                </c:pt>
                <c:pt idx="904">
                  <c:v>44552</c:v>
                </c:pt>
                <c:pt idx="905">
                  <c:v>44551</c:v>
                </c:pt>
                <c:pt idx="906">
                  <c:v>44550</c:v>
                </c:pt>
                <c:pt idx="907">
                  <c:v>44547</c:v>
                </c:pt>
                <c:pt idx="908">
                  <c:v>44546</c:v>
                </c:pt>
                <c:pt idx="909">
                  <c:v>44545</c:v>
                </c:pt>
                <c:pt idx="910">
                  <c:v>44544</c:v>
                </c:pt>
                <c:pt idx="911">
                  <c:v>44543</c:v>
                </c:pt>
                <c:pt idx="912">
                  <c:v>44540</c:v>
                </c:pt>
                <c:pt idx="913">
                  <c:v>44539</c:v>
                </c:pt>
                <c:pt idx="914">
                  <c:v>44538</c:v>
                </c:pt>
                <c:pt idx="915">
                  <c:v>44537</c:v>
                </c:pt>
                <c:pt idx="916">
                  <c:v>44536</c:v>
                </c:pt>
                <c:pt idx="917">
                  <c:v>44533</c:v>
                </c:pt>
                <c:pt idx="918">
                  <c:v>44532</c:v>
                </c:pt>
                <c:pt idx="919">
                  <c:v>44531</c:v>
                </c:pt>
                <c:pt idx="920">
                  <c:v>44530</c:v>
                </c:pt>
                <c:pt idx="921">
                  <c:v>44529</c:v>
                </c:pt>
                <c:pt idx="922">
                  <c:v>44526</c:v>
                </c:pt>
                <c:pt idx="923">
                  <c:v>44525</c:v>
                </c:pt>
                <c:pt idx="924">
                  <c:v>44524</c:v>
                </c:pt>
                <c:pt idx="925">
                  <c:v>44523</c:v>
                </c:pt>
                <c:pt idx="926">
                  <c:v>44522</c:v>
                </c:pt>
                <c:pt idx="927">
                  <c:v>44519</c:v>
                </c:pt>
                <c:pt idx="928">
                  <c:v>44518</c:v>
                </c:pt>
                <c:pt idx="929">
                  <c:v>44517</c:v>
                </c:pt>
                <c:pt idx="930">
                  <c:v>44516</c:v>
                </c:pt>
                <c:pt idx="931">
                  <c:v>44515</c:v>
                </c:pt>
                <c:pt idx="932">
                  <c:v>44512</c:v>
                </c:pt>
                <c:pt idx="933">
                  <c:v>44511</c:v>
                </c:pt>
                <c:pt idx="934">
                  <c:v>44510</c:v>
                </c:pt>
                <c:pt idx="935">
                  <c:v>44509</c:v>
                </c:pt>
                <c:pt idx="936">
                  <c:v>44508</c:v>
                </c:pt>
                <c:pt idx="937">
                  <c:v>44505</c:v>
                </c:pt>
                <c:pt idx="938">
                  <c:v>44504</c:v>
                </c:pt>
                <c:pt idx="939">
                  <c:v>44503</c:v>
                </c:pt>
                <c:pt idx="940">
                  <c:v>44502</c:v>
                </c:pt>
                <c:pt idx="941">
                  <c:v>44501</c:v>
                </c:pt>
                <c:pt idx="942">
                  <c:v>44498</c:v>
                </c:pt>
                <c:pt idx="943">
                  <c:v>44497</c:v>
                </c:pt>
                <c:pt idx="944">
                  <c:v>44496</c:v>
                </c:pt>
                <c:pt idx="945">
                  <c:v>44495</c:v>
                </c:pt>
                <c:pt idx="946">
                  <c:v>44494</c:v>
                </c:pt>
                <c:pt idx="947">
                  <c:v>44491</c:v>
                </c:pt>
                <c:pt idx="948">
                  <c:v>44490</c:v>
                </c:pt>
                <c:pt idx="949">
                  <c:v>44489</c:v>
                </c:pt>
                <c:pt idx="950">
                  <c:v>44488</c:v>
                </c:pt>
                <c:pt idx="951">
                  <c:v>44487</c:v>
                </c:pt>
                <c:pt idx="952">
                  <c:v>44484</c:v>
                </c:pt>
                <c:pt idx="953">
                  <c:v>44483</c:v>
                </c:pt>
                <c:pt idx="954">
                  <c:v>44482</c:v>
                </c:pt>
                <c:pt idx="955">
                  <c:v>44481</c:v>
                </c:pt>
                <c:pt idx="956">
                  <c:v>44477</c:v>
                </c:pt>
                <c:pt idx="957">
                  <c:v>44476</c:v>
                </c:pt>
                <c:pt idx="958">
                  <c:v>44475</c:v>
                </c:pt>
                <c:pt idx="959">
                  <c:v>44474</c:v>
                </c:pt>
                <c:pt idx="960">
                  <c:v>44470</c:v>
                </c:pt>
                <c:pt idx="961">
                  <c:v>44469</c:v>
                </c:pt>
                <c:pt idx="962">
                  <c:v>44468</c:v>
                </c:pt>
                <c:pt idx="963">
                  <c:v>44467</c:v>
                </c:pt>
                <c:pt idx="964">
                  <c:v>44466</c:v>
                </c:pt>
                <c:pt idx="965">
                  <c:v>44463</c:v>
                </c:pt>
                <c:pt idx="966">
                  <c:v>44462</c:v>
                </c:pt>
                <c:pt idx="967">
                  <c:v>44456</c:v>
                </c:pt>
                <c:pt idx="968">
                  <c:v>44455</c:v>
                </c:pt>
                <c:pt idx="969">
                  <c:v>44454</c:v>
                </c:pt>
                <c:pt idx="970">
                  <c:v>44453</c:v>
                </c:pt>
                <c:pt idx="971">
                  <c:v>44452</c:v>
                </c:pt>
                <c:pt idx="972">
                  <c:v>44449</c:v>
                </c:pt>
                <c:pt idx="973">
                  <c:v>44448</c:v>
                </c:pt>
                <c:pt idx="974">
                  <c:v>44447</c:v>
                </c:pt>
                <c:pt idx="975">
                  <c:v>44446</c:v>
                </c:pt>
                <c:pt idx="976">
                  <c:v>44445</c:v>
                </c:pt>
                <c:pt idx="977">
                  <c:v>44442</c:v>
                </c:pt>
                <c:pt idx="978">
                  <c:v>44441</c:v>
                </c:pt>
                <c:pt idx="979">
                  <c:v>44440</c:v>
                </c:pt>
                <c:pt idx="980">
                  <c:v>44439</c:v>
                </c:pt>
                <c:pt idx="981">
                  <c:v>44438</c:v>
                </c:pt>
                <c:pt idx="982">
                  <c:v>44435</c:v>
                </c:pt>
                <c:pt idx="983">
                  <c:v>44434</c:v>
                </c:pt>
                <c:pt idx="984">
                  <c:v>44433</c:v>
                </c:pt>
                <c:pt idx="985">
                  <c:v>44432</c:v>
                </c:pt>
                <c:pt idx="986">
                  <c:v>44431</c:v>
                </c:pt>
                <c:pt idx="987">
                  <c:v>44428</c:v>
                </c:pt>
                <c:pt idx="988">
                  <c:v>44427</c:v>
                </c:pt>
                <c:pt idx="989">
                  <c:v>44426</c:v>
                </c:pt>
                <c:pt idx="990">
                  <c:v>44425</c:v>
                </c:pt>
                <c:pt idx="991">
                  <c:v>44421</c:v>
                </c:pt>
                <c:pt idx="992">
                  <c:v>44420</c:v>
                </c:pt>
                <c:pt idx="993">
                  <c:v>44419</c:v>
                </c:pt>
                <c:pt idx="994">
                  <c:v>44418</c:v>
                </c:pt>
                <c:pt idx="995">
                  <c:v>44417</c:v>
                </c:pt>
                <c:pt idx="996">
                  <c:v>44414</c:v>
                </c:pt>
                <c:pt idx="997">
                  <c:v>44413</c:v>
                </c:pt>
                <c:pt idx="998">
                  <c:v>44412</c:v>
                </c:pt>
                <c:pt idx="999">
                  <c:v>44411</c:v>
                </c:pt>
                <c:pt idx="1000">
                  <c:v>44410</c:v>
                </c:pt>
                <c:pt idx="1001">
                  <c:v>44407</c:v>
                </c:pt>
                <c:pt idx="1002">
                  <c:v>44406</c:v>
                </c:pt>
                <c:pt idx="1003">
                  <c:v>44405</c:v>
                </c:pt>
                <c:pt idx="1004">
                  <c:v>44404</c:v>
                </c:pt>
                <c:pt idx="1005">
                  <c:v>44403</c:v>
                </c:pt>
                <c:pt idx="1006">
                  <c:v>44400</c:v>
                </c:pt>
                <c:pt idx="1007">
                  <c:v>44399</c:v>
                </c:pt>
                <c:pt idx="1008">
                  <c:v>44398</c:v>
                </c:pt>
                <c:pt idx="1009">
                  <c:v>44397</c:v>
                </c:pt>
                <c:pt idx="1010">
                  <c:v>44396</c:v>
                </c:pt>
                <c:pt idx="1011">
                  <c:v>44393</c:v>
                </c:pt>
                <c:pt idx="1012">
                  <c:v>44392</c:v>
                </c:pt>
                <c:pt idx="1013">
                  <c:v>44391</c:v>
                </c:pt>
                <c:pt idx="1014">
                  <c:v>44390</c:v>
                </c:pt>
                <c:pt idx="1015">
                  <c:v>44389</c:v>
                </c:pt>
                <c:pt idx="1016">
                  <c:v>44386</c:v>
                </c:pt>
                <c:pt idx="1017">
                  <c:v>44385</c:v>
                </c:pt>
                <c:pt idx="1018">
                  <c:v>44384</c:v>
                </c:pt>
                <c:pt idx="1019">
                  <c:v>44383</c:v>
                </c:pt>
                <c:pt idx="1020">
                  <c:v>44382</c:v>
                </c:pt>
                <c:pt idx="1021">
                  <c:v>44379</c:v>
                </c:pt>
                <c:pt idx="1022">
                  <c:v>44378</c:v>
                </c:pt>
                <c:pt idx="1023">
                  <c:v>44377</c:v>
                </c:pt>
                <c:pt idx="1024">
                  <c:v>44376</c:v>
                </c:pt>
                <c:pt idx="1025">
                  <c:v>44375</c:v>
                </c:pt>
                <c:pt idx="1026">
                  <c:v>44372</c:v>
                </c:pt>
                <c:pt idx="1027">
                  <c:v>44371</c:v>
                </c:pt>
                <c:pt idx="1028">
                  <c:v>44370</c:v>
                </c:pt>
                <c:pt idx="1029">
                  <c:v>44369</c:v>
                </c:pt>
                <c:pt idx="1030">
                  <c:v>44368</c:v>
                </c:pt>
                <c:pt idx="1031">
                  <c:v>44365</c:v>
                </c:pt>
                <c:pt idx="1032">
                  <c:v>44364</c:v>
                </c:pt>
                <c:pt idx="1033">
                  <c:v>44363</c:v>
                </c:pt>
                <c:pt idx="1034">
                  <c:v>44362</c:v>
                </c:pt>
                <c:pt idx="1035">
                  <c:v>44361</c:v>
                </c:pt>
                <c:pt idx="1036">
                  <c:v>44358</c:v>
                </c:pt>
                <c:pt idx="1037">
                  <c:v>44357</c:v>
                </c:pt>
                <c:pt idx="1038">
                  <c:v>44356</c:v>
                </c:pt>
                <c:pt idx="1039">
                  <c:v>44355</c:v>
                </c:pt>
                <c:pt idx="1040">
                  <c:v>44354</c:v>
                </c:pt>
                <c:pt idx="1041">
                  <c:v>44351</c:v>
                </c:pt>
                <c:pt idx="1042">
                  <c:v>44350</c:v>
                </c:pt>
                <c:pt idx="1043">
                  <c:v>44349</c:v>
                </c:pt>
                <c:pt idx="1044">
                  <c:v>44348</c:v>
                </c:pt>
                <c:pt idx="1045">
                  <c:v>44347</c:v>
                </c:pt>
                <c:pt idx="1046">
                  <c:v>44344</c:v>
                </c:pt>
                <c:pt idx="1047">
                  <c:v>44343</c:v>
                </c:pt>
                <c:pt idx="1048">
                  <c:v>44342</c:v>
                </c:pt>
                <c:pt idx="1049">
                  <c:v>44341</c:v>
                </c:pt>
                <c:pt idx="1050">
                  <c:v>44340</c:v>
                </c:pt>
                <c:pt idx="1051">
                  <c:v>44337</c:v>
                </c:pt>
                <c:pt idx="1052">
                  <c:v>44336</c:v>
                </c:pt>
                <c:pt idx="1053">
                  <c:v>44334</c:v>
                </c:pt>
                <c:pt idx="1054">
                  <c:v>44333</c:v>
                </c:pt>
                <c:pt idx="1055">
                  <c:v>44330</c:v>
                </c:pt>
                <c:pt idx="1056">
                  <c:v>44329</c:v>
                </c:pt>
                <c:pt idx="1057">
                  <c:v>44328</c:v>
                </c:pt>
                <c:pt idx="1058">
                  <c:v>44327</c:v>
                </c:pt>
                <c:pt idx="1059">
                  <c:v>44326</c:v>
                </c:pt>
                <c:pt idx="1060">
                  <c:v>44323</c:v>
                </c:pt>
                <c:pt idx="1061">
                  <c:v>44322</c:v>
                </c:pt>
                <c:pt idx="1062">
                  <c:v>44320</c:v>
                </c:pt>
                <c:pt idx="1063">
                  <c:v>44319</c:v>
                </c:pt>
                <c:pt idx="1064">
                  <c:v>44316</c:v>
                </c:pt>
                <c:pt idx="1065">
                  <c:v>44315</c:v>
                </c:pt>
                <c:pt idx="1066">
                  <c:v>44314</c:v>
                </c:pt>
                <c:pt idx="1067">
                  <c:v>44313</c:v>
                </c:pt>
                <c:pt idx="1068">
                  <c:v>44312</c:v>
                </c:pt>
                <c:pt idx="1069">
                  <c:v>44309</c:v>
                </c:pt>
                <c:pt idx="1070">
                  <c:v>44308</c:v>
                </c:pt>
                <c:pt idx="1071">
                  <c:v>44307</c:v>
                </c:pt>
                <c:pt idx="1072">
                  <c:v>44306</c:v>
                </c:pt>
                <c:pt idx="1073">
                  <c:v>44305</c:v>
                </c:pt>
                <c:pt idx="1074">
                  <c:v>44302</c:v>
                </c:pt>
                <c:pt idx="1075">
                  <c:v>44301</c:v>
                </c:pt>
                <c:pt idx="1076">
                  <c:v>44300</c:v>
                </c:pt>
                <c:pt idx="1077">
                  <c:v>44299</c:v>
                </c:pt>
                <c:pt idx="1078">
                  <c:v>44298</c:v>
                </c:pt>
                <c:pt idx="1079">
                  <c:v>44295</c:v>
                </c:pt>
                <c:pt idx="1080">
                  <c:v>44294</c:v>
                </c:pt>
                <c:pt idx="1081">
                  <c:v>44293</c:v>
                </c:pt>
                <c:pt idx="1082">
                  <c:v>44292</c:v>
                </c:pt>
                <c:pt idx="1083">
                  <c:v>44291</c:v>
                </c:pt>
                <c:pt idx="1084">
                  <c:v>44288</c:v>
                </c:pt>
                <c:pt idx="1085">
                  <c:v>44287</c:v>
                </c:pt>
                <c:pt idx="1086">
                  <c:v>44286</c:v>
                </c:pt>
                <c:pt idx="1087">
                  <c:v>44285</c:v>
                </c:pt>
                <c:pt idx="1088">
                  <c:v>44284</c:v>
                </c:pt>
                <c:pt idx="1089">
                  <c:v>44281</c:v>
                </c:pt>
                <c:pt idx="1090">
                  <c:v>44280</c:v>
                </c:pt>
                <c:pt idx="1091">
                  <c:v>44279</c:v>
                </c:pt>
                <c:pt idx="1092">
                  <c:v>44278</c:v>
                </c:pt>
                <c:pt idx="1093">
                  <c:v>44277</c:v>
                </c:pt>
                <c:pt idx="1094">
                  <c:v>44274</c:v>
                </c:pt>
                <c:pt idx="1095">
                  <c:v>44273</c:v>
                </c:pt>
                <c:pt idx="1096">
                  <c:v>44272</c:v>
                </c:pt>
                <c:pt idx="1097">
                  <c:v>44271</c:v>
                </c:pt>
                <c:pt idx="1098">
                  <c:v>44270</c:v>
                </c:pt>
                <c:pt idx="1099">
                  <c:v>44267</c:v>
                </c:pt>
                <c:pt idx="1100">
                  <c:v>44266</c:v>
                </c:pt>
                <c:pt idx="1101">
                  <c:v>44265</c:v>
                </c:pt>
                <c:pt idx="1102">
                  <c:v>44264</c:v>
                </c:pt>
                <c:pt idx="1103">
                  <c:v>44263</c:v>
                </c:pt>
                <c:pt idx="1104">
                  <c:v>44260</c:v>
                </c:pt>
                <c:pt idx="1105">
                  <c:v>44259</c:v>
                </c:pt>
                <c:pt idx="1106">
                  <c:v>44258</c:v>
                </c:pt>
                <c:pt idx="1107">
                  <c:v>44257</c:v>
                </c:pt>
                <c:pt idx="1108">
                  <c:v>44253</c:v>
                </c:pt>
                <c:pt idx="1109">
                  <c:v>44252</c:v>
                </c:pt>
                <c:pt idx="1110">
                  <c:v>44251</c:v>
                </c:pt>
                <c:pt idx="1111">
                  <c:v>44250</c:v>
                </c:pt>
                <c:pt idx="1112">
                  <c:v>44249</c:v>
                </c:pt>
                <c:pt idx="1113">
                  <c:v>44246</c:v>
                </c:pt>
                <c:pt idx="1114">
                  <c:v>44245</c:v>
                </c:pt>
                <c:pt idx="1115">
                  <c:v>44244</c:v>
                </c:pt>
                <c:pt idx="1116">
                  <c:v>44243</c:v>
                </c:pt>
                <c:pt idx="1117">
                  <c:v>44242</c:v>
                </c:pt>
                <c:pt idx="1118">
                  <c:v>44237</c:v>
                </c:pt>
                <c:pt idx="1119">
                  <c:v>44236</c:v>
                </c:pt>
                <c:pt idx="1120">
                  <c:v>44235</c:v>
                </c:pt>
                <c:pt idx="1121">
                  <c:v>44232</c:v>
                </c:pt>
                <c:pt idx="1122">
                  <c:v>44231</c:v>
                </c:pt>
                <c:pt idx="1123">
                  <c:v>44230</c:v>
                </c:pt>
                <c:pt idx="1124">
                  <c:v>44229</c:v>
                </c:pt>
                <c:pt idx="1125">
                  <c:v>44228</c:v>
                </c:pt>
                <c:pt idx="1126">
                  <c:v>44225</c:v>
                </c:pt>
                <c:pt idx="1127">
                  <c:v>44224</c:v>
                </c:pt>
                <c:pt idx="1128">
                  <c:v>44223</c:v>
                </c:pt>
                <c:pt idx="1129">
                  <c:v>44222</c:v>
                </c:pt>
                <c:pt idx="1130">
                  <c:v>44221</c:v>
                </c:pt>
                <c:pt idx="1131">
                  <c:v>44218</c:v>
                </c:pt>
                <c:pt idx="1132">
                  <c:v>44217</c:v>
                </c:pt>
                <c:pt idx="1133">
                  <c:v>44216</c:v>
                </c:pt>
                <c:pt idx="1134">
                  <c:v>44215</c:v>
                </c:pt>
                <c:pt idx="1135">
                  <c:v>44214</c:v>
                </c:pt>
                <c:pt idx="1136">
                  <c:v>44211</c:v>
                </c:pt>
                <c:pt idx="1137">
                  <c:v>44210</c:v>
                </c:pt>
                <c:pt idx="1138">
                  <c:v>44209</c:v>
                </c:pt>
                <c:pt idx="1139">
                  <c:v>44208</c:v>
                </c:pt>
                <c:pt idx="1140">
                  <c:v>44207</c:v>
                </c:pt>
                <c:pt idx="1141">
                  <c:v>44204</c:v>
                </c:pt>
                <c:pt idx="1142">
                  <c:v>44203</c:v>
                </c:pt>
                <c:pt idx="1143">
                  <c:v>44202</c:v>
                </c:pt>
                <c:pt idx="1144">
                  <c:v>44201</c:v>
                </c:pt>
                <c:pt idx="1145">
                  <c:v>44200</c:v>
                </c:pt>
                <c:pt idx="1146">
                  <c:v>44196</c:v>
                </c:pt>
                <c:pt idx="1147">
                  <c:v>44195</c:v>
                </c:pt>
                <c:pt idx="1148">
                  <c:v>44194</c:v>
                </c:pt>
                <c:pt idx="1149">
                  <c:v>44193</c:v>
                </c:pt>
                <c:pt idx="1150">
                  <c:v>44189</c:v>
                </c:pt>
                <c:pt idx="1151">
                  <c:v>44188</c:v>
                </c:pt>
                <c:pt idx="1152">
                  <c:v>44187</c:v>
                </c:pt>
                <c:pt idx="1153">
                  <c:v>44186</c:v>
                </c:pt>
                <c:pt idx="1154">
                  <c:v>44183</c:v>
                </c:pt>
                <c:pt idx="1155">
                  <c:v>44182</c:v>
                </c:pt>
                <c:pt idx="1156">
                  <c:v>44181</c:v>
                </c:pt>
                <c:pt idx="1157">
                  <c:v>44180</c:v>
                </c:pt>
                <c:pt idx="1158">
                  <c:v>44179</c:v>
                </c:pt>
                <c:pt idx="1159">
                  <c:v>44176</c:v>
                </c:pt>
                <c:pt idx="1160">
                  <c:v>44175</c:v>
                </c:pt>
                <c:pt idx="1161">
                  <c:v>44174</c:v>
                </c:pt>
                <c:pt idx="1162">
                  <c:v>44173</c:v>
                </c:pt>
                <c:pt idx="1163">
                  <c:v>44172</c:v>
                </c:pt>
                <c:pt idx="1164">
                  <c:v>44169</c:v>
                </c:pt>
                <c:pt idx="1165">
                  <c:v>44168</c:v>
                </c:pt>
                <c:pt idx="1166">
                  <c:v>44167</c:v>
                </c:pt>
                <c:pt idx="1167">
                  <c:v>44166</c:v>
                </c:pt>
                <c:pt idx="1168">
                  <c:v>44165</c:v>
                </c:pt>
                <c:pt idx="1169">
                  <c:v>44162</c:v>
                </c:pt>
                <c:pt idx="1170">
                  <c:v>44161</c:v>
                </c:pt>
                <c:pt idx="1171">
                  <c:v>44160</c:v>
                </c:pt>
                <c:pt idx="1172">
                  <c:v>44159</c:v>
                </c:pt>
                <c:pt idx="1173">
                  <c:v>44158</c:v>
                </c:pt>
                <c:pt idx="1174">
                  <c:v>44155</c:v>
                </c:pt>
                <c:pt idx="1175">
                  <c:v>44154</c:v>
                </c:pt>
                <c:pt idx="1176">
                  <c:v>44153</c:v>
                </c:pt>
                <c:pt idx="1177">
                  <c:v>44152</c:v>
                </c:pt>
                <c:pt idx="1178">
                  <c:v>44151</c:v>
                </c:pt>
                <c:pt idx="1179">
                  <c:v>44148</c:v>
                </c:pt>
                <c:pt idx="1180">
                  <c:v>44147</c:v>
                </c:pt>
                <c:pt idx="1181">
                  <c:v>44146</c:v>
                </c:pt>
                <c:pt idx="1182">
                  <c:v>44145</c:v>
                </c:pt>
                <c:pt idx="1183">
                  <c:v>44144</c:v>
                </c:pt>
                <c:pt idx="1184">
                  <c:v>44141</c:v>
                </c:pt>
                <c:pt idx="1185">
                  <c:v>44140</c:v>
                </c:pt>
                <c:pt idx="1186">
                  <c:v>44139</c:v>
                </c:pt>
                <c:pt idx="1187">
                  <c:v>44138</c:v>
                </c:pt>
                <c:pt idx="1188">
                  <c:v>44137</c:v>
                </c:pt>
                <c:pt idx="1189">
                  <c:v>44134</c:v>
                </c:pt>
                <c:pt idx="1190">
                  <c:v>44133</c:v>
                </c:pt>
                <c:pt idx="1191">
                  <c:v>44132</c:v>
                </c:pt>
                <c:pt idx="1192">
                  <c:v>44131</c:v>
                </c:pt>
                <c:pt idx="1193">
                  <c:v>44130</c:v>
                </c:pt>
                <c:pt idx="1194">
                  <c:v>44127</c:v>
                </c:pt>
                <c:pt idx="1195">
                  <c:v>44126</c:v>
                </c:pt>
                <c:pt idx="1196">
                  <c:v>44125</c:v>
                </c:pt>
                <c:pt idx="1197">
                  <c:v>44124</c:v>
                </c:pt>
                <c:pt idx="1198">
                  <c:v>44123</c:v>
                </c:pt>
                <c:pt idx="1199">
                  <c:v>44120</c:v>
                </c:pt>
                <c:pt idx="1200">
                  <c:v>44119</c:v>
                </c:pt>
                <c:pt idx="1201">
                  <c:v>44118</c:v>
                </c:pt>
                <c:pt idx="1202">
                  <c:v>44117</c:v>
                </c:pt>
                <c:pt idx="1203">
                  <c:v>44116</c:v>
                </c:pt>
                <c:pt idx="1204">
                  <c:v>44112</c:v>
                </c:pt>
                <c:pt idx="1205">
                  <c:v>44111</c:v>
                </c:pt>
                <c:pt idx="1206">
                  <c:v>44110</c:v>
                </c:pt>
                <c:pt idx="1207">
                  <c:v>44109</c:v>
                </c:pt>
                <c:pt idx="1208">
                  <c:v>44103</c:v>
                </c:pt>
                <c:pt idx="1209">
                  <c:v>44102</c:v>
                </c:pt>
                <c:pt idx="1210">
                  <c:v>44099</c:v>
                </c:pt>
                <c:pt idx="1211">
                  <c:v>44098</c:v>
                </c:pt>
                <c:pt idx="1212">
                  <c:v>44097</c:v>
                </c:pt>
                <c:pt idx="1213">
                  <c:v>44096</c:v>
                </c:pt>
                <c:pt idx="1214">
                  <c:v>44095</c:v>
                </c:pt>
                <c:pt idx="1215">
                  <c:v>44092</c:v>
                </c:pt>
                <c:pt idx="1216">
                  <c:v>44091</c:v>
                </c:pt>
                <c:pt idx="1217">
                  <c:v>44090</c:v>
                </c:pt>
                <c:pt idx="1218">
                  <c:v>44089</c:v>
                </c:pt>
                <c:pt idx="1219">
                  <c:v>44088</c:v>
                </c:pt>
                <c:pt idx="1220">
                  <c:v>44085</c:v>
                </c:pt>
                <c:pt idx="1221">
                  <c:v>44084</c:v>
                </c:pt>
                <c:pt idx="1222">
                  <c:v>44083</c:v>
                </c:pt>
                <c:pt idx="1223">
                  <c:v>44082</c:v>
                </c:pt>
                <c:pt idx="1224">
                  <c:v>44081</c:v>
                </c:pt>
                <c:pt idx="1225">
                  <c:v>44078</c:v>
                </c:pt>
                <c:pt idx="1226">
                  <c:v>44077</c:v>
                </c:pt>
                <c:pt idx="1227">
                  <c:v>44076</c:v>
                </c:pt>
                <c:pt idx="1228">
                  <c:v>44075</c:v>
                </c:pt>
                <c:pt idx="1229">
                  <c:v>44074</c:v>
                </c:pt>
                <c:pt idx="1230">
                  <c:v>44071</c:v>
                </c:pt>
                <c:pt idx="1231">
                  <c:v>44070</c:v>
                </c:pt>
                <c:pt idx="1232">
                  <c:v>44069</c:v>
                </c:pt>
                <c:pt idx="1233">
                  <c:v>44068</c:v>
                </c:pt>
                <c:pt idx="1234">
                  <c:v>44067</c:v>
                </c:pt>
                <c:pt idx="1235">
                  <c:v>44064</c:v>
                </c:pt>
                <c:pt idx="1236">
                  <c:v>44063</c:v>
                </c:pt>
                <c:pt idx="1237">
                  <c:v>44062</c:v>
                </c:pt>
                <c:pt idx="1238">
                  <c:v>44061</c:v>
                </c:pt>
                <c:pt idx="1239">
                  <c:v>44057</c:v>
                </c:pt>
                <c:pt idx="1240">
                  <c:v>44056</c:v>
                </c:pt>
                <c:pt idx="1241">
                  <c:v>44055</c:v>
                </c:pt>
                <c:pt idx="1242">
                  <c:v>44054</c:v>
                </c:pt>
                <c:pt idx="1243">
                  <c:v>44053</c:v>
                </c:pt>
                <c:pt idx="1244">
                  <c:v>44050</c:v>
                </c:pt>
                <c:pt idx="1245">
                  <c:v>44049</c:v>
                </c:pt>
                <c:pt idx="1246">
                  <c:v>44048</c:v>
                </c:pt>
                <c:pt idx="1247">
                  <c:v>44047</c:v>
                </c:pt>
                <c:pt idx="1248">
                  <c:v>44046</c:v>
                </c:pt>
                <c:pt idx="1249">
                  <c:v>44043</c:v>
                </c:pt>
                <c:pt idx="1250">
                  <c:v>44042</c:v>
                </c:pt>
                <c:pt idx="1251">
                  <c:v>44041</c:v>
                </c:pt>
                <c:pt idx="1252">
                  <c:v>44040</c:v>
                </c:pt>
                <c:pt idx="1253">
                  <c:v>44039</c:v>
                </c:pt>
                <c:pt idx="1254">
                  <c:v>44036</c:v>
                </c:pt>
                <c:pt idx="1255">
                  <c:v>44035</c:v>
                </c:pt>
                <c:pt idx="1256">
                  <c:v>44034</c:v>
                </c:pt>
                <c:pt idx="1257">
                  <c:v>44033</c:v>
                </c:pt>
                <c:pt idx="1258">
                  <c:v>44032</c:v>
                </c:pt>
                <c:pt idx="1259">
                  <c:v>44029</c:v>
                </c:pt>
                <c:pt idx="1260">
                  <c:v>44028</c:v>
                </c:pt>
                <c:pt idx="1261">
                  <c:v>44027</c:v>
                </c:pt>
                <c:pt idx="1262">
                  <c:v>44026</c:v>
                </c:pt>
                <c:pt idx="1263">
                  <c:v>44025</c:v>
                </c:pt>
                <c:pt idx="1264">
                  <c:v>44022</c:v>
                </c:pt>
                <c:pt idx="1265">
                  <c:v>44021</c:v>
                </c:pt>
                <c:pt idx="1266">
                  <c:v>44020</c:v>
                </c:pt>
                <c:pt idx="1267">
                  <c:v>44019</c:v>
                </c:pt>
                <c:pt idx="1268">
                  <c:v>44018</c:v>
                </c:pt>
                <c:pt idx="1269">
                  <c:v>44015</c:v>
                </c:pt>
                <c:pt idx="1270">
                  <c:v>44014</c:v>
                </c:pt>
                <c:pt idx="1271">
                  <c:v>44013</c:v>
                </c:pt>
                <c:pt idx="1272">
                  <c:v>44012</c:v>
                </c:pt>
                <c:pt idx="1273">
                  <c:v>44011</c:v>
                </c:pt>
                <c:pt idx="1274">
                  <c:v>44008</c:v>
                </c:pt>
                <c:pt idx="1275">
                  <c:v>44007</c:v>
                </c:pt>
                <c:pt idx="1276">
                  <c:v>44006</c:v>
                </c:pt>
                <c:pt idx="1277">
                  <c:v>44005</c:v>
                </c:pt>
                <c:pt idx="1278">
                  <c:v>44004</c:v>
                </c:pt>
                <c:pt idx="1279">
                  <c:v>44001</c:v>
                </c:pt>
                <c:pt idx="1280">
                  <c:v>44000</c:v>
                </c:pt>
                <c:pt idx="1281">
                  <c:v>43999</c:v>
                </c:pt>
                <c:pt idx="1282">
                  <c:v>43998</c:v>
                </c:pt>
                <c:pt idx="1283">
                  <c:v>43997</c:v>
                </c:pt>
                <c:pt idx="1284">
                  <c:v>43994</c:v>
                </c:pt>
                <c:pt idx="1285">
                  <c:v>43993</c:v>
                </c:pt>
                <c:pt idx="1286">
                  <c:v>43992</c:v>
                </c:pt>
                <c:pt idx="1287">
                  <c:v>43991</c:v>
                </c:pt>
                <c:pt idx="1288">
                  <c:v>43990</c:v>
                </c:pt>
                <c:pt idx="1289">
                  <c:v>43987</c:v>
                </c:pt>
                <c:pt idx="1290">
                  <c:v>43986</c:v>
                </c:pt>
                <c:pt idx="1291">
                  <c:v>43985</c:v>
                </c:pt>
                <c:pt idx="1292">
                  <c:v>43984</c:v>
                </c:pt>
                <c:pt idx="1293">
                  <c:v>43983</c:v>
                </c:pt>
                <c:pt idx="1294">
                  <c:v>43980</c:v>
                </c:pt>
                <c:pt idx="1295">
                  <c:v>43979</c:v>
                </c:pt>
                <c:pt idx="1296">
                  <c:v>43978</c:v>
                </c:pt>
                <c:pt idx="1297">
                  <c:v>43977</c:v>
                </c:pt>
                <c:pt idx="1298">
                  <c:v>43976</c:v>
                </c:pt>
                <c:pt idx="1299">
                  <c:v>43973</c:v>
                </c:pt>
                <c:pt idx="1300">
                  <c:v>43972</c:v>
                </c:pt>
                <c:pt idx="1301">
                  <c:v>43971</c:v>
                </c:pt>
                <c:pt idx="1302">
                  <c:v>43970</c:v>
                </c:pt>
                <c:pt idx="1303">
                  <c:v>43969</c:v>
                </c:pt>
                <c:pt idx="1304">
                  <c:v>43966</c:v>
                </c:pt>
                <c:pt idx="1305">
                  <c:v>43965</c:v>
                </c:pt>
                <c:pt idx="1306">
                  <c:v>43964</c:v>
                </c:pt>
                <c:pt idx="1307">
                  <c:v>43963</c:v>
                </c:pt>
                <c:pt idx="1308">
                  <c:v>43962</c:v>
                </c:pt>
                <c:pt idx="1309">
                  <c:v>43959</c:v>
                </c:pt>
                <c:pt idx="1310">
                  <c:v>43958</c:v>
                </c:pt>
                <c:pt idx="1311">
                  <c:v>43957</c:v>
                </c:pt>
                <c:pt idx="1312">
                  <c:v>43955</c:v>
                </c:pt>
                <c:pt idx="1313">
                  <c:v>43950</c:v>
                </c:pt>
                <c:pt idx="1314">
                  <c:v>43949</c:v>
                </c:pt>
                <c:pt idx="1315">
                  <c:v>43948</c:v>
                </c:pt>
                <c:pt idx="1316">
                  <c:v>43945</c:v>
                </c:pt>
                <c:pt idx="1317">
                  <c:v>43944</c:v>
                </c:pt>
                <c:pt idx="1318">
                  <c:v>43943</c:v>
                </c:pt>
                <c:pt idx="1319">
                  <c:v>43942</c:v>
                </c:pt>
                <c:pt idx="1320">
                  <c:v>43941</c:v>
                </c:pt>
                <c:pt idx="1321">
                  <c:v>43938</c:v>
                </c:pt>
                <c:pt idx="1322">
                  <c:v>43937</c:v>
                </c:pt>
                <c:pt idx="1323">
                  <c:v>43935</c:v>
                </c:pt>
                <c:pt idx="1324">
                  <c:v>43934</c:v>
                </c:pt>
                <c:pt idx="1325">
                  <c:v>43931</c:v>
                </c:pt>
                <c:pt idx="1326">
                  <c:v>43930</c:v>
                </c:pt>
                <c:pt idx="1327">
                  <c:v>43929</c:v>
                </c:pt>
                <c:pt idx="1328">
                  <c:v>43928</c:v>
                </c:pt>
                <c:pt idx="1329">
                  <c:v>43927</c:v>
                </c:pt>
                <c:pt idx="1330">
                  <c:v>43924</c:v>
                </c:pt>
                <c:pt idx="1331">
                  <c:v>43923</c:v>
                </c:pt>
                <c:pt idx="1332">
                  <c:v>43922</c:v>
                </c:pt>
                <c:pt idx="1333">
                  <c:v>43921</c:v>
                </c:pt>
                <c:pt idx="1334">
                  <c:v>43920</c:v>
                </c:pt>
                <c:pt idx="1335">
                  <c:v>43917</c:v>
                </c:pt>
                <c:pt idx="1336">
                  <c:v>43916</c:v>
                </c:pt>
                <c:pt idx="1337">
                  <c:v>43915</c:v>
                </c:pt>
                <c:pt idx="1338">
                  <c:v>43914</c:v>
                </c:pt>
                <c:pt idx="1339">
                  <c:v>43913</c:v>
                </c:pt>
                <c:pt idx="1340">
                  <c:v>43910</c:v>
                </c:pt>
                <c:pt idx="1341">
                  <c:v>43909</c:v>
                </c:pt>
                <c:pt idx="1342">
                  <c:v>43908</c:v>
                </c:pt>
                <c:pt idx="1343">
                  <c:v>43907</c:v>
                </c:pt>
                <c:pt idx="1344">
                  <c:v>43906</c:v>
                </c:pt>
                <c:pt idx="1345">
                  <c:v>43903</c:v>
                </c:pt>
                <c:pt idx="1346">
                  <c:v>43902</c:v>
                </c:pt>
                <c:pt idx="1347">
                  <c:v>43901</c:v>
                </c:pt>
                <c:pt idx="1348">
                  <c:v>43900</c:v>
                </c:pt>
                <c:pt idx="1349">
                  <c:v>43899</c:v>
                </c:pt>
                <c:pt idx="1350">
                  <c:v>43896</c:v>
                </c:pt>
                <c:pt idx="1351">
                  <c:v>43895</c:v>
                </c:pt>
                <c:pt idx="1352">
                  <c:v>43894</c:v>
                </c:pt>
                <c:pt idx="1353">
                  <c:v>43893</c:v>
                </c:pt>
                <c:pt idx="1354">
                  <c:v>43892</c:v>
                </c:pt>
                <c:pt idx="1355">
                  <c:v>43889</c:v>
                </c:pt>
                <c:pt idx="1356">
                  <c:v>43888</c:v>
                </c:pt>
                <c:pt idx="1357">
                  <c:v>43887</c:v>
                </c:pt>
                <c:pt idx="1358">
                  <c:v>43886</c:v>
                </c:pt>
                <c:pt idx="1359">
                  <c:v>43885</c:v>
                </c:pt>
                <c:pt idx="1360">
                  <c:v>43882</c:v>
                </c:pt>
                <c:pt idx="1361">
                  <c:v>43881</c:v>
                </c:pt>
                <c:pt idx="1362">
                  <c:v>43880</c:v>
                </c:pt>
                <c:pt idx="1363">
                  <c:v>43879</c:v>
                </c:pt>
                <c:pt idx="1364">
                  <c:v>43878</c:v>
                </c:pt>
                <c:pt idx="1365">
                  <c:v>43875</c:v>
                </c:pt>
                <c:pt idx="1366">
                  <c:v>43874</c:v>
                </c:pt>
                <c:pt idx="1367">
                  <c:v>43873</c:v>
                </c:pt>
                <c:pt idx="1368">
                  <c:v>43872</c:v>
                </c:pt>
                <c:pt idx="1369">
                  <c:v>43871</c:v>
                </c:pt>
                <c:pt idx="1370">
                  <c:v>43868</c:v>
                </c:pt>
                <c:pt idx="1371">
                  <c:v>43867</c:v>
                </c:pt>
                <c:pt idx="1372">
                  <c:v>43866</c:v>
                </c:pt>
                <c:pt idx="1373">
                  <c:v>43865</c:v>
                </c:pt>
                <c:pt idx="1374">
                  <c:v>43864</c:v>
                </c:pt>
                <c:pt idx="1375">
                  <c:v>43861</c:v>
                </c:pt>
                <c:pt idx="1376">
                  <c:v>43860</c:v>
                </c:pt>
                <c:pt idx="1377">
                  <c:v>43859</c:v>
                </c:pt>
                <c:pt idx="1378">
                  <c:v>43858</c:v>
                </c:pt>
                <c:pt idx="1379">
                  <c:v>43853</c:v>
                </c:pt>
                <c:pt idx="1380">
                  <c:v>43852</c:v>
                </c:pt>
                <c:pt idx="1381">
                  <c:v>43851</c:v>
                </c:pt>
                <c:pt idx="1382">
                  <c:v>43850</c:v>
                </c:pt>
                <c:pt idx="1383">
                  <c:v>43847</c:v>
                </c:pt>
                <c:pt idx="1384">
                  <c:v>43846</c:v>
                </c:pt>
                <c:pt idx="1385">
                  <c:v>43845</c:v>
                </c:pt>
                <c:pt idx="1386">
                  <c:v>43844</c:v>
                </c:pt>
                <c:pt idx="1387">
                  <c:v>43843</c:v>
                </c:pt>
                <c:pt idx="1388">
                  <c:v>43840</c:v>
                </c:pt>
                <c:pt idx="1389">
                  <c:v>43839</c:v>
                </c:pt>
                <c:pt idx="1390">
                  <c:v>43838</c:v>
                </c:pt>
                <c:pt idx="1391">
                  <c:v>43837</c:v>
                </c:pt>
                <c:pt idx="1392">
                  <c:v>43836</c:v>
                </c:pt>
                <c:pt idx="1393">
                  <c:v>43833</c:v>
                </c:pt>
                <c:pt idx="1394">
                  <c:v>43832</c:v>
                </c:pt>
                <c:pt idx="1395">
                  <c:v>43830</c:v>
                </c:pt>
                <c:pt idx="1396">
                  <c:v>43829</c:v>
                </c:pt>
                <c:pt idx="1397">
                  <c:v>43826</c:v>
                </c:pt>
                <c:pt idx="1398">
                  <c:v>43825</c:v>
                </c:pt>
                <c:pt idx="1399">
                  <c:v>43823</c:v>
                </c:pt>
                <c:pt idx="1400">
                  <c:v>43822</c:v>
                </c:pt>
                <c:pt idx="1401">
                  <c:v>43819</c:v>
                </c:pt>
                <c:pt idx="1402">
                  <c:v>43818</c:v>
                </c:pt>
                <c:pt idx="1403">
                  <c:v>43817</c:v>
                </c:pt>
                <c:pt idx="1404">
                  <c:v>43816</c:v>
                </c:pt>
                <c:pt idx="1405">
                  <c:v>43815</c:v>
                </c:pt>
                <c:pt idx="1406">
                  <c:v>43812</c:v>
                </c:pt>
                <c:pt idx="1407">
                  <c:v>43811</c:v>
                </c:pt>
                <c:pt idx="1408">
                  <c:v>43810</c:v>
                </c:pt>
                <c:pt idx="1409">
                  <c:v>43809</c:v>
                </c:pt>
                <c:pt idx="1410">
                  <c:v>43808</c:v>
                </c:pt>
                <c:pt idx="1411">
                  <c:v>43805</c:v>
                </c:pt>
                <c:pt idx="1412">
                  <c:v>43804</c:v>
                </c:pt>
                <c:pt idx="1413">
                  <c:v>43803</c:v>
                </c:pt>
                <c:pt idx="1414">
                  <c:v>43802</c:v>
                </c:pt>
                <c:pt idx="1415">
                  <c:v>43801</c:v>
                </c:pt>
                <c:pt idx="1416">
                  <c:v>43798</c:v>
                </c:pt>
                <c:pt idx="1417">
                  <c:v>43797</c:v>
                </c:pt>
                <c:pt idx="1418">
                  <c:v>43796</c:v>
                </c:pt>
                <c:pt idx="1419">
                  <c:v>43795</c:v>
                </c:pt>
                <c:pt idx="1420">
                  <c:v>43794</c:v>
                </c:pt>
                <c:pt idx="1421">
                  <c:v>43791</c:v>
                </c:pt>
                <c:pt idx="1422">
                  <c:v>43790</c:v>
                </c:pt>
                <c:pt idx="1423">
                  <c:v>43789</c:v>
                </c:pt>
                <c:pt idx="1424">
                  <c:v>43788</c:v>
                </c:pt>
                <c:pt idx="1425">
                  <c:v>43787</c:v>
                </c:pt>
                <c:pt idx="1426">
                  <c:v>43784</c:v>
                </c:pt>
                <c:pt idx="1427">
                  <c:v>43783</c:v>
                </c:pt>
                <c:pt idx="1428">
                  <c:v>43782</c:v>
                </c:pt>
                <c:pt idx="1429">
                  <c:v>43781</c:v>
                </c:pt>
                <c:pt idx="1430">
                  <c:v>43780</c:v>
                </c:pt>
                <c:pt idx="1431">
                  <c:v>43777</c:v>
                </c:pt>
                <c:pt idx="1432">
                  <c:v>43776</c:v>
                </c:pt>
                <c:pt idx="1433">
                  <c:v>43775</c:v>
                </c:pt>
                <c:pt idx="1434">
                  <c:v>43774</c:v>
                </c:pt>
                <c:pt idx="1435">
                  <c:v>43773</c:v>
                </c:pt>
                <c:pt idx="1436">
                  <c:v>43770</c:v>
                </c:pt>
                <c:pt idx="1437">
                  <c:v>43769</c:v>
                </c:pt>
                <c:pt idx="1438">
                  <c:v>43768</c:v>
                </c:pt>
                <c:pt idx="1439">
                  <c:v>43767</c:v>
                </c:pt>
                <c:pt idx="1440">
                  <c:v>43766</c:v>
                </c:pt>
                <c:pt idx="1441">
                  <c:v>43763</c:v>
                </c:pt>
                <c:pt idx="1442">
                  <c:v>43762</c:v>
                </c:pt>
                <c:pt idx="1443">
                  <c:v>43761</c:v>
                </c:pt>
                <c:pt idx="1444">
                  <c:v>43760</c:v>
                </c:pt>
                <c:pt idx="1445">
                  <c:v>43759</c:v>
                </c:pt>
                <c:pt idx="1446">
                  <c:v>43756</c:v>
                </c:pt>
                <c:pt idx="1447">
                  <c:v>43755</c:v>
                </c:pt>
                <c:pt idx="1448">
                  <c:v>43754</c:v>
                </c:pt>
                <c:pt idx="1449">
                  <c:v>43753</c:v>
                </c:pt>
                <c:pt idx="1450">
                  <c:v>43752</c:v>
                </c:pt>
                <c:pt idx="1451">
                  <c:v>43749</c:v>
                </c:pt>
                <c:pt idx="1452">
                  <c:v>43748</c:v>
                </c:pt>
                <c:pt idx="1453">
                  <c:v>43746</c:v>
                </c:pt>
                <c:pt idx="1454">
                  <c:v>43745</c:v>
                </c:pt>
                <c:pt idx="1455">
                  <c:v>43742</c:v>
                </c:pt>
                <c:pt idx="1456">
                  <c:v>43740</c:v>
                </c:pt>
                <c:pt idx="1457">
                  <c:v>43739</c:v>
                </c:pt>
                <c:pt idx="1458">
                  <c:v>43738</c:v>
                </c:pt>
                <c:pt idx="1459">
                  <c:v>43735</c:v>
                </c:pt>
                <c:pt idx="1460">
                  <c:v>43734</c:v>
                </c:pt>
                <c:pt idx="1461">
                  <c:v>43733</c:v>
                </c:pt>
                <c:pt idx="1462">
                  <c:v>43732</c:v>
                </c:pt>
                <c:pt idx="1463">
                  <c:v>43731</c:v>
                </c:pt>
                <c:pt idx="1464">
                  <c:v>43728</c:v>
                </c:pt>
                <c:pt idx="1465">
                  <c:v>43727</c:v>
                </c:pt>
                <c:pt idx="1466">
                  <c:v>43726</c:v>
                </c:pt>
                <c:pt idx="1467">
                  <c:v>43725</c:v>
                </c:pt>
                <c:pt idx="1468">
                  <c:v>43724</c:v>
                </c:pt>
                <c:pt idx="1469">
                  <c:v>43719</c:v>
                </c:pt>
                <c:pt idx="1470">
                  <c:v>43718</c:v>
                </c:pt>
                <c:pt idx="1471">
                  <c:v>43717</c:v>
                </c:pt>
                <c:pt idx="1472">
                  <c:v>43714</c:v>
                </c:pt>
                <c:pt idx="1473">
                  <c:v>43713</c:v>
                </c:pt>
                <c:pt idx="1474">
                  <c:v>43712</c:v>
                </c:pt>
                <c:pt idx="1475">
                  <c:v>43711</c:v>
                </c:pt>
                <c:pt idx="1476">
                  <c:v>43710</c:v>
                </c:pt>
                <c:pt idx="1477">
                  <c:v>43707</c:v>
                </c:pt>
                <c:pt idx="1478">
                  <c:v>43706</c:v>
                </c:pt>
                <c:pt idx="1479">
                  <c:v>43705</c:v>
                </c:pt>
                <c:pt idx="1480">
                  <c:v>43704</c:v>
                </c:pt>
                <c:pt idx="1481">
                  <c:v>43703</c:v>
                </c:pt>
                <c:pt idx="1482">
                  <c:v>43700</c:v>
                </c:pt>
                <c:pt idx="1483">
                  <c:v>43699</c:v>
                </c:pt>
                <c:pt idx="1484">
                  <c:v>43698</c:v>
                </c:pt>
                <c:pt idx="1485">
                  <c:v>43697</c:v>
                </c:pt>
                <c:pt idx="1486">
                  <c:v>43696</c:v>
                </c:pt>
                <c:pt idx="1487">
                  <c:v>43693</c:v>
                </c:pt>
                <c:pt idx="1488">
                  <c:v>43691</c:v>
                </c:pt>
                <c:pt idx="1489">
                  <c:v>43690</c:v>
                </c:pt>
                <c:pt idx="1490">
                  <c:v>43689</c:v>
                </c:pt>
                <c:pt idx="1491">
                  <c:v>43686</c:v>
                </c:pt>
                <c:pt idx="1492">
                  <c:v>43685</c:v>
                </c:pt>
                <c:pt idx="1493">
                  <c:v>43684</c:v>
                </c:pt>
                <c:pt idx="1494">
                  <c:v>43683</c:v>
                </c:pt>
                <c:pt idx="1495">
                  <c:v>43682</c:v>
                </c:pt>
                <c:pt idx="1496">
                  <c:v>43679</c:v>
                </c:pt>
                <c:pt idx="1497">
                  <c:v>43678</c:v>
                </c:pt>
                <c:pt idx="1498">
                  <c:v>43677</c:v>
                </c:pt>
                <c:pt idx="1499">
                  <c:v>43676</c:v>
                </c:pt>
              </c:numCache>
            </c:numRef>
          </c:cat>
          <c:val>
            <c:numRef>
              <c:f>'[민평3사평균(시가평가)―한진 1년이하(일).csv]민평3사평균(시가평가)―한진 1년이하(일)'!$I$2:$I$1501</c:f>
              <c:numCache>
                <c:formatCode>General</c:formatCode>
                <c:ptCount val="1500"/>
                <c:pt idx="0">
                  <c:v>1.2304999999999999</c:v>
                </c:pt>
                <c:pt idx="1">
                  <c:v>1.2184999999999999</c:v>
                </c:pt>
                <c:pt idx="2">
                  <c:v>1.2162500000000001</c:v>
                </c:pt>
                <c:pt idx="3">
                  <c:v>1.20675</c:v>
                </c:pt>
                <c:pt idx="4">
                  <c:v>1.2052499999999999</c:v>
                </c:pt>
                <c:pt idx="5">
                  <c:v>1.2030000000000001</c:v>
                </c:pt>
                <c:pt idx="6">
                  <c:v>1.212</c:v>
                </c:pt>
                <c:pt idx="7">
                  <c:v>1.2017500000000001</c:v>
                </c:pt>
                <c:pt idx="8">
                  <c:v>1.2162500000000001</c:v>
                </c:pt>
                <c:pt idx="9">
                  <c:v>1.2157500000000001</c:v>
                </c:pt>
                <c:pt idx="10">
                  <c:v>1.20475</c:v>
                </c:pt>
                <c:pt idx="11">
                  <c:v>1.2097500000000001</c:v>
                </c:pt>
                <c:pt idx="12">
                  <c:v>1.21675</c:v>
                </c:pt>
                <c:pt idx="13">
                  <c:v>1.22525</c:v>
                </c:pt>
                <c:pt idx="14">
                  <c:v>1.2324999999999999</c:v>
                </c:pt>
                <c:pt idx="15">
                  <c:v>1.2230000000000001</c:v>
                </c:pt>
                <c:pt idx="16">
                  <c:v>1.2202500000000001</c:v>
                </c:pt>
                <c:pt idx="17">
                  <c:v>1.2164999999999999</c:v>
                </c:pt>
                <c:pt idx="18">
                  <c:v>1.22075</c:v>
                </c:pt>
                <c:pt idx="19">
                  <c:v>1.2237499999999999</c:v>
                </c:pt>
                <c:pt idx="20">
                  <c:v>1.2317499999999999</c:v>
                </c:pt>
                <c:pt idx="21">
                  <c:v>1.24325</c:v>
                </c:pt>
                <c:pt idx="22">
                  <c:v>1.2544999999999999</c:v>
                </c:pt>
                <c:pt idx="23">
                  <c:v>1.24275</c:v>
                </c:pt>
                <c:pt idx="24">
                  <c:v>1.22675</c:v>
                </c:pt>
                <c:pt idx="25">
                  <c:v>1.2150000000000001</c:v>
                </c:pt>
                <c:pt idx="26">
                  <c:v>1.2232499999999999</c:v>
                </c:pt>
                <c:pt idx="27">
                  <c:v>1.23925</c:v>
                </c:pt>
                <c:pt idx="28">
                  <c:v>1.2417499999999999</c:v>
                </c:pt>
                <c:pt idx="29">
                  <c:v>1.252</c:v>
                </c:pt>
                <c:pt idx="30">
                  <c:v>1.2549999999999999</c:v>
                </c:pt>
                <c:pt idx="31">
                  <c:v>1.2504999999999999</c:v>
                </c:pt>
                <c:pt idx="32">
                  <c:v>1.23475</c:v>
                </c:pt>
                <c:pt idx="33">
                  <c:v>1.2350000000000001</c:v>
                </c:pt>
                <c:pt idx="34">
                  <c:v>1.22925</c:v>
                </c:pt>
                <c:pt idx="35">
                  <c:v>1.23475</c:v>
                </c:pt>
                <c:pt idx="36">
                  <c:v>1.2395</c:v>
                </c:pt>
                <c:pt idx="37">
                  <c:v>1.2444999999999999</c:v>
                </c:pt>
                <c:pt idx="38">
                  <c:v>1.2435</c:v>
                </c:pt>
                <c:pt idx="39">
                  <c:v>1.2457499999999999</c:v>
                </c:pt>
                <c:pt idx="40">
                  <c:v>1.2555000000000001</c:v>
                </c:pt>
                <c:pt idx="41">
                  <c:v>1.25725</c:v>
                </c:pt>
                <c:pt idx="42">
                  <c:v>1.2645</c:v>
                </c:pt>
                <c:pt idx="43">
                  <c:v>1.26125</c:v>
                </c:pt>
                <c:pt idx="44">
                  <c:v>1.2582500000000001</c:v>
                </c:pt>
                <c:pt idx="45">
                  <c:v>1.26275</c:v>
                </c:pt>
                <c:pt idx="46">
                  <c:v>1.2797499999999999</c:v>
                </c:pt>
                <c:pt idx="47">
                  <c:v>1.2765</c:v>
                </c:pt>
                <c:pt idx="48">
                  <c:v>1.2817499999999999</c:v>
                </c:pt>
                <c:pt idx="49">
                  <c:v>1.2822499999999999</c:v>
                </c:pt>
                <c:pt idx="50">
                  <c:v>1.2987500000000001</c:v>
                </c:pt>
                <c:pt idx="51">
                  <c:v>1.2987500000000001</c:v>
                </c:pt>
                <c:pt idx="52">
                  <c:v>1.3029999999999999</c:v>
                </c:pt>
                <c:pt idx="53">
                  <c:v>1.3082499999999999</c:v>
                </c:pt>
                <c:pt idx="54">
                  <c:v>1.3165</c:v>
                </c:pt>
                <c:pt idx="55">
                  <c:v>1.32775</c:v>
                </c:pt>
                <c:pt idx="56">
                  <c:v>1.3487499999999999</c:v>
                </c:pt>
                <c:pt idx="57">
                  <c:v>1.3574999999999999</c:v>
                </c:pt>
                <c:pt idx="58">
                  <c:v>1.3732500000000001</c:v>
                </c:pt>
                <c:pt idx="59">
                  <c:v>1.38</c:v>
                </c:pt>
                <c:pt idx="60">
                  <c:v>1.3680000000000001</c:v>
                </c:pt>
                <c:pt idx="61">
                  <c:v>1.3692500000000001</c:v>
                </c:pt>
                <c:pt idx="62">
                  <c:v>1.363</c:v>
                </c:pt>
                <c:pt idx="63">
                  <c:v>1.35025</c:v>
                </c:pt>
                <c:pt idx="64">
                  <c:v>1.3462499999999999</c:v>
                </c:pt>
                <c:pt idx="65">
                  <c:v>1.3420000000000001</c:v>
                </c:pt>
                <c:pt idx="66">
                  <c:v>1.3442499999999999</c:v>
                </c:pt>
                <c:pt idx="67">
                  <c:v>1.3585</c:v>
                </c:pt>
                <c:pt idx="68">
                  <c:v>1.36175</c:v>
                </c:pt>
                <c:pt idx="69">
                  <c:v>1.3512500000000001</c:v>
                </c:pt>
                <c:pt idx="70">
                  <c:v>1.37025</c:v>
                </c:pt>
                <c:pt idx="71">
                  <c:v>1.3827499999999999</c:v>
                </c:pt>
                <c:pt idx="72">
                  <c:v>1.3839999999999999</c:v>
                </c:pt>
                <c:pt idx="73">
                  <c:v>1.37975</c:v>
                </c:pt>
                <c:pt idx="74">
                  <c:v>1.387</c:v>
                </c:pt>
                <c:pt idx="75">
                  <c:v>1.3907499999999999</c:v>
                </c:pt>
                <c:pt idx="76">
                  <c:v>1.3895</c:v>
                </c:pt>
                <c:pt idx="77">
                  <c:v>1.3895</c:v>
                </c:pt>
                <c:pt idx="78">
                  <c:v>1.371</c:v>
                </c:pt>
                <c:pt idx="79">
                  <c:v>1.3487499999999999</c:v>
                </c:pt>
                <c:pt idx="80">
                  <c:v>1.3467499999999999</c:v>
                </c:pt>
                <c:pt idx="81">
                  <c:v>1.3485</c:v>
                </c:pt>
                <c:pt idx="82">
                  <c:v>1.3534999999999999</c:v>
                </c:pt>
                <c:pt idx="83">
                  <c:v>1.353</c:v>
                </c:pt>
                <c:pt idx="84">
                  <c:v>1.3527499999999999</c:v>
                </c:pt>
                <c:pt idx="85">
                  <c:v>1.3552500000000001</c:v>
                </c:pt>
                <c:pt idx="86">
                  <c:v>1.3494999999999999</c:v>
                </c:pt>
                <c:pt idx="87">
                  <c:v>1.355</c:v>
                </c:pt>
                <c:pt idx="88">
                  <c:v>1.3442499999999999</c:v>
                </c:pt>
                <c:pt idx="89">
                  <c:v>1.3322499999999999</c:v>
                </c:pt>
                <c:pt idx="90">
                  <c:v>1.31775</c:v>
                </c:pt>
                <c:pt idx="91">
                  <c:v>1.3049999999999999</c:v>
                </c:pt>
                <c:pt idx="92">
                  <c:v>1.296</c:v>
                </c:pt>
                <c:pt idx="93">
                  <c:v>1.2949999999999999</c:v>
                </c:pt>
                <c:pt idx="94">
                  <c:v>1.28925</c:v>
                </c:pt>
                <c:pt idx="95">
                  <c:v>1.2837499999999999</c:v>
                </c:pt>
                <c:pt idx="96">
                  <c:v>1.2902499999999999</c:v>
                </c:pt>
                <c:pt idx="97">
                  <c:v>1.2715000000000001</c:v>
                </c:pt>
                <c:pt idx="98">
                  <c:v>1.288</c:v>
                </c:pt>
                <c:pt idx="99">
                  <c:v>1.3055000000000001</c:v>
                </c:pt>
                <c:pt idx="100">
                  <c:v>1.32175</c:v>
                </c:pt>
                <c:pt idx="101">
                  <c:v>1.3285</c:v>
                </c:pt>
                <c:pt idx="102">
                  <c:v>1.3360000000000001</c:v>
                </c:pt>
                <c:pt idx="103">
                  <c:v>1.3347500000000001</c:v>
                </c:pt>
                <c:pt idx="104">
                  <c:v>1.33175</c:v>
                </c:pt>
                <c:pt idx="105">
                  <c:v>1.341</c:v>
                </c:pt>
                <c:pt idx="106">
                  <c:v>1.3482499999999999</c:v>
                </c:pt>
                <c:pt idx="107">
                  <c:v>1.3494999999999999</c:v>
                </c:pt>
                <c:pt idx="108">
                  <c:v>1.3554999999999999</c:v>
                </c:pt>
                <c:pt idx="109">
                  <c:v>1.3554999999999999</c:v>
                </c:pt>
                <c:pt idx="110">
                  <c:v>1.3565</c:v>
                </c:pt>
                <c:pt idx="111">
                  <c:v>1.3574999999999999</c:v>
                </c:pt>
                <c:pt idx="112">
                  <c:v>1.3605</c:v>
                </c:pt>
                <c:pt idx="113">
                  <c:v>1.3727499999999999</c:v>
                </c:pt>
                <c:pt idx="114">
                  <c:v>1.3865000000000001</c:v>
                </c:pt>
                <c:pt idx="115">
                  <c:v>1.361</c:v>
                </c:pt>
                <c:pt idx="116">
                  <c:v>1.3327500000000001</c:v>
                </c:pt>
                <c:pt idx="117">
                  <c:v>1.33125</c:v>
                </c:pt>
                <c:pt idx="118">
                  <c:v>1.3305</c:v>
                </c:pt>
                <c:pt idx="119">
                  <c:v>1.341</c:v>
                </c:pt>
                <c:pt idx="120">
                  <c:v>1.347</c:v>
                </c:pt>
                <c:pt idx="121">
                  <c:v>1.3494999999999999</c:v>
                </c:pt>
                <c:pt idx="122">
                  <c:v>1.3420000000000001</c:v>
                </c:pt>
                <c:pt idx="123">
                  <c:v>1.3402499999999999</c:v>
                </c:pt>
                <c:pt idx="124">
                  <c:v>1.3185</c:v>
                </c:pt>
                <c:pt idx="125">
                  <c:v>1.3165</c:v>
                </c:pt>
                <c:pt idx="126">
                  <c:v>1.3109999999999999</c:v>
                </c:pt>
                <c:pt idx="127">
                  <c:v>1.3247500000000001</c:v>
                </c:pt>
                <c:pt idx="128">
                  <c:v>1.3220000000000001</c:v>
                </c:pt>
                <c:pt idx="129">
                  <c:v>1.3120000000000001</c:v>
                </c:pt>
                <c:pt idx="130">
                  <c:v>1.2967500000000001</c:v>
                </c:pt>
                <c:pt idx="131">
                  <c:v>1.2965</c:v>
                </c:pt>
                <c:pt idx="132">
                  <c:v>1.29975</c:v>
                </c:pt>
                <c:pt idx="133">
                  <c:v>1.29525</c:v>
                </c:pt>
                <c:pt idx="134">
                  <c:v>1.294</c:v>
                </c:pt>
                <c:pt idx="135">
                  <c:v>1.2969999999999999</c:v>
                </c:pt>
                <c:pt idx="136">
                  <c:v>1.3022499999999999</c:v>
                </c:pt>
                <c:pt idx="137">
                  <c:v>1.31325</c:v>
                </c:pt>
                <c:pt idx="138">
                  <c:v>1.3254999999999999</c:v>
                </c:pt>
                <c:pt idx="139">
                  <c:v>1.3440000000000001</c:v>
                </c:pt>
                <c:pt idx="140">
                  <c:v>1.37</c:v>
                </c:pt>
                <c:pt idx="141">
                  <c:v>1.3835</c:v>
                </c:pt>
                <c:pt idx="142">
                  <c:v>1.3847499999999999</c:v>
                </c:pt>
                <c:pt idx="143">
                  <c:v>1.3872500000000001</c:v>
                </c:pt>
                <c:pt idx="144">
                  <c:v>1.3995</c:v>
                </c:pt>
                <c:pt idx="145">
                  <c:v>1.407</c:v>
                </c:pt>
                <c:pt idx="146">
                  <c:v>1.4067499999999999</c:v>
                </c:pt>
                <c:pt idx="147">
                  <c:v>1.4039999999999999</c:v>
                </c:pt>
                <c:pt idx="148">
                  <c:v>1.41025</c:v>
                </c:pt>
                <c:pt idx="149">
                  <c:v>1.415</c:v>
                </c:pt>
                <c:pt idx="150">
                  <c:v>1.4177500000000001</c:v>
                </c:pt>
                <c:pt idx="151">
                  <c:v>1.4272499999999999</c:v>
                </c:pt>
                <c:pt idx="152">
                  <c:v>1.4312499999999999</c:v>
                </c:pt>
                <c:pt idx="153">
                  <c:v>1.44075</c:v>
                </c:pt>
                <c:pt idx="154">
                  <c:v>1.44225</c:v>
                </c:pt>
                <c:pt idx="155">
                  <c:v>1.4335</c:v>
                </c:pt>
                <c:pt idx="156">
                  <c:v>1.4412499999999999</c:v>
                </c:pt>
                <c:pt idx="157">
                  <c:v>1.44425</c:v>
                </c:pt>
                <c:pt idx="158">
                  <c:v>1.4612499999999999</c:v>
                </c:pt>
                <c:pt idx="159">
                  <c:v>1.4764999999999999</c:v>
                </c:pt>
                <c:pt idx="160">
                  <c:v>1.4764999999999999</c:v>
                </c:pt>
                <c:pt idx="161">
                  <c:v>1.48475</c:v>
                </c:pt>
                <c:pt idx="162">
                  <c:v>1.4935</c:v>
                </c:pt>
                <c:pt idx="163">
                  <c:v>1.5009999999999999</c:v>
                </c:pt>
                <c:pt idx="164">
                  <c:v>1.4942500000000001</c:v>
                </c:pt>
                <c:pt idx="165">
                  <c:v>1.4904999999999999</c:v>
                </c:pt>
                <c:pt idx="166">
                  <c:v>1.49075</c:v>
                </c:pt>
                <c:pt idx="167">
                  <c:v>1.4910000000000001</c:v>
                </c:pt>
                <c:pt idx="168">
                  <c:v>1.4770000000000001</c:v>
                </c:pt>
                <c:pt idx="169">
                  <c:v>1.49075</c:v>
                </c:pt>
                <c:pt idx="170">
                  <c:v>1.4910000000000001</c:v>
                </c:pt>
                <c:pt idx="171">
                  <c:v>1.4897499999999999</c:v>
                </c:pt>
                <c:pt idx="172">
                  <c:v>1.478</c:v>
                </c:pt>
                <c:pt idx="173">
                  <c:v>1.4764999999999999</c:v>
                </c:pt>
                <c:pt idx="174">
                  <c:v>1.4412499999999999</c:v>
                </c:pt>
                <c:pt idx="175">
                  <c:v>1.43675</c:v>
                </c:pt>
                <c:pt idx="176">
                  <c:v>1.43475</c:v>
                </c:pt>
                <c:pt idx="177">
                  <c:v>1.4337500000000001</c:v>
                </c:pt>
                <c:pt idx="178">
                  <c:v>1.42425</c:v>
                </c:pt>
                <c:pt idx="179">
                  <c:v>1.4037500000000001</c:v>
                </c:pt>
                <c:pt idx="180">
                  <c:v>1.403</c:v>
                </c:pt>
                <c:pt idx="181">
                  <c:v>1.3947499999999999</c:v>
                </c:pt>
                <c:pt idx="182">
                  <c:v>1.4325000000000001</c:v>
                </c:pt>
                <c:pt idx="183">
                  <c:v>1.4395</c:v>
                </c:pt>
                <c:pt idx="184">
                  <c:v>1.44075</c:v>
                </c:pt>
                <c:pt idx="185">
                  <c:v>1.4357500000000001</c:v>
                </c:pt>
                <c:pt idx="186">
                  <c:v>1.4377500000000001</c:v>
                </c:pt>
                <c:pt idx="187">
                  <c:v>1.4297500000000001</c:v>
                </c:pt>
                <c:pt idx="188">
                  <c:v>1.4305000000000001</c:v>
                </c:pt>
                <c:pt idx="189">
                  <c:v>1.4297500000000001</c:v>
                </c:pt>
                <c:pt idx="190">
                  <c:v>1.43475</c:v>
                </c:pt>
                <c:pt idx="191">
                  <c:v>1.4419999999999999</c:v>
                </c:pt>
                <c:pt idx="192">
                  <c:v>1.4492499999999999</c:v>
                </c:pt>
                <c:pt idx="193">
                  <c:v>1.444</c:v>
                </c:pt>
                <c:pt idx="194">
                  <c:v>1.4490000000000001</c:v>
                </c:pt>
                <c:pt idx="195">
                  <c:v>1.4524999999999999</c:v>
                </c:pt>
                <c:pt idx="196">
                  <c:v>1.4592499999999999</c:v>
                </c:pt>
                <c:pt idx="197">
                  <c:v>1.4595</c:v>
                </c:pt>
                <c:pt idx="198">
                  <c:v>1.4917499999999999</c:v>
                </c:pt>
                <c:pt idx="199">
                  <c:v>1.492</c:v>
                </c:pt>
                <c:pt idx="200">
                  <c:v>1.48075</c:v>
                </c:pt>
                <c:pt idx="201">
                  <c:v>1.4722500000000001</c:v>
                </c:pt>
                <c:pt idx="202">
                  <c:v>1.4737499999999999</c:v>
                </c:pt>
                <c:pt idx="203">
                  <c:v>1.4744999999999999</c:v>
                </c:pt>
                <c:pt idx="204">
                  <c:v>1.4755</c:v>
                </c:pt>
                <c:pt idx="205">
                  <c:v>1.4815</c:v>
                </c:pt>
                <c:pt idx="206">
                  <c:v>1.4895</c:v>
                </c:pt>
                <c:pt idx="207">
                  <c:v>1.49</c:v>
                </c:pt>
                <c:pt idx="208">
                  <c:v>1.48725</c:v>
                </c:pt>
                <c:pt idx="209">
                  <c:v>1.4895</c:v>
                </c:pt>
                <c:pt idx="210">
                  <c:v>1.5185</c:v>
                </c:pt>
                <c:pt idx="211">
                  <c:v>1.51325</c:v>
                </c:pt>
                <c:pt idx="212">
                  <c:v>1.5175000000000001</c:v>
                </c:pt>
                <c:pt idx="213">
                  <c:v>1.5165</c:v>
                </c:pt>
                <c:pt idx="214">
                  <c:v>1.51325</c:v>
                </c:pt>
                <c:pt idx="215">
                  <c:v>1.5145</c:v>
                </c:pt>
                <c:pt idx="216">
                  <c:v>1.5355000000000001</c:v>
                </c:pt>
                <c:pt idx="217">
                  <c:v>1.5375000000000001</c:v>
                </c:pt>
                <c:pt idx="218">
                  <c:v>1.54375</c:v>
                </c:pt>
                <c:pt idx="219">
                  <c:v>1.5402499999999999</c:v>
                </c:pt>
                <c:pt idx="220">
                  <c:v>1.55125</c:v>
                </c:pt>
                <c:pt idx="221">
                  <c:v>1.5567500000000001</c:v>
                </c:pt>
                <c:pt idx="222">
                  <c:v>1.55525</c:v>
                </c:pt>
                <c:pt idx="223">
                  <c:v>1.5505</c:v>
                </c:pt>
                <c:pt idx="224">
                  <c:v>1.5405</c:v>
                </c:pt>
                <c:pt idx="225">
                  <c:v>1.52525</c:v>
                </c:pt>
                <c:pt idx="226">
                  <c:v>1.52475</c:v>
                </c:pt>
                <c:pt idx="227">
                  <c:v>1.5289999999999999</c:v>
                </c:pt>
                <c:pt idx="228">
                  <c:v>1.5335000000000001</c:v>
                </c:pt>
                <c:pt idx="229">
                  <c:v>1.5317499999999999</c:v>
                </c:pt>
                <c:pt idx="230">
                  <c:v>1.5355000000000001</c:v>
                </c:pt>
                <c:pt idx="231">
                  <c:v>1.5467500000000001</c:v>
                </c:pt>
                <c:pt idx="232">
                  <c:v>1.5365</c:v>
                </c:pt>
                <c:pt idx="233">
                  <c:v>1.49725</c:v>
                </c:pt>
                <c:pt idx="234">
                  <c:v>1.4997499999999999</c:v>
                </c:pt>
                <c:pt idx="235">
                  <c:v>1.5082500000000001</c:v>
                </c:pt>
                <c:pt idx="236">
                  <c:v>1.5122500000000001</c:v>
                </c:pt>
                <c:pt idx="237">
                  <c:v>1.52325</c:v>
                </c:pt>
                <c:pt idx="238">
                  <c:v>1.5385</c:v>
                </c:pt>
                <c:pt idx="239">
                  <c:v>1.5445</c:v>
                </c:pt>
                <c:pt idx="240">
                  <c:v>1.5442499999999999</c:v>
                </c:pt>
                <c:pt idx="241">
                  <c:v>1.5495000000000001</c:v>
                </c:pt>
                <c:pt idx="242">
                  <c:v>1.5545</c:v>
                </c:pt>
                <c:pt idx="243">
                  <c:v>1.5625</c:v>
                </c:pt>
                <c:pt idx="244">
                  <c:v>1.5602499999999999</c:v>
                </c:pt>
                <c:pt idx="245">
                  <c:v>1.5425</c:v>
                </c:pt>
                <c:pt idx="246">
                  <c:v>1.53725</c:v>
                </c:pt>
                <c:pt idx="247">
                  <c:v>1.53975</c:v>
                </c:pt>
                <c:pt idx="248">
                  <c:v>1.5409999999999999</c:v>
                </c:pt>
                <c:pt idx="249">
                  <c:v>1.542</c:v>
                </c:pt>
                <c:pt idx="250">
                  <c:v>1.54325</c:v>
                </c:pt>
                <c:pt idx="251">
                  <c:v>1.5407500000000001</c:v>
                </c:pt>
                <c:pt idx="252">
                  <c:v>1.5282500000000001</c:v>
                </c:pt>
                <c:pt idx="253">
                  <c:v>1.53125</c:v>
                </c:pt>
                <c:pt idx="254">
                  <c:v>1.5337499999999999</c:v>
                </c:pt>
                <c:pt idx="255">
                  <c:v>1.5325</c:v>
                </c:pt>
                <c:pt idx="256">
                  <c:v>1.5355000000000001</c:v>
                </c:pt>
                <c:pt idx="257">
                  <c:v>1.538</c:v>
                </c:pt>
                <c:pt idx="258">
                  <c:v>1.534</c:v>
                </c:pt>
                <c:pt idx="259">
                  <c:v>1.54575</c:v>
                </c:pt>
                <c:pt idx="260">
                  <c:v>1.56125</c:v>
                </c:pt>
                <c:pt idx="261">
                  <c:v>1.56975</c:v>
                </c:pt>
                <c:pt idx="262">
                  <c:v>1.5747500000000001</c:v>
                </c:pt>
                <c:pt idx="263">
                  <c:v>1.571</c:v>
                </c:pt>
                <c:pt idx="264">
                  <c:v>1.56375</c:v>
                </c:pt>
                <c:pt idx="265">
                  <c:v>1.613</c:v>
                </c:pt>
                <c:pt idx="266">
                  <c:v>1.62</c:v>
                </c:pt>
                <c:pt idx="267">
                  <c:v>1.615</c:v>
                </c:pt>
                <c:pt idx="268">
                  <c:v>1.6232500000000001</c:v>
                </c:pt>
                <c:pt idx="269">
                  <c:v>1.6335</c:v>
                </c:pt>
                <c:pt idx="270">
                  <c:v>1.6220000000000001</c:v>
                </c:pt>
                <c:pt idx="271">
                  <c:v>1.6232500000000001</c:v>
                </c:pt>
                <c:pt idx="272">
                  <c:v>1.6305000000000001</c:v>
                </c:pt>
                <c:pt idx="273">
                  <c:v>1.63975</c:v>
                </c:pt>
                <c:pt idx="274">
                  <c:v>1.62625</c:v>
                </c:pt>
                <c:pt idx="275">
                  <c:v>1.62425</c:v>
                </c:pt>
                <c:pt idx="276">
                  <c:v>1.62175</c:v>
                </c:pt>
                <c:pt idx="277">
                  <c:v>1.6227499999999999</c:v>
                </c:pt>
                <c:pt idx="278">
                  <c:v>1.6234999999999999</c:v>
                </c:pt>
                <c:pt idx="279">
                  <c:v>1.6305000000000001</c:v>
                </c:pt>
                <c:pt idx="280">
                  <c:v>1.6372500000000001</c:v>
                </c:pt>
                <c:pt idx="281">
                  <c:v>1.6479999999999999</c:v>
                </c:pt>
                <c:pt idx="282">
                  <c:v>1.657</c:v>
                </c:pt>
                <c:pt idx="283">
                  <c:v>1.66275</c:v>
                </c:pt>
                <c:pt idx="284">
                  <c:v>1.64225</c:v>
                </c:pt>
                <c:pt idx="285">
                  <c:v>1.64425</c:v>
                </c:pt>
                <c:pt idx="286">
                  <c:v>1.6452500000000001</c:v>
                </c:pt>
                <c:pt idx="287">
                  <c:v>1.6427499999999999</c:v>
                </c:pt>
                <c:pt idx="288">
                  <c:v>1.641</c:v>
                </c:pt>
                <c:pt idx="289">
                  <c:v>1.64375</c:v>
                </c:pt>
                <c:pt idx="290">
                  <c:v>1.6455</c:v>
                </c:pt>
                <c:pt idx="291">
                  <c:v>1.6579999999999999</c:v>
                </c:pt>
                <c:pt idx="292">
                  <c:v>1.66025</c:v>
                </c:pt>
                <c:pt idx="293">
                  <c:v>1.6655</c:v>
                </c:pt>
                <c:pt idx="294">
                  <c:v>1.6819999999999999</c:v>
                </c:pt>
                <c:pt idx="295">
                  <c:v>1.6917500000000001</c:v>
                </c:pt>
                <c:pt idx="296">
                  <c:v>1.6904999999999999</c:v>
                </c:pt>
                <c:pt idx="297">
                  <c:v>1.69825</c:v>
                </c:pt>
                <c:pt idx="298">
                  <c:v>1.68875</c:v>
                </c:pt>
                <c:pt idx="299">
                  <c:v>1.69</c:v>
                </c:pt>
                <c:pt idx="300">
                  <c:v>1.6825000000000001</c:v>
                </c:pt>
                <c:pt idx="301">
                  <c:v>1.6857500000000001</c:v>
                </c:pt>
                <c:pt idx="302">
                  <c:v>1.6812499999999999</c:v>
                </c:pt>
                <c:pt idx="303">
                  <c:v>1.6665000000000001</c:v>
                </c:pt>
                <c:pt idx="304">
                  <c:v>1.66025</c:v>
                </c:pt>
                <c:pt idx="305">
                  <c:v>1.6557500000000001</c:v>
                </c:pt>
                <c:pt idx="306">
                  <c:v>1.64975</c:v>
                </c:pt>
                <c:pt idx="307">
                  <c:v>1.6492500000000001</c:v>
                </c:pt>
                <c:pt idx="308">
                  <c:v>1.6545000000000001</c:v>
                </c:pt>
                <c:pt idx="309">
                  <c:v>1.6485000000000001</c:v>
                </c:pt>
                <c:pt idx="310">
                  <c:v>1.6407499999999999</c:v>
                </c:pt>
                <c:pt idx="311">
                  <c:v>1.64025</c:v>
                </c:pt>
                <c:pt idx="312">
                  <c:v>1.63775</c:v>
                </c:pt>
                <c:pt idx="313">
                  <c:v>1.64175</c:v>
                </c:pt>
                <c:pt idx="314">
                  <c:v>1.6274999999999999</c:v>
                </c:pt>
                <c:pt idx="315">
                  <c:v>1.64</c:v>
                </c:pt>
                <c:pt idx="316">
                  <c:v>1.6507499999999999</c:v>
                </c:pt>
                <c:pt idx="317">
                  <c:v>1.6635</c:v>
                </c:pt>
                <c:pt idx="318">
                  <c:v>1.67225</c:v>
                </c:pt>
                <c:pt idx="319">
                  <c:v>1.68075</c:v>
                </c:pt>
                <c:pt idx="320">
                  <c:v>1.7115</c:v>
                </c:pt>
                <c:pt idx="321">
                  <c:v>1.72075</c:v>
                </c:pt>
                <c:pt idx="322">
                  <c:v>1.73125</c:v>
                </c:pt>
                <c:pt idx="323">
                  <c:v>1.7344999999999999</c:v>
                </c:pt>
                <c:pt idx="324">
                  <c:v>1.72875</c:v>
                </c:pt>
                <c:pt idx="325">
                  <c:v>1.73275</c:v>
                </c:pt>
                <c:pt idx="326">
                  <c:v>1.798</c:v>
                </c:pt>
                <c:pt idx="327">
                  <c:v>1.7985</c:v>
                </c:pt>
                <c:pt idx="328">
                  <c:v>1.7929999999999999</c:v>
                </c:pt>
                <c:pt idx="329">
                  <c:v>1.8035000000000001</c:v>
                </c:pt>
                <c:pt idx="330">
                  <c:v>1.8075000000000001</c:v>
                </c:pt>
                <c:pt idx="331">
                  <c:v>1.8089999999999999</c:v>
                </c:pt>
                <c:pt idx="332">
                  <c:v>1.8062499999999999</c:v>
                </c:pt>
                <c:pt idx="333">
                  <c:v>1.80775</c:v>
                </c:pt>
                <c:pt idx="334">
                  <c:v>1.8115000000000001</c:v>
                </c:pt>
                <c:pt idx="335">
                  <c:v>1.8075000000000001</c:v>
                </c:pt>
                <c:pt idx="336">
                  <c:v>1.8134999999999999</c:v>
                </c:pt>
                <c:pt idx="337">
                  <c:v>1.81575</c:v>
                </c:pt>
                <c:pt idx="338">
                  <c:v>1.8120000000000001</c:v>
                </c:pt>
                <c:pt idx="339">
                  <c:v>1.8182499999999999</c:v>
                </c:pt>
                <c:pt idx="340">
                  <c:v>1.82775</c:v>
                </c:pt>
                <c:pt idx="341">
                  <c:v>1.8240000000000001</c:v>
                </c:pt>
                <c:pt idx="342">
                  <c:v>1.8307500000000001</c:v>
                </c:pt>
                <c:pt idx="343">
                  <c:v>1.843</c:v>
                </c:pt>
                <c:pt idx="344">
                  <c:v>1.8627499999999999</c:v>
                </c:pt>
                <c:pt idx="345">
                  <c:v>1.8859999999999999</c:v>
                </c:pt>
                <c:pt idx="346">
                  <c:v>1.9077500000000001</c:v>
                </c:pt>
                <c:pt idx="347">
                  <c:v>1.91675</c:v>
                </c:pt>
                <c:pt idx="348">
                  <c:v>1.9175</c:v>
                </c:pt>
                <c:pt idx="349">
                  <c:v>1.9217500000000001</c:v>
                </c:pt>
                <c:pt idx="350">
                  <c:v>1.929</c:v>
                </c:pt>
                <c:pt idx="351">
                  <c:v>1.9424999999999999</c:v>
                </c:pt>
                <c:pt idx="352">
                  <c:v>1.9404999999999999</c:v>
                </c:pt>
                <c:pt idx="353">
                  <c:v>1.9530000000000001</c:v>
                </c:pt>
                <c:pt idx="354">
                  <c:v>1.9612499999999999</c:v>
                </c:pt>
                <c:pt idx="355">
                  <c:v>1.9795</c:v>
                </c:pt>
                <c:pt idx="356">
                  <c:v>1.9744999999999999</c:v>
                </c:pt>
                <c:pt idx="357">
                  <c:v>1.9815</c:v>
                </c:pt>
                <c:pt idx="358">
                  <c:v>1.9372499999999999</c:v>
                </c:pt>
                <c:pt idx="359">
                  <c:v>1.9295</c:v>
                </c:pt>
                <c:pt idx="360">
                  <c:v>1.9355</c:v>
                </c:pt>
                <c:pt idx="361">
                  <c:v>1.93625</c:v>
                </c:pt>
                <c:pt idx="362">
                  <c:v>1.9365000000000001</c:v>
                </c:pt>
                <c:pt idx="363">
                  <c:v>1.9444999999999999</c:v>
                </c:pt>
                <c:pt idx="364">
                  <c:v>1.931</c:v>
                </c:pt>
                <c:pt idx="365">
                  <c:v>1.9404999999999999</c:v>
                </c:pt>
                <c:pt idx="366">
                  <c:v>1.9430000000000001</c:v>
                </c:pt>
                <c:pt idx="367">
                  <c:v>1.93075</c:v>
                </c:pt>
                <c:pt idx="368">
                  <c:v>1.9397500000000001</c:v>
                </c:pt>
                <c:pt idx="369">
                  <c:v>1.9239999999999999</c:v>
                </c:pt>
                <c:pt idx="370">
                  <c:v>1.9359999999999999</c:v>
                </c:pt>
                <c:pt idx="371">
                  <c:v>1.968</c:v>
                </c:pt>
                <c:pt idx="372">
                  <c:v>1.9810000000000001</c:v>
                </c:pt>
                <c:pt idx="373">
                  <c:v>1.9995000000000001</c:v>
                </c:pt>
                <c:pt idx="374">
                  <c:v>2.0162499999999999</c:v>
                </c:pt>
                <c:pt idx="375">
                  <c:v>2.0402499999999999</c:v>
                </c:pt>
                <c:pt idx="376">
                  <c:v>2.0487500000000001</c:v>
                </c:pt>
                <c:pt idx="377">
                  <c:v>2.0764999999999998</c:v>
                </c:pt>
                <c:pt idx="378">
                  <c:v>2.1612499999999999</c:v>
                </c:pt>
                <c:pt idx="379">
                  <c:v>2.17075</c:v>
                </c:pt>
                <c:pt idx="380">
                  <c:v>2.1847500000000002</c:v>
                </c:pt>
                <c:pt idx="381">
                  <c:v>2.1857500000000001</c:v>
                </c:pt>
                <c:pt idx="382">
                  <c:v>2.1937500000000001</c:v>
                </c:pt>
                <c:pt idx="383">
                  <c:v>2.1920000000000002</c:v>
                </c:pt>
                <c:pt idx="384">
                  <c:v>2.1932499999999999</c:v>
                </c:pt>
                <c:pt idx="385">
                  <c:v>2.1852499999999999</c:v>
                </c:pt>
                <c:pt idx="386">
                  <c:v>2.1985000000000001</c:v>
                </c:pt>
                <c:pt idx="387">
                  <c:v>2.2069999999999999</c:v>
                </c:pt>
                <c:pt idx="388">
                  <c:v>2.2010000000000001</c:v>
                </c:pt>
                <c:pt idx="389">
                  <c:v>2.2065000000000001</c:v>
                </c:pt>
                <c:pt idx="390">
                  <c:v>2.218</c:v>
                </c:pt>
                <c:pt idx="391">
                  <c:v>2.2097500000000001</c:v>
                </c:pt>
                <c:pt idx="392">
                  <c:v>2.20275</c:v>
                </c:pt>
                <c:pt idx="393">
                  <c:v>2.202</c:v>
                </c:pt>
                <c:pt idx="394">
                  <c:v>2.1972499999999999</c:v>
                </c:pt>
                <c:pt idx="395">
                  <c:v>2.2090000000000001</c:v>
                </c:pt>
                <c:pt idx="396">
                  <c:v>2.2094999999999998</c:v>
                </c:pt>
                <c:pt idx="397">
                  <c:v>2.2102499999999998</c:v>
                </c:pt>
                <c:pt idx="398">
                  <c:v>2.2069999999999999</c:v>
                </c:pt>
                <c:pt idx="399">
                  <c:v>2.2025000000000001</c:v>
                </c:pt>
                <c:pt idx="400">
                  <c:v>2.2022499999999998</c:v>
                </c:pt>
                <c:pt idx="401">
                  <c:v>2.2092499999999999</c:v>
                </c:pt>
                <c:pt idx="402">
                  <c:v>2.2052499999999999</c:v>
                </c:pt>
                <c:pt idx="403">
                  <c:v>2.22675</c:v>
                </c:pt>
                <c:pt idx="404">
                  <c:v>2.2429999999999999</c:v>
                </c:pt>
                <c:pt idx="405">
                  <c:v>2.2429999999999999</c:v>
                </c:pt>
                <c:pt idx="406">
                  <c:v>2.2589999999999999</c:v>
                </c:pt>
                <c:pt idx="407">
                  <c:v>2.2552500000000002</c:v>
                </c:pt>
                <c:pt idx="408">
                  <c:v>2.2519999999999998</c:v>
                </c:pt>
                <c:pt idx="409">
                  <c:v>2.2585000000000002</c:v>
                </c:pt>
                <c:pt idx="410">
                  <c:v>2.26275</c:v>
                </c:pt>
                <c:pt idx="411">
                  <c:v>2.2422499999999999</c:v>
                </c:pt>
                <c:pt idx="412">
                  <c:v>2.2317499999999999</c:v>
                </c:pt>
                <c:pt idx="413">
                  <c:v>2.2265000000000001</c:v>
                </c:pt>
                <c:pt idx="414">
                  <c:v>2.2212499999999999</c:v>
                </c:pt>
                <c:pt idx="415">
                  <c:v>2.2605</c:v>
                </c:pt>
                <c:pt idx="416">
                  <c:v>2.27475</c:v>
                </c:pt>
                <c:pt idx="417">
                  <c:v>2.2967499999999998</c:v>
                </c:pt>
                <c:pt idx="418">
                  <c:v>2.2907500000000001</c:v>
                </c:pt>
                <c:pt idx="419">
                  <c:v>2.2985000000000002</c:v>
                </c:pt>
                <c:pt idx="420">
                  <c:v>2.2919999999999998</c:v>
                </c:pt>
                <c:pt idx="421">
                  <c:v>2.2922500000000001</c:v>
                </c:pt>
                <c:pt idx="422">
                  <c:v>2.28925</c:v>
                </c:pt>
                <c:pt idx="423">
                  <c:v>2.2977500000000002</c:v>
                </c:pt>
                <c:pt idx="424">
                  <c:v>2.2947500000000001</c:v>
                </c:pt>
                <c:pt idx="425">
                  <c:v>2.2974999999999999</c:v>
                </c:pt>
                <c:pt idx="426">
                  <c:v>2.2925</c:v>
                </c:pt>
                <c:pt idx="427">
                  <c:v>2.29975</c:v>
                </c:pt>
                <c:pt idx="428">
                  <c:v>2.3075000000000001</c:v>
                </c:pt>
                <c:pt idx="429">
                  <c:v>2.3125</c:v>
                </c:pt>
                <c:pt idx="430">
                  <c:v>2.2987500000000001</c:v>
                </c:pt>
                <c:pt idx="431">
                  <c:v>2.2890000000000001</c:v>
                </c:pt>
                <c:pt idx="432">
                  <c:v>2.2887499999999998</c:v>
                </c:pt>
                <c:pt idx="433">
                  <c:v>2.2925</c:v>
                </c:pt>
                <c:pt idx="434">
                  <c:v>2.27075</c:v>
                </c:pt>
                <c:pt idx="435">
                  <c:v>2.2832499999999998</c:v>
                </c:pt>
                <c:pt idx="436">
                  <c:v>2.294</c:v>
                </c:pt>
                <c:pt idx="437">
                  <c:v>2.29325</c:v>
                </c:pt>
                <c:pt idx="438">
                  <c:v>2.29325</c:v>
                </c:pt>
                <c:pt idx="439">
                  <c:v>2.3057500000000002</c:v>
                </c:pt>
                <c:pt idx="440">
                  <c:v>2.3140000000000001</c:v>
                </c:pt>
                <c:pt idx="441">
                  <c:v>2.3304999999999998</c:v>
                </c:pt>
                <c:pt idx="442">
                  <c:v>2.3435000000000001</c:v>
                </c:pt>
                <c:pt idx="443">
                  <c:v>2.3574999999999999</c:v>
                </c:pt>
                <c:pt idx="444">
                  <c:v>2.3672499999999999</c:v>
                </c:pt>
                <c:pt idx="445">
                  <c:v>2.3765000000000001</c:v>
                </c:pt>
                <c:pt idx="446">
                  <c:v>2.363</c:v>
                </c:pt>
                <c:pt idx="447">
                  <c:v>2.3565</c:v>
                </c:pt>
                <c:pt idx="448">
                  <c:v>2.3522500000000002</c:v>
                </c:pt>
                <c:pt idx="449">
                  <c:v>2.32375</c:v>
                </c:pt>
                <c:pt idx="450">
                  <c:v>2.3294999999999999</c:v>
                </c:pt>
                <c:pt idx="451">
                  <c:v>2.3202500000000001</c:v>
                </c:pt>
                <c:pt idx="452">
                  <c:v>2.3072499999999998</c:v>
                </c:pt>
                <c:pt idx="453">
                  <c:v>2.2927499999999998</c:v>
                </c:pt>
                <c:pt idx="454">
                  <c:v>2.2952499999999998</c:v>
                </c:pt>
                <c:pt idx="455">
                  <c:v>2.2907500000000001</c:v>
                </c:pt>
                <c:pt idx="456">
                  <c:v>2.28775</c:v>
                </c:pt>
                <c:pt idx="457">
                  <c:v>2.2879999999999998</c:v>
                </c:pt>
                <c:pt idx="458">
                  <c:v>2.2802500000000001</c:v>
                </c:pt>
                <c:pt idx="459">
                  <c:v>2.2894999999999999</c:v>
                </c:pt>
                <c:pt idx="460">
                  <c:v>2.3054999999999999</c:v>
                </c:pt>
                <c:pt idx="461">
                  <c:v>2.3105000000000002</c:v>
                </c:pt>
                <c:pt idx="462">
                  <c:v>2.3050000000000002</c:v>
                </c:pt>
                <c:pt idx="463">
                  <c:v>2.32375</c:v>
                </c:pt>
                <c:pt idx="464">
                  <c:v>2.3210000000000002</c:v>
                </c:pt>
                <c:pt idx="465">
                  <c:v>2.3152499999999998</c:v>
                </c:pt>
                <c:pt idx="466">
                  <c:v>2.3382499999999999</c:v>
                </c:pt>
                <c:pt idx="467">
                  <c:v>2.34775</c:v>
                </c:pt>
                <c:pt idx="468">
                  <c:v>2.3572500000000001</c:v>
                </c:pt>
                <c:pt idx="469">
                  <c:v>2.3279999999999998</c:v>
                </c:pt>
                <c:pt idx="470">
                  <c:v>2.3319999999999999</c:v>
                </c:pt>
                <c:pt idx="471">
                  <c:v>2.3342499999999999</c:v>
                </c:pt>
                <c:pt idx="472">
                  <c:v>2.3352499999999998</c:v>
                </c:pt>
                <c:pt idx="473">
                  <c:v>2.3134999999999999</c:v>
                </c:pt>
                <c:pt idx="474">
                  <c:v>2.3134999999999999</c:v>
                </c:pt>
                <c:pt idx="475">
                  <c:v>2.3107500000000001</c:v>
                </c:pt>
                <c:pt idx="476">
                  <c:v>2.3069999999999999</c:v>
                </c:pt>
                <c:pt idx="477">
                  <c:v>2.3090000000000002</c:v>
                </c:pt>
                <c:pt idx="478">
                  <c:v>2.3435000000000001</c:v>
                </c:pt>
                <c:pt idx="479">
                  <c:v>2.3559999999999999</c:v>
                </c:pt>
                <c:pt idx="480">
                  <c:v>2.3682500000000002</c:v>
                </c:pt>
                <c:pt idx="481">
                  <c:v>2.4024999999999999</c:v>
                </c:pt>
                <c:pt idx="482">
                  <c:v>2.39975</c:v>
                </c:pt>
                <c:pt idx="483">
                  <c:v>2.3967499999999999</c:v>
                </c:pt>
                <c:pt idx="484">
                  <c:v>2.3857499999999998</c:v>
                </c:pt>
                <c:pt idx="485">
                  <c:v>2.3915000000000002</c:v>
                </c:pt>
                <c:pt idx="486">
                  <c:v>2.391</c:v>
                </c:pt>
                <c:pt idx="487">
                  <c:v>2.3747500000000001</c:v>
                </c:pt>
                <c:pt idx="488">
                  <c:v>2.37</c:v>
                </c:pt>
                <c:pt idx="489">
                  <c:v>2.375</c:v>
                </c:pt>
                <c:pt idx="490">
                  <c:v>2.39175</c:v>
                </c:pt>
                <c:pt idx="491">
                  <c:v>2.41</c:v>
                </c:pt>
                <c:pt idx="492">
                  <c:v>2.4155000000000002</c:v>
                </c:pt>
                <c:pt idx="493">
                  <c:v>2.41825</c:v>
                </c:pt>
                <c:pt idx="494">
                  <c:v>2.4332500000000001</c:v>
                </c:pt>
                <c:pt idx="495">
                  <c:v>2.4384999999999999</c:v>
                </c:pt>
                <c:pt idx="496">
                  <c:v>2.4637500000000001</c:v>
                </c:pt>
                <c:pt idx="497">
                  <c:v>2.45675</c:v>
                </c:pt>
                <c:pt idx="498">
                  <c:v>2.4522499999999998</c:v>
                </c:pt>
                <c:pt idx="499">
                  <c:v>2.4500000000000002</c:v>
                </c:pt>
                <c:pt idx="500">
                  <c:v>2.4347500000000002</c:v>
                </c:pt>
                <c:pt idx="501">
                  <c:v>2.4377499999999999</c:v>
                </c:pt>
                <c:pt idx="502">
                  <c:v>2.444</c:v>
                </c:pt>
                <c:pt idx="503">
                  <c:v>2.4424999999999999</c:v>
                </c:pt>
                <c:pt idx="504">
                  <c:v>2.4460000000000002</c:v>
                </c:pt>
                <c:pt idx="505">
                  <c:v>2.5804999999999998</c:v>
                </c:pt>
                <c:pt idx="506">
                  <c:v>2.5605000000000002</c:v>
                </c:pt>
                <c:pt idx="507">
                  <c:v>2.5575000000000001</c:v>
                </c:pt>
                <c:pt idx="508">
                  <c:v>2.5462500000000001</c:v>
                </c:pt>
                <c:pt idx="509">
                  <c:v>2.5295000000000001</c:v>
                </c:pt>
                <c:pt idx="510">
                  <c:v>2.5342500000000001</c:v>
                </c:pt>
                <c:pt idx="511">
                  <c:v>2.5145</c:v>
                </c:pt>
                <c:pt idx="512">
                  <c:v>2.5092500000000002</c:v>
                </c:pt>
                <c:pt idx="513">
                  <c:v>2.5055000000000001</c:v>
                </c:pt>
                <c:pt idx="514">
                  <c:v>2.5154999999999998</c:v>
                </c:pt>
                <c:pt idx="515">
                  <c:v>2.4987499999999998</c:v>
                </c:pt>
                <c:pt idx="516">
                  <c:v>2.4907499999999998</c:v>
                </c:pt>
                <c:pt idx="517">
                  <c:v>2.48725</c:v>
                </c:pt>
                <c:pt idx="518">
                  <c:v>2.4820000000000002</c:v>
                </c:pt>
                <c:pt idx="519">
                  <c:v>2.4987499999999998</c:v>
                </c:pt>
                <c:pt idx="520">
                  <c:v>2.4900000000000002</c:v>
                </c:pt>
                <c:pt idx="521">
                  <c:v>2.4932500000000002</c:v>
                </c:pt>
                <c:pt idx="522">
                  <c:v>2.5179999999999998</c:v>
                </c:pt>
                <c:pt idx="523">
                  <c:v>2.5217499999999999</c:v>
                </c:pt>
                <c:pt idx="524">
                  <c:v>2.5339999999999998</c:v>
                </c:pt>
                <c:pt idx="525">
                  <c:v>2.5329999999999999</c:v>
                </c:pt>
                <c:pt idx="526">
                  <c:v>2.54</c:v>
                </c:pt>
                <c:pt idx="527">
                  <c:v>2.5434999999999999</c:v>
                </c:pt>
                <c:pt idx="528">
                  <c:v>2.5562499999999999</c:v>
                </c:pt>
                <c:pt idx="529">
                  <c:v>2.5655000000000001</c:v>
                </c:pt>
                <c:pt idx="530">
                  <c:v>2.5707499999999999</c:v>
                </c:pt>
                <c:pt idx="531">
                  <c:v>2.5702500000000001</c:v>
                </c:pt>
                <c:pt idx="532">
                  <c:v>2.5682499999999999</c:v>
                </c:pt>
                <c:pt idx="533">
                  <c:v>2.573</c:v>
                </c:pt>
                <c:pt idx="534">
                  <c:v>2.5827499999999999</c:v>
                </c:pt>
                <c:pt idx="535">
                  <c:v>2.5677500000000002</c:v>
                </c:pt>
                <c:pt idx="536">
                  <c:v>2.5702500000000001</c:v>
                </c:pt>
                <c:pt idx="537">
                  <c:v>2.5605000000000002</c:v>
                </c:pt>
                <c:pt idx="538">
                  <c:v>2.5692499999999998</c:v>
                </c:pt>
                <c:pt idx="539">
                  <c:v>2.5840000000000001</c:v>
                </c:pt>
                <c:pt idx="540">
                  <c:v>2.5819999999999999</c:v>
                </c:pt>
                <c:pt idx="541">
                  <c:v>2.5932499999999998</c:v>
                </c:pt>
                <c:pt idx="542">
                  <c:v>2.5702500000000001</c:v>
                </c:pt>
                <c:pt idx="543">
                  <c:v>2.5547499999999999</c:v>
                </c:pt>
                <c:pt idx="544">
                  <c:v>2.5590000000000002</c:v>
                </c:pt>
                <c:pt idx="545">
                  <c:v>2.5575000000000001</c:v>
                </c:pt>
                <c:pt idx="546">
                  <c:v>2.5554999999999999</c:v>
                </c:pt>
                <c:pt idx="547">
                  <c:v>2.5677500000000002</c:v>
                </c:pt>
                <c:pt idx="548">
                  <c:v>2.5597500000000002</c:v>
                </c:pt>
                <c:pt idx="549">
                  <c:v>2.5575000000000001</c:v>
                </c:pt>
                <c:pt idx="550">
                  <c:v>2.5674999999999999</c:v>
                </c:pt>
                <c:pt idx="551">
                  <c:v>2.5724999999999998</c:v>
                </c:pt>
                <c:pt idx="552">
                  <c:v>2.5674999999999999</c:v>
                </c:pt>
                <c:pt idx="553">
                  <c:v>2.5597500000000002</c:v>
                </c:pt>
                <c:pt idx="554">
                  <c:v>2.5590000000000002</c:v>
                </c:pt>
                <c:pt idx="555">
                  <c:v>2.5585</c:v>
                </c:pt>
                <c:pt idx="556">
                  <c:v>2.5662500000000001</c:v>
                </c:pt>
                <c:pt idx="557">
                  <c:v>2.5522499999999999</c:v>
                </c:pt>
                <c:pt idx="558">
                  <c:v>2.5427499999999998</c:v>
                </c:pt>
                <c:pt idx="559">
                  <c:v>2.52725</c:v>
                </c:pt>
                <c:pt idx="560">
                  <c:v>2.52475</c:v>
                </c:pt>
                <c:pt idx="561">
                  <c:v>2.5185</c:v>
                </c:pt>
                <c:pt idx="562">
                  <c:v>2.5259999999999998</c:v>
                </c:pt>
                <c:pt idx="563">
                  <c:v>2.6592500000000001</c:v>
                </c:pt>
                <c:pt idx="564">
                  <c:v>2.6549999999999998</c:v>
                </c:pt>
                <c:pt idx="565">
                  <c:v>2.66675</c:v>
                </c:pt>
                <c:pt idx="566">
                  <c:v>2.6745000000000001</c:v>
                </c:pt>
                <c:pt idx="567">
                  <c:v>2.6930000000000001</c:v>
                </c:pt>
                <c:pt idx="568">
                  <c:v>2.69625</c:v>
                </c:pt>
                <c:pt idx="569">
                  <c:v>2.7130000000000001</c:v>
                </c:pt>
                <c:pt idx="570">
                  <c:v>2.7302499999999998</c:v>
                </c:pt>
                <c:pt idx="571">
                  <c:v>2.7454999999999998</c:v>
                </c:pt>
                <c:pt idx="572">
                  <c:v>2.7465000000000002</c:v>
                </c:pt>
                <c:pt idx="573">
                  <c:v>2.7494999999999998</c:v>
                </c:pt>
                <c:pt idx="574">
                  <c:v>2.7574999999999998</c:v>
                </c:pt>
                <c:pt idx="575">
                  <c:v>2.7602500000000001</c:v>
                </c:pt>
                <c:pt idx="576">
                  <c:v>2.7629999999999999</c:v>
                </c:pt>
                <c:pt idx="577">
                  <c:v>2.7625000000000002</c:v>
                </c:pt>
                <c:pt idx="578">
                  <c:v>2.7694999999999999</c:v>
                </c:pt>
                <c:pt idx="579">
                  <c:v>2.7642500000000001</c:v>
                </c:pt>
                <c:pt idx="580">
                  <c:v>2.762</c:v>
                </c:pt>
                <c:pt idx="581">
                  <c:v>2.7494999999999998</c:v>
                </c:pt>
                <c:pt idx="582">
                  <c:v>2.73475</c:v>
                </c:pt>
                <c:pt idx="583">
                  <c:v>2.73</c:v>
                </c:pt>
                <c:pt idx="584">
                  <c:v>2.7402500000000001</c:v>
                </c:pt>
                <c:pt idx="585">
                  <c:v>2.7414999999999998</c:v>
                </c:pt>
                <c:pt idx="586">
                  <c:v>2.7472500000000002</c:v>
                </c:pt>
                <c:pt idx="587">
                  <c:v>2.7610000000000001</c:v>
                </c:pt>
                <c:pt idx="588">
                  <c:v>2.7690000000000001</c:v>
                </c:pt>
                <c:pt idx="589">
                  <c:v>2.78125</c:v>
                </c:pt>
                <c:pt idx="590">
                  <c:v>2.7947500000000001</c:v>
                </c:pt>
                <c:pt idx="591">
                  <c:v>2.7970000000000002</c:v>
                </c:pt>
                <c:pt idx="592">
                  <c:v>2.7712500000000002</c:v>
                </c:pt>
                <c:pt idx="593">
                  <c:v>2.7690000000000001</c:v>
                </c:pt>
                <c:pt idx="594">
                  <c:v>2.7582499999999999</c:v>
                </c:pt>
                <c:pt idx="595">
                  <c:v>2.7567499999999998</c:v>
                </c:pt>
                <c:pt idx="596">
                  <c:v>2.75725</c:v>
                </c:pt>
                <c:pt idx="597">
                  <c:v>2.74275</c:v>
                </c:pt>
                <c:pt idx="598">
                  <c:v>2.7477499999999999</c:v>
                </c:pt>
                <c:pt idx="599">
                  <c:v>2.7549999999999999</c:v>
                </c:pt>
                <c:pt idx="600">
                  <c:v>2.7294999999999998</c:v>
                </c:pt>
                <c:pt idx="601">
                  <c:v>2.6872500000000001</c:v>
                </c:pt>
                <c:pt idx="602">
                  <c:v>2.6617500000000001</c:v>
                </c:pt>
                <c:pt idx="603">
                  <c:v>2.6555</c:v>
                </c:pt>
                <c:pt idx="604">
                  <c:v>2.6887500000000002</c:v>
                </c:pt>
                <c:pt idx="605">
                  <c:v>2.7050000000000001</c:v>
                </c:pt>
                <c:pt idx="606">
                  <c:v>2.68675</c:v>
                </c:pt>
                <c:pt idx="607">
                  <c:v>2.7115</c:v>
                </c:pt>
                <c:pt idx="608">
                  <c:v>2.7084999999999999</c:v>
                </c:pt>
                <c:pt idx="609">
                  <c:v>2.7145000000000001</c:v>
                </c:pt>
                <c:pt idx="610">
                  <c:v>2.72</c:v>
                </c:pt>
                <c:pt idx="611">
                  <c:v>2.7422499999999999</c:v>
                </c:pt>
                <c:pt idx="612">
                  <c:v>2.72525</c:v>
                </c:pt>
                <c:pt idx="613">
                  <c:v>2.7282500000000001</c:v>
                </c:pt>
                <c:pt idx="614">
                  <c:v>2.7242500000000001</c:v>
                </c:pt>
                <c:pt idx="615">
                  <c:v>2.7222499999999998</c:v>
                </c:pt>
                <c:pt idx="616">
                  <c:v>2.7324999999999999</c:v>
                </c:pt>
                <c:pt idx="617">
                  <c:v>2.7177500000000001</c:v>
                </c:pt>
                <c:pt idx="618">
                  <c:v>2.7160000000000002</c:v>
                </c:pt>
                <c:pt idx="619">
                  <c:v>2.7284999999999999</c:v>
                </c:pt>
                <c:pt idx="620">
                  <c:v>2.7349999999999999</c:v>
                </c:pt>
                <c:pt idx="621">
                  <c:v>2.746</c:v>
                </c:pt>
                <c:pt idx="622">
                  <c:v>2.7639999999999998</c:v>
                </c:pt>
                <c:pt idx="623">
                  <c:v>2.782</c:v>
                </c:pt>
                <c:pt idx="624">
                  <c:v>2.7770000000000001</c:v>
                </c:pt>
                <c:pt idx="625">
                  <c:v>2.7897500000000002</c:v>
                </c:pt>
                <c:pt idx="626">
                  <c:v>2.7905000000000002</c:v>
                </c:pt>
                <c:pt idx="627">
                  <c:v>2.7915000000000001</c:v>
                </c:pt>
                <c:pt idx="628">
                  <c:v>2.8282500000000002</c:v>
                </c:pt>
                <c:pt idx="629">
                  <c:v>2.8552499999999998</c:v>
                </c:pt>
                <c:pt idx="630">
                  <c:v>2.85575</c:v>
                </c:pt>
                <c:pt idx="631">
                  <c:v>2.8525</c:v>
                </c:pt>
                <c:pt idx="632">
                  <c:v>2.8752499999999999</c:v>
                </c:pt>
                <c:pt idx="633">
                  <c:v>2.8347500000000001</c:v>
                </c:pt>
                <c:pt idx="634">
                  <c:v>2.82125</c:v>
                </c:pt>
                <c:pt idx="635">
                  <c:v>2.8250000000000002</c:v>
                </c:pt>
                <c:pt idx="636">
                  <c:v>2.8370000000000002</c:v>
                </c:pt>
                <c:pt idx="637">
                  <c:v>2.863</c:v>
                </c:pt>
                <c:pt idx="638">
                  <c:v>2.8734999999999999</c:v>
                </c:pt>
                <c:pt idx="639">
                  <c:v>2.9007499999999999</c:v>
                </c:pt>
                <c:pt idx="640">
                  <c:v>2.9089999999999998</c:v>
                </c:pt>
                <c:pt idx="641">
                  <c:v>2.9457499999999999</c:v>
                </c:pt>
                <c:pt idx="642">
                  <c:v>2.9552499999999999</c:v>
                </c:pt>
                <c:pt idx="643">
                  <c:v>2.996</c:v>
                </c:pt>
                <c:pt idx="644">
                  <c:v>2.99925</c:v>
                </c:pt>
                <c:pt idx="645">
                  <c:v>3.0237500000000002</c:v>
                </c:pt>
                <c:pt idx="646">
                  <c:v>3.0307499999999998</c:v>
                </c:pt>
                <c:pt idx="647">
                  <c:v>3.0179999999999998</c:v>
                </c:pt>
                <c:pt idx="648">
                  <c:v>3.0314999999999999</c:v>
                </c:pt>
                <c:pt idx="649">
                  <c:v>3.0554999999999999</c:v>
                </c:pt>
                <c:pt idx="650">
                  <c:v>3.0907499999999999</c:v>
                </c:pt>
                <c:pt idx="651">
                  <c:v>3.0907499999999999</c:v>
                </c:pt>
                <c:pt idx="652">
                  <c:v>3.0870000000000002</c:v>
                </c:pt>
                <c:pt idx="653">
                  <c:v>3.1112500000000001</c:v>
                </c:pt>
                <c:pt idx="654">
                  <c:v>3.1272500000000001</c:v>
                </c:pt>
                <c:pt idx="655">
                  <c:v>3.125</c:v>
                </c:pt>
                <c:pt idx="656">
                  <c:v>3.1425000000000001</c:v>
                </c:pt>
                <c:pt idx="657">
                  <c:v>3.1532499999999999</c:v>
                </c:pt>
                <c:pt idx="658">
                  <c:v>3.1917499999999999</c:v>
                </c:pt>
                <c:pt idx="659">
                  <c:v>3.1970000000000001</c:v>
                </c:pt>
                <c:pt idx="660">
                  <c:v>3.2272500000000002</c:v>
                </c:pt>
                <c:pt idx="661">
                  <c:v>3.2682500000000001</c:v>
                </c:pt>
                <c:pt idx="662">
                  <c:v>3.30775</c:v>
                </c:pt>
                <c:pt idx="663">
                  <c:v>3.335</c:v>
                </c:pt>
                <c:pt idx="664">
                  <c:v>3.3427500000000001</c:v>
                </c:pt>
                <c:pt idx="665">
                  <c:v>3.3382499999999999</c:v>
                </c:pt>
                <c:pt idx="666">
                  <c:v>3.3522500000000002</c:v>
                </c:pt>
                <c:pt idx="667">
                  <c:v>3.3272499999999998</c:v>
                </c:pt>
                <c:pt idx="668">
                  <c:v>3.3140000000000001</c:v>
                </c:pt>
                <c:pt idx="669">
                  <c:v>3.2987500000000001</c:v>
                </c:pt>
                <c:pt idx="670">
                  <c:v>3.3312499999999998</c:v>
                </c:pt>
                <c:pt idx="671">
                  <c:v>3.37825</c:v>
                </c:pt>
                <c:pt idx="672">
                  <c:v>3.4144999999999999</c:v>
                </c:pt>
                <c:pt idx="673">
                  <c:v>3.4215</c:v>
                </c:pt>
                <c:pt idx="674">
                  <c:v>3.39</c:v>
                </c:pt>
                <c:pt idx="675">
                  <c:v>3.3592499999999998</c:v>
                </c:pt>
                <c:pt idx="676">
                  <c:v>3.31975</c:v>
                </c:pt>
                <c:pt idx="677">
                  <c:v>3.3245</c:v>
                </c:pt>
                <c:pt idx="678">
                  <c:v>3.3272499999999998</c:v>
                </c:pt>
                <c:pt idx="679">
                  <c:v>3.2850000000000001</c:v>
                </c:pt>
                <c:pt idx="680">
                  <c:v>3.27325</c:v>
                </c:pt>
                <c:pt idx="681">
                  <c:v>3.2722500000000001</c:v>
                </c:pt>
                <c:pt idx="682">
                  <c:v>3.2585000000000002</c:v>
                </c:pt>
                <c:pt idx="683">
                  <c:v>3.2404999999999999</c:v>
                </c:pt>
                <c:pt idx="684">
                  <c:v>3.2115</c:v>
                </c:pt>
                <c:pt idx="685">
                  <c:v>3.1897500000000001</c:v>
                </c:pt>
                <c:pt idx="686">
                  <c:v>3.202</c:v>
                </c:pt>
                <c:pt idx="687">
                  <c:v>3.1995</c:v>
                </c:pt>
                <c:pt idx="688">
                  <c:v>3.1847500000000002</c:v>
                </c:pt>
                <c:pt idx="689">
                  <c:v>3.1785000000000001</c:v>
                </c:pt>
                <c:pt idx="690">
                  <c:v>3.1625000000000001</c:v>
                </c:pt>
                <c:pt idx="691">
                  <c:v>3.145</c:v>
                </c:pt>
                <c:pt idx="692">
                  <c:v>3.1307499999999999</c:v>
                </c:pt>
                <c:pt idx="693">
                  <c:v>3.1007500000000001</c:v>
                </c:pt>
                <c:pt idx="694">
                  <c:v>3.0954999999999999</c:v>
                </c:pt>
                <c:pt idx="695">
                  <c:v>3.0790000000000002</c:v>
                </c:pt>
                <c:pt idx="696">
                  <c:v>3.0659999999999998</c:v>
                </c:pt>
                <c:pt idx="697">
                  <c:v>3.0557500000000002</c:v>
                </c:pt>
                <c:pt idx="698">
                  <c:v>3.01</c:v>
                </c:pt>
                <c:pt idx="699">
                  <c:v>2.9725000000000001</c:v>
                </c:pt>
                <c:pt idx="700">
                  <c:v>2.95025</c:v>
                </c:pt>
                <c:pt idx="701">
                  <c:v>2.9144999999999999</c:v>
                </c:pt>
                <c:pt idx="702">
                  <c:v>2.89575</c:v>
                </c:pt>
                <c:pt idx="703">
                  <c:v>2.8642500000000002</c:v>
                </c:pt>
                <c:pt idx="704">
                  <c:v>2.81</c:v>
                </c:pt>
                <c:pt idx="705">
                  <c:v>2.7832499999999998</c:v>
                </c:pt>
                <c:pt idx="706">
                  <c:v>2.7629999999999999</c:v>
                </c:pt>
                <c:pt idx="707">
                  <c:v>2.7645</c:v>
                </c:pt>
                <c:pt idx="708">
                  <c:v>2.7167500000000002</c:v>
                </c:pt>
                <c:pt idx="709">
                  <c:v>2.694</c:v>
                </c:pt>
                <c:pt idx="710">
                  <c:v>2.7290000000000001</c:v>
                </c:pt>
                <c:pt idx="711">
                  <c:v>2.76275</c:v>
                </c:pt>
                <c:pt idx="712">
                  <c:v>2.7662499999999999</c:v>
                </c:pt>
                <c:pt idx="713">
                  <c:v>2.8322500000000002</c:v>
                </c:pt>
                <c:pt idx="714">
                  <c:v>2.90625</c:v>
                </c:pt>
                <c:pt idx="715">
                  <c:v>2.8904999999999998</c:v>
                </c:pt>
                <c:pt idx="716">
                  <c:v>2.8342499999999999</c:v>
                </c:pt>
                <c:pt idx="717">
                  <c:v>2.7414999999999998</c:v>
                </c:pt>
                <c:pt idx="718">
                  <c:v>2.6915</c:v>
                </c:pt>
                <c:pt idx="719">
                  <c:v>2.6779999999999999</c:v>
                </c:pt>
                <c:pt idx="720">
                  <c:v>2.61</c:v>
                </c:pt>
                <c:pt idx="721">
                  <c:v>2.5815000000000001</c:v>
                </c:pt>
                <c:pt idx="722">
                  <c:v>2.5402499999999999</c:v>
                </c:pt>
                <c:pt idx="723">
                  <c:v>2.5045000000000002</c:v>
                </c:pt>
                <c:pt idx="724">
                  <c:v>2.4910000000000001</c:v>
                </c:pt>
                <c:pt idx="725">
                  <c:v>2.44875</c:v>
                </c:pt>
                <c:pt idx="726">
                  <c:v>2.4362499999999998</c:v>
                </c:pt>
                <c:pt idx="727">
                  <c:v>2.4365000000000001</c:v>
                </c:pt>
                <c:pt idx="728">
                  <c:v>2.4365000000000001</c:v>
                </c:pt>
                <c:pt idx="729">
                  <c:v>2.4239999999999999</c:v>
                </c:pt>
                <c:pt idx="730">
                  <c:v>2.4095</c:v>
                </c:pt>
                <c:pt idx="731">
                  <c:v>2.4075000000000002</c:v>
                </c:pt>
                <c:pt idx="732">
                  <c:v>2.39975</c:v>
                </c:pt>
                <c:pt idx="733">
                  <c:v>2.39025</c:v>
                </c:pt>
                <c:pt idx="734">
                  <c:v>2.37575</c:v>
                </c:pt>
                <c:pt idx="735">
                  <c:v>2.3617499999999998</c:v>
                </c:pt>
                <c:pt idx="736">
                  <c:v>2.3334999999999999</c:v>
                </c:pt>
                <c:pt idx="737">
                  <c:v>2.3587500000000001</c:v>
                </c:pt>
                <c:pt idx="738">
                  <c:v>2.3727499999999999</c:v>
                </c:pt>
                <c:pt idx="739">
                  <c:v>2.3769999999999998</c:v>
                </c:pt>
                <c:pt idx="740">
                  <c:v>2.4042500000000002</c:v>
                </c:pt>
                <c:pt idx="741">
                  <c:v>2.4147500000000002</c:v>
                </c:pt>
                <c:pt idx="742">
                  <c:v>2.4159999999999999</c:v>
                </c:pt>
                <c:pt idx="743">
                  <c:v>2.4172500000000001</c:v>
                </c:pt>
                <c:pt idx="744">
                  <c:v>2.423</c:v>
                </c:pt>
                <c:pt idx="745">
                  <c:v>2.419</c:v>
                </c:pt>
                <c:pt idx="746">
                  <c:v>2.4039999999999999</c:v>
                </c:pt>
                <c:pt idx="747">
                  <c:v>2.3962500000000002</c:v>
                </c:pt>
                <c:pt idx="748">
                  <c:v>2.4045000000000001</c:v>
                </c:pt>
                <c:pt idx="749">
                  <c:v>2.4042500000000002</c:v>
                </c:pt>
                <c:pt idx="750">
                  <c:v>2.4257499999999999</c:v>
                </c:pt>
                <c:pt idx="751">
                  <c:v>2.4319999999999999</c:v>
                </c:pt>
                <c:pt idx="752">
                  <c:v>2.4630000000000001</c:v>
                </c:pt>
                <c:pt idx="753">
                  <c:v>2.4942500000000001</c:v>
                </c:pt>
                <c:pt idx="754">
                  <c:v>2.5172500000000002</c:v>
                </c:pt>
                <c:pt idx="755">
                  <c:v>2.5177499999999999</c:v>
                </c:pt>
                <c:pt idx="756">
                  <c:v>2.5337499999999999</c:v>
                </c:pt>
                <c:pt idx="757">
                  <c:v>2.5277500000000002</c:v>
                </c:pt>
                <c:pt idx="758">
                  <c:v>2.5427499999999998</c:v>
                </c:pt>
                <c:pt idx="759">
                  <c:v>2.54725</c:v>
                </c:pt>
                <c:pt idx="760">
                  <c:v>2.5514999999999999</c:v>
                </c:pt>
                <c:pt idx="761">
                  <c:v>2.54575</c:v>
                </c:pt>
                <c:pt idx="762">
                  <c:v>2.5342500000000001</c:v>
                </c:pt>
                <c:pt idx="763">
                  <c:v>2.5175000000000001</c:v>
                </c:pt>
                <c:pt idx="764">
                  <c:v>2.49925</c:v>
                </c:pt>
                <c:pt idx="765">
                  <c:v>2.48725</c:v>
                </c:pt>
                <c:pt idx="766">
                  <c:v>2.4652500000000002</c:v>
                </c:pt>
                <c:pt idx="767">
                  <c:v>2.4592499999999999</c:v>
                </c:pt>
                <c:pt idx="768">
                  <c:v>2.4597500000000001</c:v>
                </c:pt>
                <c:pt idx="769">
                  <c:v>2.4307500000000002</c:v>
                </c:pt>
                <c:pt idx="770">
                  <c:v>2.4357500000000001</c:v>
                </c:pt>
                <c:pt idx="771">
                  <c:v>2.4095</c:v>
                </c:pt>
                <c:pt idx="772">
                  <c:v>2.4072499999999999</c:v>
                </c:pt>
                <c:pt idx="773">
                  <c:v>2.3835000000000002</c:v>
                </c:pt>
                <c:pt idx="774">
                  <c:v>2.363</c:v>
                </c:pt>
                <c:pt idx="775">
                  <c:v>2.3602500000000002</c:v>
                </c:pt>
                <c:pt idx="776">
                  <c:v>2.2837499999999999</c:v>
                </c:pt>
                <c:pt idx="777">
                  <c:v>2.274</c:v>
                </c:pt>
                <c:pt idx="778">
                  <c:v>2.2549999999999999</c:v>
                </c:pt>
                <c:pt idx="779">
                  <c:v>2.2360000000000002</c:v>
                </c:pt>
                <c:pt idx="780">
                  <c:v>2.2029999999999998</c:v>
                </c:pt>
                <c:pt idx="781">
                  <c:v>2.1857500000000001</c:v>
                </c:pt>
                <c:pt idx="782">
                  <c:v>2.1635</c:v>
                </c:pt>
                <c:pt idx="783">
                  <c:v>2.1274999999999999</c:v>
                </c:pt>
                <c:pt idx="784">
                  <c:v>2.1435</c:v>
                </c:pt>
                <c:pt idx="785">
                  <c:v>2.1502500000000002</c:v>
                </c:pt>
                <c:pt idx="786">
                  <c:v>2.1817500000000001</c:v>
                </c:pt>
                <c:pt idx="787">
                  <c:v>2.3029999999999999</c:v>
                </c:pt>
                <c:pt idx="788">
                  <c:v>2.2869999999999999</c:v>
                </c:pt>
                <c:pt idx="789">
                  <c:v>2.2509999999999999</c:v>
                </c:pt>
                <c:pt idx="790">
                  <c:v>2.2389999999999999</c:v>
                </c:pt>
                <c:pt idx="791">
                  <c:v>2.2907500000000001</c:v>
                </c:pt>
                <c:pt idx="792">
                  <c:v>2.2915000000000001</c:v>
                </c:pt>
                <c:pt idx="793">
                  <c:v>2.2959999999999998</c:v>
                </c:pt>
                <c:pt idx="794">
                  <c:v>2.2839999999999998</c:v>
                </c:pt>
                <c:pt idx="795">
                  <c:v>2.2697500000000002</c:v>
                </c:pt>
                <c:pt idx="796">
                  <c:v>2.2530000000000001</c:v>
                </c:pt>
                <c:pt idx="797">
                  <c:v>2.2254999999999998</c:v>
                </c:pt>
                <c:pt idx="798">
                  <c:v>2.2185000000000001</c:v>
                </c:pt>
                <c:pt idx="799">
                  <c:v>2.1897500000000001</c:v>
                </c:pt>
                <c:pt idx="800">
                  <c:v>2.1789999999999998</c:v>
                </c:pt>
                <c:pt idx="801">
                  <c:v>2.202</c:v>
                </c:pt>
                <c:pt idx="802">
                  <c:v>2.2044999999999999</c:v>
                </c:pt>
                <c:pt idx="803">
                  <c:v>2.21075</c:v>
                </c:pt>
                <c:pt idx="804">
                  <c:v>2.20425</c:v>
                </c:pt>
                <c:pt idx="805">
                  <c:v>2.1972499999999999</c:v>
                </c:pt>
                <c:pt idx="806">
                  <c:v>2.2007500000000002</c:v>
                </c:pt>
                <c:pt idx="807">
                  <c:v>2.2094999999999998</c:v>
                </c:pt>
                <c:pt idx="808">
                  <c:v>2.2072500000000002</c:v>
                </c:pt>
                <c:pt idx="809">
                  <c:v>2.2092499999999999</c:v>
                </c:pt>
                <c:pt idx="810">
                  <c:v>2.1902499999999998</c:v>
                </c:pt>
                <c:pt idx="811">
                  <c:v>2.1604999999999999</c:v>
                </c:pt>
                <c:pt idx="812">
                  <c:v>2.1589999999999998</c:v>
                </c:pt>
                <c:pt idx="813">
                  <c:v>2.1942499999999998</c:v>
                </c:pt>
                <c:pt idx="814">
                  <c:v>2.1942499999999998</c:v>
                </c:pt>
                <c:pt idx="815">
                  <c:v>2.1857500000000001</c:v>
                </c:pt>
                <c:pt idx="816">
                  <c:v>2.1709999999999998</c:v>
                </c:pt>
                <c:pt idx="817">
                  <c:v>2.1625000000000001</c:v>
                </c:pt>
                <c:pt idx="818">
                  <c:v>2.1292499999999999</c:v>
                </c:pt>
                <c:pt idx="819">
                  <c:v>2.0975000000000001</c:v>
                </c:pt>
                <c:pt idx="820">
                  <c:v>2.1190000000000002</c:v>
                </c:pt>
                <c:pt idx="821">
                  <c:v>2.1255000000000002</c:v>
                </c:pt>
                <c:pt idx="822">
                  <c:v>2.12025</c:v>
                </c:pt>
                <c:pt idx="823">
                  <c:v>2.1127500000000001</c:v>
                </c:pt>
                <c:pt idx="824">
                  <c:v>2.1037499999999998</c:v>
                </c:pt>
                <c:pt idx="825">
                  <c:v>2.1059999999999999</c:v>
                </c:pt>
                <c:pt idx="826">
                  <c:v>2.1407500000000002</c:v>
                </c:pt>
                <c:pt idx="827">
                  <c:v>2.1272500000000001</c:v>
                </c:pt>
                <c:pt idx="828">
                  <c:v>2.0947499999999999</c:v>
                </c:pt>
                <c:pt idx="829">
                  <c:v>2.06725</c:v>
                </c:pt>
                <c:pt idx="830">
                  <c:v>2.0262500000000001</c:v>
                </c:pt>
                <c:pt idx="831">
                  <c:v>1.9944999999999999</c:v>
                </c:pt>
                <c:pt idx="832">
                  <c:v>2.0055000000000001</c:v>
                </c:pt>
                <c:pt idx="833">
                  <c:v>1.99675</c:v>
                </c:pt>
                <c:pt idx="834">
                  <c:v>2.0634999999999999</c:v>
                </c:pt>
                <c:pt idx="835">
                  <c:v>2.097</c:v>
                </c:pt>
                <c:pt idx="836">
                  <c:v>2.0975000000000001</c:v>
                </c:pt>
                <c:pt idx="837">
                  <c:v>2.0847500000000001</c:v>
                </c:pt>
                <c:pt idx="838">
                  <c:v>2.0670000000000002</c:v>
                </c:pt>
                <c:pt idx="839">
                  <c:v>2.0557500000000002</c:v>
                </c:pt>
                <c:pt idx="840">
                  <c:v>2.0602499999999999</c:v>
                </c:pt>
                <c:pt idx="841">
                  <c:v>2.0545</c:v>
                </c:pt>
                <c:pt idx="842">
                  <c:v>2.06975</c:v>
                </c:pt>
                <c:pt idx="843">
                  <c:v>2.10025</c:v>
                </c:pt>
                <c:pt idx="844">
                  <c:v>2.1065</c:v>
                </c:pt>
                <c:pt idx="845">
                  <c:v>2.0945</c:v>
                </c:pt>
                <c:pt idx="846">
                  <c:v>2.1107499999999999</c:v>
                </c:pt>
                <c:pt idx="847">
                  <c:v>2.1152500000000001</c:v>
                </c:pt>
                <c:pt idx="848">
                  <c:v>2.1172499999999999</c:v>
                </c:pt>
                <c:pt idx="849">
                  <c:v>2.113</c:v>
                </c:pt>
                <c:pt idx="850">
                  <c:v>2.0952500000000001</c:v>
                </c:pt>
                <c:pt idx="851">
                  <c:v>2.0802499999999999</c:v>
                </c:pt>
                <c:pt idx="852">
                  <c:v>2.0674999999999999</c:v>
                </c:pt>
                <c:pt idx="853">
                  <c:v>2.0802499999999999</c:v>
                </c:pt>
                <c:pt idx="854">
                  <c:v>2.1167500000000001</c:v>
                </c:pt>
                <c:pt idx="855">
                  <c:v>2.1172499999999999</c:v>
                </c:pt>
                <c:pt idx="856">
                  <c:v>2.1215000000000002</c:v>
                </c:pt>
                <c:pt idx="857">
                  <c:v>2.1219999999999999</c:v>
                </c:pt>
                <c:pt idx="858">
                  <c:v>2.1225000000000001</c:v>
                </c:pt>
                <c:pt idx="859">
                  <c:v>2.1274999999999999</c:v>
                </c:pt>
                <c:pt idx="860">
                  <c:v>2.12</c:v>
                </c:pt>
                <c:pt idx="861">
                  <c:v>2.1167500000000001</c:v>
                </c:pt>
                <c:pt idx="862">
                  <c:v>2.1392500000000001</c:v>
                </c:pt>
                <c:pt idx="863">
                  <c:v>2.1345000000000001</c:v>
                </c:pt>
                <c:pt idx="864">
                  <c:v>2.1345000000000001</c:v>
                </c:pt>
                <c:pt idx="865">
                  <c:v>2.1324999999999998</c:v>
                </c:pt>
                <c:pt idx="866">
                  <c:v>2.1920000000000002</c:v>
                </c:pt>
                <c:pt idx="867">
                  <c:v>2.1934999999999998</c:v>
                </c:pt>
                <c:pt idx="868">
                  <c:v>2.2040000000000002</c:v>
                </c:pt>
                <c:pt idx="869">
                  <c:v>2.1992500000000001</c:v>
                </c:pt>
                <c:pt idx="870">
                  <c:v>2.2007500000000002</c:v>
                </c:pt>
                <c:pt idx="871">
                  <c:v>2.2050000000000001</c:v>
                </c:pt>
                <c:pt idx="872">
                  <c:v>2.202</c:v>
                </c:pt>
                <c:pt idx="873">
                  <c:v>2.2047500000000002</c:v>
                </c:pt>
                <c:pt idx="874">
                  <c:v>2.19</c:v>
                </c:pt>
                <c:pt idx="875">
                  <c:v>2.18825</c:v>
                </c:pt>
                <c:pt idx="876">
                  <c:v>2.2004999999999999</c:v>
                </c:pt>
                <c:pt idx="877">
                  <c:v>2.19625</c:v>
                </c:pt>
                <c:pt idx="878">
                  <c:v>2.2065000000000001</c:v>
                </c:pt>
                <c:pt idx="879">
                  <c:v>2.198</c:v>
                </c:pt>
                <c:pt idx="880">
                  <c:v>2.1890000000000001</c:v>
                </c:pt>
                <c:pt idx="881">
                  <c:v>2.1857500000000001</c:v>
                </c:pt>
                <c:pt idx="882">
                  <c:v>2.1844999999999999</c:v>
                </c:pt>
                <c:pt idx="883">
                  <c:v>2.1920000000000002</c:v>
                </c:pt>
                <c:pt idx="884">
                  <c:v>2.1924999999999999</c:v>
                </c:pt>
                <c:pt idx="885">
                  <c:v>2.1902499999999998</c:v>
                </c:pt>
                <c:pt idx="886">
                  <c:v>2.1924999999999999</c:v>
                </c:pt>
                <c:pt idx="887">
                  <c:v>2.1859999999999999</c:v>
                </c:pt>
                <c:pt idx="888">
                  <c:v>2.1757499999999999</c:v>
                </c:pt>
                <c:pt idx="889">
                  <c:v>2.1677499999999998</c:v>
                </c:pt>
                <c:pt idx="890">
                  <c:v>2.1644999999999999</c:v>
                </c:pt>
                <c:pt idx="891">
                  <c:v>2.1509999999999998</c:v>
                </c:pt>
                <c:pt idx="892">
                  <c:v>2.1345000000000001</c:v>
                </c:pt>
                <c:pt idx="893">
                  <c:v>2.13225</c:v>
                </c:pt>
                <c:pt idx="894">
                  <c:v>2.177</c:v>
                </c:pt>
                <c:pt idx="895">
                  <c:v>2.1812499999999999</c:v>
                </c:pt>
                <c:pt idx="896">
                  <c:v>2.1892499999999999</c:v>
                </c:pt>
                <c:pt idx="897">
                  <c:v>2.1822499999999998</c:v>
                </c:pt>
                <c:pt idx="898">
                  <c:v>2.1822499999999998</c:v>
                </c:pt>
                <c:pt idx="899">
                  <c:v>2.17625</c:v>
                </c:pt>
                <c:pt idx="900">
                  <c:v>2.17875</c:v>
                </c:pt>
                <c:pt idx="901">
                  <c:v>2.1804999999999999</c:v>
                </c:pt>
                <c:pt idx="902">
                  <c:v>2.1797499999999999</c:v>
                </c:pt>
                <c:pt idx="903">
                  <c:v>2.1859999999999999</c:v>
                </c:pt>
                <c:pt idx="904">
                  <c:v>2.18825</c:v>
                </c:pt>
                <c:pt idx="905">
                  <c:v>2.198</c:v>
                </c:pt>
                <c:pt idx="906">
                  <c:v>2.2017500000000001</c:v>
                </c:pt>
                <c:pt idx="907">
                  <c:v>2.2050000000000001</c:v>
                </c:pt>
                <c:pt idx="908">
                  <c:v>2.2092499999999999</c:v>
                </c:pt>
                <c:pt idx="909">
                  <c:v>2.1902499999999998</c:v>
                </c:pt>
                <c:pt idx="910">
                  <c:v>2.1745000000000001</c:v>
                </c:pt>
                <c:pt idx="911">
                  <c:v>2.1512500000000001</c:v>
                </c:pt>
                <c:pt idx="912">
                  <c:v>2.1427499999999999</c:v>
                </c:pt>
                <c:pt idx="913">
                  <c:v>2.1702499999999998</c:v>
                </c:pt>
                <c:pt idx="914">
                  <c:v>2.1705000000000001</c:v>
                </c:pt>
                <c:pt idx="915">
                  <c:v>2.1720000000000002</c:v>
                </c:pt>
                <c:pt idx="916">
                  <c:v>2.1687500000000002</c:v>
                </c:pt>
                <c:pt idx="917">
                  <c:v>2.1797499999999999</c:v>
                </c:pt>
                <c:pt idx="918">
                  <c:v>2.165</c:v>
                </c:pt>
                <c:pt idx="919">
                  <c:v>2.1622499999999998</c:v>
                </c:pt>
                <c:pt idx="920">
                  <c:v>2.1625000000000001</c:v>
                </c:pt>
                <c:pt idx="921">
                  <c:v>2.1589999999999998</c:v>
                </c:pt>
                <c:pt idx="922">
                  <c:v>2.1564999999999999</c:v>
                </c:pt>
                <c:pt idx="923">
                  <c:v>2.1520000000000001</c:v>
                </c:pt>
                <c:pt idx="924">
                  <c:v>2.1505000000000001</c:v>
                </c:pt>
                <c:pt idx="925">
                  <c:v>2.1349999999999998</c:v>
                </c:pt>
                <c:pt idx="926">
                  <c:v>2.1345000000000001</c:v>
                </c:pt>
                <c:pt idx="927">
                  <c:v>2.1219999999999999</c:v>
                </c:pt>
                <c:pt idx="928">
                  <c:v>2.1065</c:v>
                </c:pt>
                <c:pt idx="929">
                  <c:v>2.0905</c:v>
                </c:pt>
                <c:pt idx="930">
                  <c:v>2.081</c:v>
                </c:pt>
                <c:pt idx="931">
                  <c:v>2.0804999999999998</c:v>
                </c:pt>
                <c:pt idx="932">
                  <c:v>2.0812499999999998</c:v>
                </c:pt>
                <c:pt idx="933">
                  <c:v>2.09775</c:v>
                </c:pt>
                <c:pt idx="934">
                  <c:v>2.1015000000000001</c:v>
                </c:pt>
                <c:pt idx="935">
                  <c:v>2.125</c:v>
                </c:pt>
                <c:pt idx="936">
                  <c:v>2.12425</c:v>
                </c:pt>
                <c:pt idx="937">
                  <c:v>2.1007500000000001</c:v>
                </c:pt>
                <c:pt idx="938">
                  <c:v>2.0825</c:v>
                </c:pt>
                <c:pt idx="939">
                  <c:v>2.0742500000000001</c:v>
                </c:pt>
                <c:pt idx="940">
                  <c:v>2.0427499999999998</c:v>
                </c:pt>
                <c:pt idx="941">
                  <c:v>2.0157500000000002</c:v>
                </c:pt>
                <c:pt idx="942">
                  <c:v>1.9982500000000001</c:v>
                </c:pt>
                <c:pt idx="943">
                  <c:v>2.0427499999999998</c:v>
                </c:pt>
                <c:pt idx="944">
                  <c:v>2.0569999999999999</c:v>
                </c:pt>
                <c:pt idx="945">
                  <c:v>2.0507499999999999</c:v>
                </c:pt>
                <c:pt idx="946">
                  <c:v>2.0510000000000002</c:v>
                </c:pt>
                <c:pt idx="947">
                  <c:v>2.0445000000000002</c:v>
                </c:pt>
                <c:pt idx="948">
                  <c:v>2.0562499999999999</c:v>
                </c:pt>
                <c:pt idx="949">
                  <c:v>2.0615000000000001</c:v>
                </c:pt>
                <c:pt idx="950">
                  <c:v>2.069</c:v>
                </c:pt>
                <c:pt idx="951">
                  <c:v>2.06725</c:v>
                </c:pt>
                <c:pt idx="952">
                  <c:v>2.0722499999999999</c:v>
                </c:pt>
                <c:pt idx="953">
                  <c:v>2.0625</c:v>
                </c:pt>
                <c:pt idx="954">
                  <c:v>2.0465</c:v>
                </c:pt>
                <c:pt idx="955">
                  <c:v>2.0425</c:v>
                </c:pt>
                <c:pt idx="956">
                  <c:v>2.0402499999999999</c:v>
                </c:pt>
                <c:pt idx="957">
                  <c:v>2.04325</c:v>
                </c:pt>
                <c:pt idx="958">
                  <c:v>2.056</c:v>
                </c:pt>
                <c:pt idx="959">
                  <c:v>2.0505</c:v>
                </c:pt>
                <c:pt idx="960">
                  <c:v>2.0502500000000001</c:v>
                </c:pt>
                <c:pt idx="961">
                  <c:v>2.0545</c:v>
                </c:pt>
                <c:pt idx="962">
                  <c:v>2.0489999999999999</c:v>
                </c:pt>
                <c:pt idx="963">
                  <c:v>2.0277500000000002</c:v>
                </c:pt>
                <c:pt idx="964">
                  <c:v>2.024</c:v>
                </c:pt>
                <c:pt idx="965">
                  <c:v>2.0292500000000002</c:v>
                </c:pt>
                <c:pt idx="966">
                  <c:v>2.032</c:v>
                </c:pt>
                <c:pt idx="967">
                  <c:v>2.0295000000000001</c:v>
                </c:pt>
                <c:pt idx="968">
                  <c:v>2.0292500000000002</c:v>
                </c:pt>
                <c:pt idx="969">
                  <c:v>2.0249999999999999</c:v>
                </c:pt>
                <c:pt idx="970">
                  <c:v>2.0350000000000001</c:v>
                </c:pt>
                <c:pt idx="971">
                  <c:v>2.0314999999999999</c:v>
                </c:pt>
                <c:pt idx="972">
                  <c:v>2.0169999999999999</c:v>
                </c:pt>
                <c:pt idx="973">
                  <c:v>2.0012500000000002</c:v>
                </c:pt>
                <c:pt idx="974">
                  <c:v>1.9850000000000001</c:v>
                </c:pt>
                <c:pt idx="975">
                  <c:v>1.97675</c:v>
                </c:pt>
                <c:pt idx="976">
                  <c:v>1.97075</c:v>
                </c:pt>
                <c:pt idx="977">
                  <c:v>1.9764999999999999</c:v>
                </c:pt>
                <c:pt idx="978">
                  <c:v>1.9755</c:v>
                </c:pt>
                <c:pt idx="979">
                  <c:v>1.9735</c:v>
                </c:pt>
                <c:pt idx="980">
                  <c:v>1.9537500000000001</c:v>
                </c:pt>
                <c:pt idx="981">
                  <c:v>1.956</c:v>
                </c:pt>
                <c:pt idx="982">
                  <c:v>1.9530000000000001</c:v>
                </c:pt>
                <c:pt idx="983">
                  <c:v>1.95025</c:v>
                </c:pt>
                <c:pt idx="984">
                  <c:v>1.9492499999999999</c:v>
                </c:pt>
                <c:pt idx="985">
                  <c:v>1.95625</c:v>
                </c:pt>
                <c:pt idx="986">
                  <c:v>1.95875</c:v>
                </c:pt>
                <c:pt idx="987">
                  <c:v>1.962</c:v>
                </c:pt>
                <c:pt idx="988">
                  <c:v>1.94825</c:v>
                </c:pt>
                <c:pt idx="989">
                  <c:v>1.9550000000000001</c:v>
                </c:pt>
                <c:pt idx="990">
                  <c:v>1.9524999999999999</c:v>
                </c:pt>
                <c:pt idx="991">
                  <c:v>1.9590000000000001</c:v>
                </c:pt>
                <c:pt idx="992">
                  <c:v>1.96075</c:v>
                </c:pt>
                <c:pt idx="993">
                  <c:v>1.9537500000000001</c:v>
                </c:pt>
                <c:pt idx="994">
                  <c:v>1.9524999999999999</c:v>
                </c:pt>
                <c:pt idx="995">
                  <c:v>1.95825</c:v>
                </c:pt>
                <c:pt idx="996">
                  <c:v>1.9612499999999999</c:v>
                </c:pt>
                <c:pt idx="997">
                  <c:v>1.9672499999999999</c:v>
                </c:pt>
                <c:pt idx="998">
                  <c:v>1.9770000000000001</c:v>
                </c:pt>
                <c:pt idx="999">
                  <c:v>1.9804999999999999</c:v>
                </c:pt>
                <c:pt idx="1000">
                  <c:v>1.97475</c:v>
                </c:pt>
                <c:pt idx="1001">
                  <c:v>1.9810000000000001</c:v>
                </c:pt>
                <c:pt idx="1002">
                  <c:v>1.9712499999999999</c:v>
                </c:pt>
                <c:pt idx="1003">
                  <c:v>1.9692499999999999</c:v>
                </c:pt>
                <c:pt idx="1004">
                  <c:v>1.966</c:v>
                </c:pt>
                <c:pt idx="1005">
                  <c:v>1.94275</c:v>
                </c:pt>
                <c:pt idx="1006">
                  <c:v>1.9477500000000001</c:v>
                </c:pt>
                <c:pt idx="1007">
                  <c:v>1.9472499999999999</c:v>
                </c:pt>
                <c:pt idx="1008">
                  <c:v>1.9850000000000001</c:v>
                </c:pt>
                <c:pt idx="1009">
                  <c:v>1.996</c:v>
                </c:pt>
                <c:pt idx="1010">
                  <c:v>2</c:v>
                </c:pt>
                <c:pt idx="1011">
                  <c:v>2.0099999999999998</c:v>
                </c:pt>
                <c:pt idx="1012">
                  <c:v>2.0114999999999998</c:v>
                </c:pt>
                <c:pt idx="1013">
                  <c:v>2.0267499999999998</c:v>
                </c:pt>
                <c:pt idx="1014">
                  <c:v>2.0317500000000002</c:v>
                </c:pt>
                <c:pt idx="1015">
                  <c:v>2.0307499999999998</c:v>
                </c:pt>
                <c:pt idx="1016">
                  <c:v>2.0305</c:v>
                </c:pt>
                <c:pt idx="1017">
                  <c:v>2.032</c:v>
                </c:pt>
                <c:pt idx="1018">
                  <c:v>2.0394999999999999</c:v>
                </c:pt>
                <c:pt idx="1019">
                  <c:v>2.0602499999999999</c:v>
                </c:pt>
                <c:pt idx="1020">
                  <c:v>2.0594999999999999</c:v>
                </c:pt>
                <c:pt idx="1021">
                  <c:v>2.0495000000000001</c:v>
                </c:pt>
                <c:pt idx="1022">
                  <c:v>2.0550000000000002</c:v>
                </c:pt>
                <c:pt idx="1023">
                  <c:v>2.0502500000000001</c:v>
                </c:pt>
                <c:pt idx="1024">
                  <c:v>2.0495000000000001</c:v>
                </c:pt>
                <c:pt idx="1025">
                  <c:v>2.0357500000000002</c:v>
                </c:pt>
                <c:pt idx="1026">
                  <c:v>2.0327500000000001</c:v>
                </c:pt>
                <c:pt idx="1027">
                  <c:v>2.044</c:v>
                </c:pt>
                <c:pt idx="1028">
                  <c:v>2.0379999999999998</c:v>
                </c:pt>
                <c:pt idx="1029">
                  <c:v>2.0325000000000002</c:v>
                </c:pt>
                <c:pt idx="1030">
                  <c:v>2.0165000000000002</c:v>
                </c:pt>
                <c:pt idx="1031">
                  <c:v>2.0215000000000001</c:v>
                </c:pt>
                <c:pt idx="1032">
                  <c:v>2.0065</c:v>
                </c:pt>
                <c:pt idx="1033">
                  <c:v>2</c:v>
                </c:pt>
                <c:pt idx="1034">
                  <c:v>2.0212500000000002</c:v>
                </c:pt>
                <c:pt idx="1035">
                  <c:v>2.0222500000000001</c:v>
                </c:pt>
                <c:pt idx="1036">
                  <c:v>2.0310000000000001</c:v>
                </c:pt>
                <c:pt idx="1037">
                  <c:v>2.0274999999999999</c:v>
                </c:pt>
                <c:pt idx="1038">
                  <c:v>2.0625</c:v>
                </c:pt>
                <c:pt idx="1039">
                  <c:v>2.0862500000000002</c:v>
                </c:pt>
                <c:pt idx="1040">
                  <c:v>2.0979999999999999</c:v>
                </c:pt>
                <c:pt idx="1041">
                  <c:v>2.0950000000000002</c:v>
                </c:pt>
                <c:pt idx="1042">
                  <c:v>2.0905</c:v>
                </c:pt>
                <c:pt idx="1043">
                  <c:v>2.1034999999999999</c:v>
                </c:pt>
                <c:pt idx="1044">
                  <c:v>2.1105</c:v>
                </c:pt>
                <c:pt idx="1045">
                  <c:v>2.11775</c:v>
                </c:pt>
                <c:pt idx="1046">
                  <c:v>2.1077499999999998</c:v>
                </c:pt>
                <c:pt idx="1047">
                  <c:v>2.093</c:v>
                </c:pt>
                <c:pt idx="1048">
                  <c:v>2.0990000000000002</c:v>
                </c:pt>
                <c:pt idx="1049">
                  <c:v>2.0932499999999998</c:v>
                </c:pt>
                <c:pt idx="1050">
                  <c:v>2.0865</c:v>
                </c:pt>
                <c:pt idx="1051">
                  <c:v>2.08175</c:v>
                </c:pt>
                <c:pt idx="1052">
                  <c:v>2.0787499999999999</c:v>
                </c:pt>
                <c:pt idx="1053">
                  <c:v>2.0804999999999998</c:v>
                </c:pt>
                <c:pt idx="1054">
                  <c:v>2.0794999999999999</c:v>
                </c:pt>
                <c:pt idx="1055">
                  <c:v>2.0802499999999999</c:v>
                </c:pt>
                <c:pt idx="1056">
                  <c:v>2.0812499999999998</c:v>
                </c:pt>
                <c:pt idx="1057">
                  <c:v>2.0865</c:v>
                </c:pt>
                <c:pt idx="1058">
                  <c:v>2.08725</c:v>
                </c:pt>
                <c:pt idx="1059">
                  <c:v>2.0895000000000001</c:v>
                </c:pt>
                <c:pt idx="1060">
                  <c:v>2.0947499999999999</c:v>
                </c:pt>
                <c:pt idx="1061">
                  <c:v>2.0957499999999998</c:v>
                </c:pt>
                <c:pt idx="1062">
                  <c:v>2.0882499999999999</c:v>
                </c:pt>
                <c:pt idx="1063">
                  <c:v>2.0837500000000002</c:v>
                </c:pt>
                <c:pt idx="1064">
                  <c:v>2.085</c:v>
                </c:pt>
                <c:pt idx="1065">
                  <c:v>2.0852499999999998</c:v>
                </c:pt>
                <c:pt idx="1066">
                  <c:v>2.0847500000000001</c:v>
                </c:pt>
                <c:pt idx="1067">
                  <c:v>2.0855000000000001</c:v>
                </c:pt>
                <c:pt idx="1068">
                  <c:v>2.0847500000000001</c:v>
                </c:pt>
                <c:pt idx="1069">
                  <c:v>2.0877500000000002</c:v>
                </c:pt>
                <c:pt idx="1070">
                  <c:v>2.0920000000000001</c:v>
                </c:pt>
                <c:pt idx="1071">
                  <c:v>2.0982500000000002</c:v>
                </c:pt>
                <c:pt idx="1072">
                  <c:v>2.1127500000000001</c:v>
                </c:pt>
                <c:pt idx="1073">
                  <c:v>2.1187499999999999</c:v>
                </c:pt>
                <c:pt idx="1074">
                  <c:v>2.1204999999999998</c:v>
                </c:pt>
                <c:pt idx="1075">
                  <c:v>2.12425</c:v>
                </c:pt>
                <c:pt idx="1076">
                  <c:v>2.1265000000000001</c:v>
                </c:pt>
                <c:pt idx="1077">
                  <c:v>2.12425</c:v>
                </c:pt>
                <c:pt idx="1078">
                  <c:v>2.1252499999999999</c:v>
                </c:pt>
                <c:pt idx="1079">
                  <c:v>2.1272500000000001</c:v>
                </c:pt>
                <c:pt idx="1080">
                  <c:v>2.1284999999999998</c:v>
                </c:pt>
                <c:pt idx="1081">
                  <c:v>2.1255000000000002</c:v>
                </c:pt>
                <c:pt idx="1082">
                  <c:v>2.1215000000000002</c:v>
                </c:pt>
                <c:pt idx="1083">
                  <c:v>2.1225000000000001</c:v>
                </c:pt>
                <c:pt idx="1084">
                  <c:v>2.1230000000000002</c:v>
                </c:pt>
                <c:pt idx="1085">
                  <c:v>2.1287500000000001</c:v>
                </c:pt>
                <c:pt idx="1086">
                  <c:v>2.1274999999999999</c:v>
                </c:pt>
                <c:pt idx="1087">
                  <c:v>2.1357499999999998</c:v>
                </c:pt>
                <c:pt idx="1088">
                  <c:v>2.1312500000000001</c:v>
                </c:pt>
                <c:pt idx="1089">
                  <c:v>2.1355</c:v>
                </c:pt>
                <c:pt idx="1090">
                  <c:v>2.1422500000000002</c:v>
                </c:pt>
                <c:pt idx="1091">
                  <c:v>2.149</c:v>
                </c:pt>
                <c:pt idx="1092">
                  <c:v>2.15</c:v>
                </c:pt>
                <c:pt idx="1093">
                  <c:v>2.1440000000000001</c:v>
                </c:pt>
                <c:pt idx="1094">
                  <c:v>2.1472500000000001</c:v>
                </c:pt>
                <c:pt idx="1095">
                  <c:v>2.1517499999999998</c:v>
                </c:pt>
                <c:pt idx="1096">
                  <c:v>2.16425</c:v>
                </c:pt>
                <c:pt idx="1097">
                  <c:v>2.17875</c:v>
                </c:pt>
                <c:pt idx="1098">
                  <c:v>2.1829999999999998</c:v>
                </c:pt>
                <c:pt idx="1099">
                  <c:v>2.1894999999999998</c:v>
                </c:pt>
                <c:pt idx="1100">
                  <c:v>2.2010000000000001</c:v>
                </c:pt>
                <c:pt idx="1101">
                  <c:v>2.20825</c:v>
                </c:pt>
                <c:pt idx="1102">
                  <c:v>2.238</c:v>
                </c:pt>
                <c:pt idx="1103">
                  <c:v>2.2465000000000002</c:v>
                </c:pt>
                <c:pt idx="1104">
                  <c:v>2.2400000000000002</c:v>
                </c:pt>
                <c:pt idx="1105">
                  <c:v>2.2469999999999999</c:v>
                </c:pt>
                <c:pt idx="1106">
                  <c:v>2.2534999999999998</c:v>
                </c:pt>
                <c:pt idx="1107">
                  <c:v>2.2629999999999999</c:v>
                </c:pt>
                <c:pt idx="1108">
                  <c:v>2.2829999999999999</c:v>
                </c:pt>
                <c:pt idx="1109">
                  <c:v>2.2765</c:v>
                </c:pt>
                <c:pt idx="1110">
                  <c:v>2.2306666669999999</c:v>
                </c:pt>
                <c:pt idx="1111">
                  <c:v>2.2290000000000001</c:v>
                </c:pt>
                <c:pt idx="1112">
                  <c:v>2.2286666670000002</c:v>
                </c:pt>
                <c:pt idx="1113">
                  <c:v>2.2236666669999998</c:v>
                </c:pt>
                <c:pt idx="1114">
                  <c:v>2.2263333329999999</c:v>
                </c:pt>
                <c:pt idx="1115">
                  <c:v>2.2309999999999999</c:v>
                </c:pt>
                <c:pt idx="1116">
                  <c:v>2.2363333330000001</c:v>
                </c:pt>
                <c:pt idx="1117">
                  <c:v>2.242</c:v>
                </c:pt>
                <c:pt idx="1118">
                  <c:v>2.2426666669999999</c:v>
                </c:pt>
                <c:pt idx="1119">
                  <c:v>2.2446666670000002</c:v>
                </c:pt>
                <c:pt idx="1120">
                  <c:v>2.2410000000000001</c:v>
                </c:pt>
                <c:pt idx="1121">
                  <c:v>2.2559999999999998</c:v>
                </c:pt>
                <c:pt idx="1122">
                  <c:v>2.2543333329999999</c:v>
                </c:pt>
                <c:pt idx="1123">
                  <c:v>2.2530000000000001</c:v>
                </c:pt>
                <c:pt idx="1124">
                  <c:v>2.2496666670000001</c:v>
                </c:pt>
                <c:pt idx="1125">
                  <c:v>2.2519999999999998</c:v>
                </c:pt>
                <c:pt idx="1126">
                  <c:v>2.2549999999999999</c:v>
                </c:pt>
                <c:pt idx="1127">
                  <c:v>2.2516666669999998</c:v>
                </c:pt>
                <c:pt idx="1128">
                  <c:v>2.2503333329999999</c:v>
                </c:pt>
                <c:pt idx="1129">
                  <c:v>2.2570000000000001</c:v>
                </c:pt>
                <c:pt idx="1130">
                  <c:v>2.2596666669999999</c:v>
                </c:pt>
                <c:pt idx="1131">
                  <c:v>2.254</c:v>
                </c:pt>
                <c:pt idx="1132">
                  <c:v>2.2473333329999998</c:v>
                </c:pt>
                <c:pt idx="1133">
                  <c:v>2.2416666670000001</c:v>
                </c:pt>
                <c:pt idx="1134">
                  <c:v>2.2523333330000002</c:v>
                </c:pt>
                <c:pt idx="1135">
                  <c:v>2.253333333</c:v>
                </c:pt>
                <c:pt idx="1136">
                  <c:v>2.2566666670000002</c:v>
                </c:pt>
                <c:pt idx="1137">
                  <c:v>2.2566666670000002</c:v>
                </c:pt>
                <c:pt idx="1138">
                  <c:v>2.2566666670000002</c:v>
                </c:pt>
                <c:pt idx="1139">
                  <c:v>2.258666667</c:v>
                </c:pt>
                <c:pt idx="1140">
                  <c:v>2.2676666669999999</c:v>
                </c:pt>
                <c:pt idx="1141">
                  <c:v>2.274333333</c:v>
                </c:pt>
                <c:pt idx="1142">
                  <c:v>2.2773333330000001</c:v>
                </c:pt>
                <c:pt idx="1143">
                  <c:v>2.2713333329999998</c:v>
                </c:pt>
                <c:pt idx="1144">
                  <c:v>2.274666667</c:v>
                </c:pt>
                <c:pt idx="1145">
                  <c:v>2.2816666670000001</c:v>
                </c:pt>
                <c:pt idx="1146">
                  <c:v>2.3056666670000001</c:v>
                </c:pt>
                <c:pt idx="1147">
                  <c:v>2.3056666670000001</c:v>
                </c:pt>
                <c:pt idx="1148">
                  <c:v>2.3316666669999999</c:v>
                </c:pt>
                <c:pt idx="1149">
                  <c:v>2.3366666669999998</c:v>
                </c:pt>
                <c:pt idx="1150">
                  <c:v>2.3393333329999999</c:v>
                </c:pt>
                <c:pt idx="1151">
                  <c:v>2.3436666669999999</c:v>
                </c:pt>
                <c:pt idx="1152">
                  <c:v>2.3526666669999998</c:v>
                </c:pt>
                <c:pt idx="1153">
                  <c:v>2.36</c:v>
                </c:pt>
                <c:pt idx="1154">
                  <c:v>2.370333333</c:v>
                </c:pt>
                <c:pt idx="1155">
                  <c:v>2.3736666670000002</c:v>
                </c:pt>
                <c:pt idx="1156">
                  <c:v>2.3786666670000001</c:v>
                </c:pt>
                <c:pt idx="1157">
                  <c:v>2.3736666670000002</c:v>
                </c:pt>
                <c:pt idx="1158">
                  <c:v>2.3786666670000001</c:v>
                </c:pt>
                <c:pt idx="1159">
                  <c:v>2.383</c:v>
                </c:pt>
                <c:pt idx="1160">
                  <c:v>2.379666667</c:v>
                </c:pt>
                <c:pt idx="1161">
                  <c:v>2.3816666670000002</c:v>
                </c:pt>
                <c:pt idx="1162">
                  <c:v>2.3816666670000002</c:v>
                </c:pt>
                <c:pt idx="1163">
                  <c:v>2.3843333329999998</c:v>
                </c:pt>
                <c:pt idx="1164">
                  <c:v>2.3893333330000002</c:v>
                </c:pt>
                <c:pt idx="1165">
                  <c:v>2.387666667</c:v>
                </c:pt>
                <c:pt idx="1166">
                  <c:v>2.3913333329999999</c:v>
                </c:pt>
                <c:pt idx="1167">
                  <c:v>2.3923333329999998</c:v>
                </c:pt>
                <c:pt idx="1168">
                  <c:v>2.387666667</c:v>
                </c:pt>
                <c:pt idx="1169">
                  <c:v>2.3943333330000001</c:v>
                </c:pt>
                <c:pt idx="1170">
                  <c:v>2.3913333329999999</c:v>
                </c:pt>
                <c:pt idx="1171">
                  <c:v>2.3816666670000002</c:v>
                </c:pt>
                <c:pt idx="1172">
                  <c:v>2.3679999999999999</c:v>
                </c:pt>
                <c:pt idx="1173">
                  <c:v>2.3586666670000001</c:v>
                </c:pt>
                <c:pt idx="1174">
                  <c:v>2.3443333329999998</c:v>
                </c:pt>
                <c:pt idx="1175">
                  <c:v>2.3236666669999999</c:v>
                </c:pt>
                <c:pt idx="1176">
                  <c:v>2.3130000000000002</c:v>
                </c:pt>
                <c:pt idx="1177">
                  <c:v>2.3216666670000001</c:v>
                </c:pt>
                <c:pt idx="1178">
                  <c:v>2.338333333</c:v>
                </c:pt>
                <c:pt idx="1179">
                  <c:v>2.338333333</c:v>
                </c:pt>
                <c:pt idx="1180">
                  <c:v>2.342333333</c:v>
                </c:pt>
                <c:pt idx="1181">
                  <c:v>2.3453333330000001</c:v>
                </c:pt>
                <c:pt idx="1182">
                  <c:v>2.3473333329999999</c:v>
                </c:pt>
                <c:pt idx="1183">
                  <c:v>2.3513333329999999</c:v>
                </c:pt>
                <c:pt idx="1184">
                  <c:v>2.3559999999999999</c:v>
                </c:pt>
                <c:pt idx="1185">
                  <c:v>2.3563333329999998</c:v>
                </c:pt>
                <c:pt idx="1186">
                  <c:v>2.366333333</c:v>
                </c:pt>
                <c:pt idx="1187">
                  <c:v>2.3679999999999999</c:v>
                </c:pt>
                <c:pt idx="1188">
                  <c:v>2.3733333330000002</c:v>
                </c:pt>
                <c:pt idx="1189">
                  <c:v>2.3679999999999999</c:v>
                </c:pt>
                <c:pt idx="1190">
                  <c:v>2.3660000000000001</c:v>
                </c:pt>
                <c:pt idx="1191">
                  <c:v>2.3676666669999999</c:v>
                </c:pt>
                <c:pt idx="1192">
                  <c:v>2.38</c:v>
                </c:pt>
                <c:pt idx="1193">
                  <c:v>2.3769999999999998</c:v>
                </c:pt>
                <c:pt idx="1194">
                  <c:v>2.3753333329999999</c:v>
                </c:pt>
                <c:pt idx="1195">
                  <c:v>2.3736666670000002</c:v>
                </c:pt>
                <c:pt idx="1196">
                  <c:v>2.3706666670000001</c:v>
                </c:pt>
                <c:pt idx="1197">
                  <c:v>2.3656666670000002</c:v>
                </c:pt>
                <c:pt idx="1198">
                  <c:v>2.3693333330000002</c:v>
                </c:pt>
                <c:pt idx="1199">
                  <c:v>2.3653333330000001</c:v>
                </c:pt>
                <c:pt idx="1200">
                  <c:v>2.370333333</c:v>
                </c:pt>
                <c:pt idx="1201">
                  <c:v>2.3746666670000001</c:v>
                </c:pt>
                <c:pt idx="1202">
                  <c:v>2.3766666669999998</c:v>
                </c:pt>
                <c:pt idx="1203">
                  <c:v>2.3843333329999998</c:v>
                </c:pt>
                <c:pt idx="1204">
                  <c:v>2.3860000000000001</c:v>
                </c:pt>
                <c:pt idx="1205">
                  <c:v>2.3963333329999998</c:v>
                </c:pt>
                <c:pt idx="1206">
                  <c:v>2.4063333330000001</c:v>
                </c:pt>
                <c:pt idx="1207">
                  <c:v>2.2559999999999998</c:v>
                </c:pt>
                <c:pt idx="1208">
                  <c:v>2.2570000000000001</c:v>
                </c:pt>
                <c:pt idx="1209">
                  <c:v>2.2543333329999999</c:v>
                </c:pt>
                <c:pt idx="1210">
                  <c:v>2.254</c:v>
                </c:pt>
                <c:pt idx="1211">
                  <c:v>2.253333333</c:v>
                </c:pt>
                <c:pt idx="1212">
                  <c:v>2.2483333330000002</c:v>
                </c:pt>
                <c:pt idx="1213">
                  <c:v>2.2490000000000001</c:v>
                </c:pt>
                <c:pt idx="1214">
                  <c:v>2.2509999999999999</c:v>
                </c:pt>
                <c:pt idx="1215">
                  <c:v>2.2426666669999999</c:v>
                </c:pt>
                <c:pt idx="1216">
                  <c:v>2.2353333329999998</c:v>
                </c:pt>
                <c:pt idx="1217">
                  <c:v>2.229333333</c:v>
                </c:pt>
                <c:pt idx="1218">
                  <c:v>2.222</c:v>
                </c:pt>
                <c:pt idx="1219">
                  <c:v>2.2246666670000002</c:v>
                </c:pt>
                <c:pt idx="1220">
                  <c:v>2.234</c:v>
                </c:pt>
                <c:pt idx="1221">
                  <c:v>2.2276666669999998</c:v>
                </c:pt>
                <c:pt idx="1222">
                  <c:v>2.2109999999999999</c:v>
                </c:pt>
                <c:pt idx="1223">
                  <c:v>2.2120000000000002</c:v>
                </c:pt>
                <c:pt idx="1224">
                  <c:v>2.2226666669999999</c:v>
                </c:pt>
                <c:pt idx="1225">
                  <c:v>2.2153333329999998</c:v>
                </c:pt>
                <c:pt idx="1226">
                  <c:v>2.2063333329999999</c:v>
                </c:pt>
                <c:pt idx="1227">
                  <c:v>2.2026666669999999</c:v>
                </c:pt>
                <c:pt idx="1228">
                  <c:v>2.2043333330000001</c:v>
                </c:pt>
                <c:pt idx="1229">
                  <c:v>2.1989999999999998</c:v>
                </c:pt>
                <c:pt idx="1230">
                  <c:v>2.1926666670000001</c:v>
                </c:pt>
                <c:pt idx="1231">
                  <c:v>2.1859999999999999</c:v>
                </c:pt>
                <c:pt idx="1232">
                  <c:v>2.1796666669999998</c:v>
                </c:pt>
                <c:pt idx="1233">
                  <c:v>2.1680000000000001</c:v>
                </c:pt>
                <c:pt idx="1234">
                  <c:v>2.16</c:v>
                </c:pt>
                <c:pt idx="1235">
                  <c:v>2.1503333329999998</c:v>
                </c:pt>
                <c:pt idx="1236">
                  <c:v>2.1466666669999999</c:v>
                </c:pt>
                <c:pt idx="1237">
                  <c:v>2.1526666670000001</c:v>
                </c:pt>
                <c:pt idx="1238">
                  <c:v>2.1483333330000001</c:v>
                </c:pt>
                <c:pt idx="1239">
                  <c:v>2.1476666670000002</c:v>
                </c:pt>
                <c:pt idx="1240">
                  <c:v>2.153</c:v>
                </c:pt>
                <c:pt idx="1241">
                  <c:v>2.15</c:v>
                </c:pt>
                <c:pt idx="1242">
                  <c:v>2.1463333329999998</c:v>
                </c:pt>
                <c:pt idx="1243">
                  <c:v>2.1483333330000001</c:v>
                </c:pt>
                <c:pt idx="1244">
                  <c:v>2.1353333330000002</c:v>
                </c:pt>
                <c:pt idx="1245">
                  <c:v>2.124333333</c:v>
                </c:pt>
                <c:pt idx="1246">
                  <c:v>2.1059999999999999</c:v>
                </c:pt>
                <c:pt idx="1247">
                  <c:v>2.0946666669999998</c:v>
                </c:pt>
                <c:pt idx="1248">
                  <c:v>2.0830000000000002</c:v>
                </c:pt>
                <c:pt idx="1249">
                  <c:v>2.0819999999999999</c:v>
                </c:pt>
                <c:pt idx="1250">
                  <c:v>2.0516666670000001</c:v>
                </c:pt>
                <c:pt idx="1251">
                  <c:v>1.9303333330000001</c:v>
                </c:pt>
                <c:pt idx="1252">
                  <c:v>1.9350000000000001</c:v>
                </c:pt>
                <c:pt idx="1253">
                  <c:v>1.9286666669999999</c:v>
                </c:pt>
                <c:pt idx="1254">
                  <c:v>1.9206666670000001</c:v>
                </c:pt>
                <c:pt idx="1255">
                  <c:v>1.921666667</c:v>
                </c:pt>
                <c:pt idx="1256">
                  <c:v>1.9266666670000001</c:v>
                </c:pt>
                <c:pt idx="1257">
                  <c:v>1.921666667</c:v>
                </c:pt>
                <c:pt idx="1258">
                  <c:v>1.921666667</c:v>
                </c:pt>
                <c:pt idx="1259">
                  <c:v>1.9283333330000001</c:v>
                </c:pt>
                <c:pt idx="1260">
                  <c:v>1.935666667</c:v>
                </c:pt>
                <c:pt idx="1261">
                  <c:v>1.931</c:v>
                </c:pt>
                <c:pt idx="1262">
                  <c:v>1.9370000000000001</c:v>
                </c:pt>
                <c:pt idx="1263">
                  <c:v>1.945666667</c:v>
                </c:pt>
                <c:pt idx="1264">
                  <c:v>1.9486666669999999</c:v>
                </c:pt>
                <c:pt idx="1265">
                  <c:v>1.951666667</c:v>
                </c:pt>
                <c:pt idx="1266">
                  <c:v>1.9490000000000001</c:v>
                </c:pt>
                <c:pt idx="1267">
                  <c:v>1.954</c:v>
                </c:pt>
                <c:pt idx="1268">
                  <c:v>1.9546666669999999</c:v>
                </c:pt>
                <c:pt idx="1269">
                  <c:v>1.943333333</c:v>
                </c:pt>
                <c:pt idx="1270">
                  <c:v>1.946</c:v>
                </c:pt>
                <c:pt idx="1271">
                  <c:v>1.9570000000000001</c:v>
                </c:pt>
                <c:pt idx="1272">
                  <c:v>1.9570000000000001</c:v>
                </c:pt>
                <c:pt idx="1273">
                  <c:v>1.9750000000000001</c:v>
                </c:pt>
                <c:pt idx="1274">
                  <c:v>1.955666667</c:v>
                </c:pt>
                <c:pt idx="1275">
                  <c:v>1.964</c:v>
                </c:pt>
                <c:pt idx="1276">
                  <c:v>1.9626666669999999</c:v>
                </c:pt>
                <c:pt idx="1277">
                  <c:v>1.961666667</c:v>
                </c:pt>
                <c:pt idx="1278">
                  <c:v>1.9610000000000001</c:v>
                </c:pt>
                <c:pt idx="1279">
                  <c:v>1.9386666669999999</c:v>
                </c:pt>
                <c:pt idx="1280">
                  <c:v>1.913</c:v>
                </c:pt>
                <c:pt idx="1281">
                  <c:v>1.9346666669999999</c:v>
                </c:pt>
                <c:pt idx="1282">
                  <c:v>1.9323333330000001</c:v>
                </c:pt>
                <c:pt idx="1283">
                  <c:v>1.9363333330000001</c:v>
                </c:pt>
                <c:pt idx="1284">
                  <c:v>1.941333333</c:v>
                </c:pt>
                <c:pt idx="1285">
                  <c:v>1.9386666669999999</c:v>
                </c:pt>
                <c:pt idx="1286">
                  <c:v>1.9350000000000001</c:v>
                </c:pt>
                <c:pt idx="1287">
                  <c:v>1.959666667</c:v>
                </c:pt>
                <c:pt idx="1288">
                  <c:v>1.957333333</c:v>
                </c:pt>
                <c:pt idx="1289">
                  <c:v>1.9566666669999999</c:v>
                </c:pt>
                <c:pt idx="1290">
                  <c:v>1.9350000000000001</c:v>
                </c:pt>
                <c:pt idx="1291">
                  <c:v>1.9259999999999999</c:v>
                </c:pt>
                <c:pt idx="1292">
                  <c:v>1.913666667</c:v>
                </c:pt>
                <c:pt idx="1293">
                  <c:v>1.9083333330000001</c:v>
                </c:pt>
                <c:pt idx="1294">
                  <c:v>1.907333333</c:v>
                </c:pt>
                <c:pt idx="1295">
                  <c:v>1.9006666670000001</c:v>
                </c:pt>
                <c:pt idx="1296">
                  <c:v>1.8943333330000001</c:v>
                </c:pt>
                <c:pt idx="1297">
                  <c:v>1.8886666670000001</c:v>
                </c:pt>
                <c:pt idx="1298">
                  <c:v>1.887666667</c:v>
                </c:pt>
                <c:pt idx="1299">
                  <c:v>1.8823333330000001</c:v>
                </c:pt>
                <c:pt idx="1300">
                  <c:v>1.8826666670000001</c:v>
                </c:pt>
                <c:pt idx="1301">
                  <c:v>1.8793333329999999</c:v>
                </c:pt>
                <c:pt idx="1302">
                  <c:v>1.873</c:v>
                </c:pt>
                <c:pt idx="1303">
                  <c:v>1.872333333</c:v>
                </c:pt>
                <c:pt idx="1304">
                  <c:v>1.8653333329999999</c:v>
                </c:pt>
                <c:pt idx="1305">
                  <c:v>1.871</c:v>
                </c:pt>
                <c:pt idx="1306">
                  <c:v>1.8666666670000001</c:v>
                </c:pt>
                <c:pt idx="1307">
                  <c:v>1.8616666669999999</c:v>
                </c:pt>
                <c:pt idx="1308">
                  <c:v>1.8513333329999999</c:v>
                </c:pt>
                <c:pt idx="1309">
                  <c:v>1.858333333</c:v>
                </c:pt>
                <c:pt idx="1310">
                  <c:v>1.8673333329999999</c:v>
                </c:pt>
                <c:pt idx="1311">
                  <c:v>1.867</c:v>
                </c:pt>
                <c:pt idx="1312">
                  <c:v>1.8686666670000001</c:v>
                </c:pt>
                <c:pt idx="1313">
                  <c:v>1.8686666670000001</c:v>
                </c:pt>
                <c:pt idx="1314">
                  <c:v>1.8706666670000001</c:v>
                </c:pt>
                <c:pt idx="1315">
                  <c:v>1.8680000000000001</c:v>
                </c:pt>
                <c:pt idx="1316">
                  <c:v>1.8759999999999999</c:v>
                </c:pt>
                <c:pt idx="1317">
                  <c:v>1.883</c:v>
                </c:pt>
                <c:pt idx="1318">
                  <c:v>1.9126666670000001</c:v>
                </c:pt>
                <c:pt idx="1319">
                  <c:v>1.9243333330000001</c:v>
                </c:pt>
                <c:pt idx="1320">
                  <c:v>1.917666667</c:v>
                </c:pt>
                <c:pt idx="1321">
                  <c:v>1.9083333330000001</c:v>
                </c:pt>
                <c:pt idx="1322">
                  <c:v>1.9023333330000001</c:v>
                </c:pt>
                <c:pt idx="1323">
                  <c:v>1.9006666670000001</c:v>
                </c:pt>
                <c:pt idx="1324">
                  <c:v>1.8913333329999999</c:v>
                </c:pt>
                <c:pt idx="1325">
                  <c:v>1.8779999999999999</c:v>
                </c:pt>
                <c:pt idx="1326">
                  <c:v>1.844333333</c:v>
                </c:pt>
                <c:pt idx="1327">
                  <c:v>1.82</c:v>
                </c:pt>
                <c:pt idx="1328">
                  <c:v>1.798</c:v>
                </c:pt>
                <c:pt idx="1329">
                  <c:v>1.7673333330000001</c:v>
                </c:pt>
                <c:pt idx="1330">
                  <c:v>1.7503333329999999</c:v>
                </c:pt>
                <c:pt idx="1331">
                  <c:v>1.7066666669999999</c:v>
                </c:pt>
                <c:pt idx="1332">
                  <c:v>1.659</c:v>
                </c:pt>
                <c:pt idx="1333">
                  <c:v>1.641</c:v>
                </c:pt>
                <c:pt idx="1334">
                  <c:v>1.6323333330000001</c:v>
                </c:pt>
                <c:pt idx="1335">
                  <c:v>1.6060000000000001</c:v>
                </c:pt>
                <c:pt idx="1336">
                  <c:v>1.585</c:v>
                </c:pt>
                <c:pt idx="1337">
                  <c:v>1.562666667</c:v>
                </c:pt>
                <c:pt idx="1338">
                  <c:v>1.532666667</c:v>
                </c:pt>
                <c:pt idx="1339">
                  <c:v>1.506666667</c:v>
                </c:pt>
                <c:pt idx="1340">
                  <c:v>1.4946666669999999</c:v>
                </c:pt>
                <c:pt idx="1341">
                  <c:v>1.4690000000000001</c:v>
                </c:pt>
                <c:pt idx="1342">
                  <c:v>1.411333333</c:v>
                </c:pt>
                <c:pt idx="1343">
                  <c:v>1.3693333329999999</c:v>
                </c:pt>
                <c:pt idx="1344">
                  <c:v>1.351</c:v>
                </c:pt>
                <c:pt idx="1345">
                  <c:v>1.360333333</c:v>
                </c:pt>
                <c:pt idx="1346">
                  <c:v>1.357</c:v>
                </c:pt>
                <c:pt idx="1347">
                  <c:v>1.354333333</c:v>
                </c:pt>
                <c:pt idx="1348">
                  <c:v>1.350333333</c:v>
                </c:pt>
                <c:pt idx="1349">
                  <c:v>1.3516666669999999</c:v>
                </c:pt>
                <c:pt idx="1350">
                  <c:v>1.3376666669999999</c:v>
                </c:pt>
                <c:pt idx="1351">
                  <c:v>1.335</c:v>
                </c:pt>
                <c:pt idx="1352">
                  <c:v>1.33</c:v>
                </c:pt>
                <c:pt idx="1353">
                  <c:v>1.337</c:v>
                </c:pt>
                <c:pt idx="1354">
                  <c:v>1.3360000000000001</c:v>
                </c:pt>
                <c:pt idx="1355">
                  <c:v>1.3240000000000001</c:v>
                </c:pt>
                <c:pt idx="1356">
                  <c:v>1.310333333</c:v>
                </c:pt>
                <c:pt idx="1357">
                  <c:v>1.296333333</c:v>
                </c:pt>
                <c:pt idx="1358">
                  <c:v>1.2949999999999999</c:v>
                </c:pt>
                <c:pt idx="1359">
                  <c:v>1.2976666670000001</c:v>
                </c:pt>
                <c:pt idx="1360">
                  <c:v>1.3069999999999999</c:v>
                </c:pt>
                <c:pt idx="1361">
                  <c:v>1.3076666669999999</c:v>
                </c:pt>
                <c:pt idx="1362">
                  <c:v>1.3113333330000001</c:v>
                </c:pt>
                <c:pt idx="1363">
                  <c:v>1.3120000000000001</c:v>
                </c:pt>
                <c:pt idx="1364">
                  <c:v>1.327</c:v>
                </c:pt>
                <c:pt idx="1365">
                  <c:v>1.3280000000000001</c:v>
                </c:pt>
                <c:pt idx="1366">
                  <c:v>1.3109999999999999</c:v>
                </c:pt>
                <c:pt idx="1367">
                  <c:v>1.3089999999999999</c:v>
                </c:pt>
                <c:pt idx="1368">
                  <c:v>1.31</c:v>
                </c:pt>
                <c:pt idx="1369">
                  <c:v>1.3013333330000001</c:v>
                </c:pt>
                <c:pt idx="1370">
                  <c:v>1.3013333330000001</c:v>
                </c:pt>
                <c:pt idx="1371">
                  <c:v>1.3053333330000001</c:v>
                </c:pt>
                <c:pt idx="1372">
                  <c:v>1.2993333330000001</c:v>
                </c:pt>
                <c:pt idx="1373">
                  <c:v>1.294333333</c:v>
                </c:pt>
                <c:pt idx="1374">
                  <c:v>1.284666667</c:v>
                </c:pt>
                <c:pt idx="1375">
                  <c:v>1.2876666670000001</c:v>
                </c:pt>
                <c:pt idx="1376">
                  <c:v>1.292333333</c:v>
                </c:pt>
                <c:pt idx="1377">
                  <c:v>1.2973333330000001</c:v>
                </c:pt>
                <c:pt idx="1378">
                  <c:v>1.300333333</c:v>
                </c:pt>
                <c:pt idx="1379">
                  <c:v>1.3120000000000001</c:v>
                </c:pt>
                <c:pt idx="1380">
                  <c:v>1.3109999999999999</c:v>
                </c:pt>
                <c:pt idx="1381">
                  <c:v>1.3013333330000001</c:v>
                </c:pt>
                <c:pt idx="1382">
                  <c:v>1.2969999999999999</c:v>
                </c:pt>
                <c:pt idx="1383">
                  <c:v>1.280333333</c:v>
                </c:pt>
                <c:pt idx="1384">
                  <c:v>1.276</c:v>
                </c:pt>
                <c:pt idx="1385">
                  <c:v>1.28</c:v>
                </c:pt>
                <c:pt idx="1386">
                  <c:v>1.2816666670000001</c:v>
                </c:pt>
                <c:pt idx="1387">
                  <c:v>1.2836666670000001</c:v>
                </c:pt>
                <c:pt idx="1388">
                  <c:v>1.28</c:v>
                </c:pt>
                <c:pt idx="1389">
                  <c:v>1.272</c:v>
                </c:pt>
                <c:pt idx="1390">
                  <c:v>1.2676666670000001</c:v>
                </c:pt>
                <c:pt idx="1391">
                  <c:v>1.266</c:v>
                </c:pt>
                <c:pt idx="1392">
                  <c:v>1.266</c:v>
                </c:pt>
                <c:pt idx="1393">
                  <c:v>1.274666667</c:v>
                </c:pt>
                <c:pt idx="1394">
                  <c:v>1.2696666670000001</c:v>
                </c:pt>
                <c:pt idx="1395">
                  <c:v>1.280333333</c:v>
                </c:pt>
                <c:pt idx="1396">
                  <c:v>1.280333333</c:v>
                </c:pt>
                <c:pt idx="1397">
                  <c:v>1.286</c:v>
                </c:pt>
                <c:pt idx="1398">
                  <c:v>1.292333333</c:v>
                </c:pt>
                <c:pt idx="1399">
                  <c:v>1.3013333330000001</c:v>
                </c:pt>
                <c:pt idx="1400">
                  <c:v>1.3036666669999999</c:v>
                </c:pt>
                <c:pt idx="1401">
                  <c:v>1.296</c:v>
                </c:pt>
                <c:pt idx="1402">
                  <c:v>1.2936666670000001</c:v>
                </c:pt>
                <c:pt idx="1403">
                  <c:v>1.2953333330000001</c:v>
                </c:pt>
                <c:pt idx="1404">
                  <c:v>1.284666667</c:v>
                </c:pt>
                <c:pt idx="1405">
                  <c:v>1.282</c:v>
                </c:pt>
                <c:pt idx="1406">
                  <c:v>1.282</c:v>
                </c:pt>
                <c:pt idx="1407">
                  <c:v>1.280666667</c:v>
                </c:pt>
                <c:pt idx="1408">
                  <c:v>1.28</c:v>
                </c:pt>
                <c:pt idx="1409">
                  <c:v>1.274666667</c:v>
                </c:pt>
                <c:pt idx="1410">
                  <c:v>1.2633333330000001</c:v>
                </c:pt>
                <c:pt idx="1411">
                  <c:v>1.2529999999999999</c:v>
                </c:pt>
                <c:pt idx="1412">
                  <c:v>1.247333333</c:v>
                </c:pt>
                <c:pt idx="1413">
                  <c:v>1.248</c:v>
                </c:pt>
                <c:pt idx="1414">
                  <c:v>1.25</c:v>
                </c:pt>
                <c:pt idx="1415">
                  <c:v>1.2509999999999999</c:v>
                </c:pt>
                <c:pt idx="1416">
                  <c:v>1.2503333329999999</c:v>
                </c:pt>
                <c:pt idx="1417">
                  <c:v>1.2593333330000001</c:v>
                </c:pt>
                <c:pt idx="1418">
                  <c:v>1.2629999999999999</c:v>
                </c:pt>
                <c:pt idx="1419">
                  <c:v>1.2589999999999999</c:v>
                </c:pt>
                <c:pt idx="1420">
                  <c:v>1.2583333329999999</c:v>
                </c:pt>
                <c:pt idx="1421">
                  <c:v>1.2613333330000001</c:v>
                </c:pt>
                <c:pt idx="1422">
                  <c:v>1.264</c:v>
                </c:pt>
                <c:pt idx="1423">
                  <c:v>1.264</c:v>
                </c:pt>
                <c:pt idx="1424">
                  <c:v>1.2476666670000001</c:v>
                </c:pt>
                <c:pt idx="1425">
                  <c:v>1.2436666670000001</c:v>
                </c:pt>
                <c:pt idx="1426">
                  <c:v>1.2573333330000001</c:v>
                </c:pt>
                <c:pt idx="1427">
                  <c:v>1.256666667</c:v>
                </c:pt>
                <c:pt idx="1428">
                  <c:v>1.2623333329999999</c:v>
                </c:pt>
                <c:pt idx="1429">
                  <c:v>1.2573333330000001</c:v>
                </c:pt>
                <c:pt idx="1430">
                  <c:v>1.2553333330000001</c:v>
                </c:pt>
                <c:pt idx="1431">
                  <c:v>1.2483333329999999</c:v>
                </c:pt>
                <c:pt idx="1432">
                  <c:v>1.249333333</c:v>
                </c:pt>
                <c:pt idx="1433">
                  <c:v>1.25</c:v>
                </c:pt>
                <c:pt idx="1434">
                  <c:v>1.2470000000000001</c:v>
                </c:pt>
                <c:pt idx="1435">
                  <c:v>1.249333333</c:v>
                </c:pt>
                <c:pt idx="1436">
                  <c:v>1.248</c:v>
                </c:pt>
                <c:pt idx="1437">
                  <c:v>1.2450000000000001</c:v>
                </c:pt>
                <c:pt idx="1438">
                  <c:v>1.2423333329999999</c:v>
                </c:pt>
                <c:pt idx="1439">
                  <c:v>1.2516666670000001</c:v>
                </c:pt>
                <c:pt idx="1440">
                  <c:v>1.2643333329999999</c:v>
                </c:pt>
                <c:pt idx="1441">
                  <c:v>1.2503333329999999</c:v>
                </c:pt>
                <c:pt idx="1442">
                  <c:v>1.231333333</c:v>
                </c:pt>
                <c:pt idx="1443">
                  <c:v>1.235333333</c:v>
                </c:pt>
                <c:pt idx="1444">
                  <c:v>1.23</c:v>
                </c:pt>
                <c:pt idx="1445">
                  <c:v>1.231333333</c:v>
                </c:pt>
                <c:pt idx="1446">
                  <c:v>1.2330000000000001</c:v>
                </c:pt>
                <c:pt idx="1447">
                  <c:v>1.2363333329999999</c:v>
                </c:pt>
                <c:pt idx="1448">
                  <c:v>1.238</c:v>
                </c:pt>
                <c:pt idx="1449">
                  <c:v>1.2386666669999999</c:v>
                </c:pt>
                <c:pt idx="1450">
                  <c:v>1.2436666670000001</c:v>
                </c:pt>
                <c:pt idx="1451">
                  <c:v>1.249333333</c:v>
                </c:pt>
                <c:pt idx="1452">
                  <c:v>1.251333333</c:v>
                </c:pt>
                <c:pt idx="1453">
                  <c:v>1.25</c:v>
                </c:pt>
                <c:pt idx="1454">
                  <c:v>1.2490000000000001</c:v>
                </c:pt>
                <c:pt idx="1455">
                  <c:v>1.248666667</c:v>
                </c:pt>
                <c:pt idx="1456">
                  <c:v>1.256</c:v>
                </c:pt>
                <c:pt idx="1457">
                  <c:v>1.256666667</c:v>
                </c:pt>
                <c:pt idx="1458">
                  <c:v>1.254666667</c:v>
                </c:pt>
                <c:pt idx="1459">
                  <c:v>1.2553333330000001</c:v>
                </c:pt>
                <c:pt idx="1460">
                  <c:v>1.2496666670000001</c:v>
                </c:pt>
                <c:pt idx="1461">
                  <c:v>1.2536666670000001</c:v>
                </c:pt>
                <c:pt idx="1462">
                  <c:v>1.2529999999999999</c:v>
                </c:pt>
                <c:pt idx="1463">
                  <c:v>1.262</c:v>
                </c:pt>
                <c:pt idx="1464">
                  <c:v>1.266666667</c:v>
                </c:pt>
                <c:pt idx="1465">
                  <c:v>1.2643333329999999</c:v>
                </c:pt>
                <c:pt idx="1466">
                  <c:v>1.2536666670000001</c:v>
                </c:pt>
                <c:pt idx="1467">
                  <c:v>1.2536666670000001</c:v>
                </c:pt>
                <c:pt idx="1468">
                  <c:v>1.2633333330000001</c:v>
                </c:pt>
                <c:pt idx="1469">
                  <c:v>1.2653333330000001</c:v>
                </c:pt>
                <c:pt idx="1470">
                  <c:v>1.258</c:v>
                </c:pt>
                <c:pt idx="1471">
                  <c:v>1.2676666670000001</c:v>
                </c:pt>
                <c:pt idx="1472">
                  <c:v>1.282333333</c:v>
                </c:pt>
                <c:pt idx="1473">
                  <c:v>1.278</c:v>
                </c:pt>
                <c:pt idx="1474">
                  <c:v>1.2733333330000001</c:v>
                </c:pt>
                <c:pt idx="1475">
                  <c:v>1.264</c:v>
                </c:pt>
                <c:pt idx="1476">
                  <c:v>1.2643333329999999</c:v>
                </c:pt>
                <c:pt idx="1477">
                  <c:v>1.2416666670000001</c:v>
                </c:pt>
                <c:pt idx="1478">
                  <c:v>1.2403333329999999</c:v>
                </c:pt>
                <c:pt idx="1479">
                  <c:v>1.24</c:v>
                </c:pt>
                <c:pt idx="1480">
                  <c:v>1.2410000000000001</c:v>
                </c:pt>
                <c:pt idx="1481">
                  <c:v>1.2350000000000001</c:v>
                </c:pt>
                <c:pt idx="1482">
                  <c:v>1.232</c:v>
                </c:pt>
                <c:pt idx="1483">
                  <c:v>1.2250000000000001</c:v>
                </c:pt>
                <c:pt idx="1484">
                  <c:v>1.22</c:v>
                </c:pt>
                <c:pt idx="1485">
                  <c:v>1.2046666669999999</c:v>
                </c:pt>
                <c:pt idx="1486">
                  <c:v>1.1970000000000001</c:v>
                </c:pt>
                <c:pt idx="1487">
                  <c:v>1.1903333330000001</c:v>
                </c:pt>
                <c:pt idx="1488">
                  <c:v>1.1890000000000001</c:v>
                </c:pt>
                <c:pt idx="1489">
                  <c:v>1.1890000000000001</c:v>
                </c:pt>
                <c:pt idx="1490">
                  <c:v>1.1870000000000001</c:v>
                </c:pt>
                <c:pt idx="1491">
                  <c:v>1.181</c:v>
                </c:pt>
                <c:pt idx="1492">
                  <c:v>1.179</c:v>
                </c:pt>
                <c:pt idx="1493">
                  <c:v>1.1719999999999999</c:v>
                </c:pt>
                <c:pt idx="1494">
                  <c:v>1.1719999999999999</c:v>
                </c:pt>
                <c:pt idx="1495">
                  <c:v>1.1726666670000001</c:v>
                </c:pt>
                <c:pt idx="1496">
                  <c:v>1.18</c:v>
                </c:pt>
                <c:pt idx="1497">
                  <c:v>1.177333333</c:v>
                </c:pt>
                <c:pt idx="1498">
                  <c:v>1.1666666670000001</c:v>
                </c:pt>
                <c:pt idx="1499">
                  <c:v>1.165666667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25-4963-B3D3-285B75E91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0320031"/>
        <c:axId val="340325023"/>
      </c:areaChart>
      <c:lineChart>
        <c:grouping val="standard"/>
        <c:varyColors val="0"/>
        <c:ser>
          <c:idx val="2"/>
          <c:order val="0"/>
          <c:tx>
            <c:strRef>
              <c:f>'[민평3사평균(시가평가)―한진 1년이하(일).csv]민평3사평균(시가평가)―한진 1년이하(일)'!$H$1</c:f>
              <c:strCache>
                <c:ptCount val="1"/>
                <c:pt idx="0">
                  <c:v>BBB+1년</c:v>
                </c:pt>
              </c:strCache>
            </c:strRef>
          </c:tx>
          <c:spPr>
            <a:ln w="19050" cap="rnd">
              <a:solidFill>
                <a:srgbClr val="EC3B67"/>
              </a:solidFill>
              <a:round/>
            </a:ln>
            <a:effectLst/>
          </c:spPr>
          <c:marker>
            <c:symbol val="none"/>
          </c:marker>
          <c:val>
            <c:numRef>
              <c:f>'[민평3사평균(시가평가)―한진 1년이하(일).csv]민평3사평균(시가평가)―한진 1년이하(일)'!$H$2:$H$1501</c:f>
              <c:numCache>
                <c:formatCode>General</c:formatCode>
                <c:ptCount val="1500"/>
                <c:pt idx="0">
                  <c:v>3.4704999999999999</c:v>
                </c:pt>
                <c:pt idx="1">
                  <c:v>3.4565000000000001</c:v>
                </c:pt>
                <c:pt idx="2">
                  <c:v>3.4572500000000002</c:v>
                </c:pt>
                <c:pt idx="3">
                  <c:v>3.46475</c:v>
                </c:pt>
                <c:pt idx="4">
                  <c:v>3.4632499999999999</c:v>
                </c:pt>
                <c:pt idx="5">
                  <c:v>3.4630000000000001</c:v>
                </c:pt>
                <c:pt idx="6">
                  <c:v>3.4689999999999999</c:v>
                </c:pt>
                <c:pt idx="7">
                  <c:v>3.4677500000000001</c:v>
                </c:pt>
                <c:pt idx="8">
                  <c:v>3.4662500000000001</c:v>
                </c:pt>
                <c:pt idx="9">
                  <c:v>3.4757500000000001</c:v>
                </c:pt>
                <c:pt idx="10">
                  <c:v>3.4697499999999999</c:v>
                </c:pt>
                <c:pt idx="11">
                  <c:v>3.4747499999999998</c:v>
                </c:pt>
                <c:pt idx="12">
                  <c:v>3.4757500000000001</c:v>
                </c:pt>
                <c:pt idx="13">
                  <c:v>3.48325</c:v>
                </c:pt>
                <c:pt idx="14">
                  <c:v>3.4935</c:v>
                </c:pt>
                <c:pt idx="15">
                  <c:v>3.492</c:v>
                </c:pt>
                <c:pt idx="16">
                  <c:v>3.4892500000000002</c:v>
                </c:pt>
                <c:pt idx="17">
                  <c:v>3.4984999999999999</c:v>
                </c:pt>
                <c:pt idx="18">
                  <c:v>3.4997500000000001</c:v>
                </c:pt>
                <c:pt idx="19">
                  <c:v>3.5027499999999998</c:v>
                </c:pt>
                <c:pt idx="20">
                  <c:v>3.5147499999999998</c:v>
                </c:pt>
                <c:pt idx="21">
                  <c:v>3.52725</c:v>
                </c:pt>
                <c:pt idx="22">
                  <c:v>3.5465</c:v>
                </c:pt>
                <c:pt idx="23">
                  <c:v>3.5477500000000002</c:v>
                </c:pt>
                <c:pt idx="24">
                  <c:v>3.5467499999999998</c:v>
                </c:pt>
                <c:pt idx="25">
                  <c:v>3.55</c:v>
                </c:pt>
                <c:pt idx="26">
                  <c:v>3.5602499999999999</c:v>
                </c:pt>
                <c:pt idx="27">
                  <c:v>3.5652499999999998</c:v>
                </c:pt>
                <c:pt idx="28">
                  <c:v>3.5677500000000002</c:v>
                </c:pt>
                <c:pt idx="29">
                  <c:v>3.5670000000000002</c:v>
                </c:pt>
                <c:pt idx="30">
                  <c:v>3.5640000000000001</c:v>
                </c:pt>
                <c:pt idx="31">
                  <c:v>3.5605000000000002</c:v>
                </c:pt>
                <c:pt idx="32">
                  <c:v>3.54175</c:v>
                </c:pt>
                <c:pt idx="33">
                  <c:v>3.5350000000000001</c:v>
                </c:pt>
                <c:pt idx="34">
                  <c:v>3.53925</c:v>
                </c:pt>
                <c:pt idx="35">
                  <c:v>3.5447500000000001</c:v>
                </c:pt>
                <c:pt idx="36">
                  <c:v>3.5495000000000001</c:v>
                </c:pt>
                <c:pt idx="37">
                  <c:v>3.5554999999999999</c:v>
                </c:pt>
                <c:pt idx="38">
                  <c:v>3.5485000000000002</c:v>
                </c:pt>
                <c:pt idx="39">
                  <c:v>3.5607500000000001</c:v>
                </c:pt>
                <c:pt idx="40">
                  <c:v>3.5665</c:v>
                </c:pt>
                <c:pt idx="41">
                  <c:v>3.57525</c:v>
                </c:pt>
                <c:pt idx="42">
                  <c:v>3.5865</c:v>
                </c:pt>
                <c:pt idx="43">
                  <c:v>3.5862500000000002</c:v>
                </c:pt>
                <c:pt idx="44">
                  <c:v>3.5852499999999998</c:v>
                </c:pt>
                <c:pt idx="45">
                  <c:v>3.5837500000000002</c:v>
                </c:pt>
                <c:pt idx="46">
                  <c:v>3.5907499999999999</c:v>
                </c:pt>
                <c:pt idx="47">
                  <c:v>3.5745</c:v>
                </c:pt>
                <c:pt idx="48">
                  <c:v>3.57775</c:v>
                </c:pt>
                <c:pt idx="49">
                  <c:v>3.5732499999999998</c:v>
                </c:pt>
                <c:pt idx="50">
                  <c:v>3.5847500000000001</c:v>
                </c:pt>
                <c:pt idx="51">
                  <c:v>3.5847500000000001</c:v>
                </c:pt>
                <c:pt idx="52">
                  <c:v>3.5830000000000002</c:v>
                </c:pt>
                <c:pt idx="53">
                  <c:v>3.5802499999999999</c:v>
                </c:pt>
                <c:pt idx="54">
                  <c:v>3.5815000000000001</c:v>
                </c:pt>
                <c:pt idx="55">
                  <c:v>3.5827499999999999</c:v>
                </c:pt>
                <c:pt idx="56">
                  <c:v>3.5907499999999999</c:v>
                </c:pt>
                <c:pt idx="57">
                  <c:v>3.6034999999999999</c:v>
                </c:pt>
                <c:pt idx="58">
                  <c:v>3.6192500000000001</c:v>
                </c:pt>
                <c:pt idx="59">
                  <c:v>3.613</c:v>
                </c:pt>
                <c:pt idx="60">
                  <c:v>3.6139999999999999</c:v>
                </c:pt>
                <c:pt idx="61">
                  <c:v>3.6172499999999999</c:v>
                </c:pt>
                <c:pt idx="62">
                  <c:v>3.6110000000000002</c:v>
                </c:pt>
                <c:pt idx="63">
                  <c:v>3.6142500000000002</c:v>
                </c:pt>
                <c:pt idx="64">
                  <c:v>3.6212499999999999</c:v>
                </c:pt>
                <c:pt idx="65">
                  <c:v>3.6219999999999999</c:v>
                </c:pt>
                <c:pt idx="66">
                  <c:v>3.6212499999999999</c:v>
                </c:pt>
                <c:pt idx="67">
                  <c:v>3.6305000000000001</c:v>
                </c:pt>
                <c:pt idx="68">
                  <c:v>3.63375</c:v>
                </c:pt>
                <c:pt idx="69">
                  <c:v>3.6382500000000002</c:v>
                </c:pt>
                <c:pt idx="70">
                  <c:v>3.6392500000000001</c:v>
                </c:pt>
                <c:pt idx="71">
                  <c:v>3.66675</c:v>
                </c:pt>
                <c:pt idx="72">
                  <c:v>3.6739999999999999</c:v>
                </c:pt>
                <c:pt idx="73">
                  <c:v>3.68675</c:v>
                </c:pt>
                <c:pt idx="74">
                  <c:v>3.69</c:v>
                </c:pt>
                <c:pt idx="75">
                  <c:v>3.69875</c:v>
                </c:pt>
                <c:pt idx="76">
                  <c:v>3.6974999999999998</c:v>
                </c:pt>
                <c:pt idx="77">
                  <c:v>3.6995</c:v>
                </c:pt>
                <c:pt idx="78">
                  <c:v>3.7160000000000002</c:v>
                </c:pt>
                <c:pt idx="79">
                  <c:v>3.7247499999999998</c:v>
                </c:pt>
                <c:pt idx="80">
                  <c:v>3.73475</c:v>
                </c:pt>
                <c:pt idx="81">
                  <c:v>3.7364999999999999</c:v>
                </c:pt>
                <c:pt idx="82">
                  <c:v>3.7414999999999998</c:v>
                </c:pt>
                <c:pt idx="83">
                  <c:v>3.7530000000000001</c:v>
                </c:pt>
                <c:pt idx="84">
                  <c:v>3.7527499999999998</c:v>
                </c:pt>
                <c:pt idx="85">
                  <c:v>3.7552500000000002</c:v>
                </c:pt>
                <c:pt idx="86">
                  <c:v>3.7494999999999998</c:v>
                </c:pt>
                <c:pt idx="87">
                  <c:v>3.7610000000000001</c:v>
                </c:pt>
                <c:pt idx="88">
                  <c:v>3.76925</c:v>
                </c:pt>
                <c:pt idx="89">
                  <c:v>3.7702499999999999</c:v>
                </c:pt>
                <c:pt idx="90">
                  <c:v>3.7937500000000002</c:v>
                </c:pt>
                <c:pt idx="91">
                  <c:v>3.798</c:v>
                </c:pt>
                <c:pt idx="92">
                  <c:v>3.7970000000000002</c:v>
                </c:pt>
                <c:pt idx="93">
                  <c:v>3.8050000000000002</c:v>
                </c:pt>
                <c:pt idx="94">
                  <c:v>3.80525</c:v>
                </c:pt>
                <c:pt idx="95">
                  <c:v>3.8047499999999999</c:v>
                </c:pt>
                <c:pt idx="96">
                  <c:v>3.80125</c:v>
                </c:pt>
                <c:pt idx="97">
                  <c:v>3.8174999999999999</c:v>
                </c:pt>
                <c:pt idx="98">
                  <c:v>3.8860000000000001</c:v>
                </c:pt>
                <c:pt idx="99">
                  <c:v>3.9235000000000002</c:v>
                </c:pt>
                <c:pt idx="100">
                  <c:v>3.9377499999999999</c:v>
                </c:pt>
                <c:pt idx="101">
                  <c:v>3.9434999999999998</c:v>
                </c:pt>
                <c:pt idx="102">
                  <c:v>3.9660000000000002</c:v>
                </c:pt>
                <c:pt idx="103">
                  <c:v>3.96475</c:v>
                </c:pt>
                <c:pt idx="104">
                  <c:v>3.9627500000000002</c:v>
                </c:pt>
                <c:pt idx="105">
                  <c:v>3.9609999999999999</c:v>
                </c:pt>
                <c:pt idx="106">
                  <c:v>3.9632499999999999</c:v>
                </c:pt>
                <c:pt idx="107">
                  <c:v>3.9514999999999998</c:v>
                </c:pt>
                <c:pt idx="108">
                  <c:v>3.9455</c:v>
                </c:pt>
                <c:pt idx="109">
                  <c:v>3.9464999999999999</c:v>
                </c:pt>
                <c:pt idx="110">
                  <c:v>3.9394999999999998</c:v>
                </c:pt>
                <c:pt idx="111">
                  <c:v>3.9375</c:v>
                </c:pt>
                <c:pt idx="112">
                  <c:v>3.9434999999999998</c:v>
                </c:pt>
                <c:pt idx="113">
                  <c:v>3.9427500000000002</c:v>
                </c:pt>
                <c:pt idx="114">
                  <c:v>3.9365000000000001</c:v>
                </c:pt>
                <c:pt idx="115">
                  <c:v>3.9420000000000002</c:v>
                </c:pt>
                <c:pt idx="116">
                  <c:v>3.95275</c:v>
                </c:pt>
                <c:pt idx="117">
                  <c:v>3.94625</c:v>
                </c:pt>
                <c:pt idx="118">
                  <c:v>3.9504999999999999</c:v>
                </c:pt>
                <c:pt idx="119">
                  <c:v>3.956</c:v>
                </c:pt>
                <c:pt idx="120">
                  <c:v>3.95</c:v>
                </c:pt>
                <c:pt idx="121">
                  <c:v>3.9554999999999998</c:v>
                </c:pt>
                <c:pt idx="122">
                  <c:v>3.9550000000000001</c:v>
                </c:pt>
                <c:pt idx="123">
                  <c:v>3.9512499999999999</c:v>
                </c:pt>
                <c:pt idx="124">
                  <c:v>3.9415</c:v>
                </c:pt>
                <c:pt idx="125">
                  <c:v>3.9495</c:v>
                </c:pt>
                <c:pt idx="126">
                  <c:v>3.952</c:v>
                </c:pt>
                <c:pt idx="127">
                  <c:v>3.9667500000000002</c:v>
                </c:pt>
                <c:pt idx="128">
                  <c:v>3.9630000000000001</c:v>
                </c:pt>
                <c:pt idx="129">
                  <c:v>3.9630000000000001</c:v>
                </c:pt>
                <c:pt idx="130">
                  <c:v>3.9497499999999999</c:v>
                </c:pt>
                <c:pt idx="131">
                  <c:v>3.9474999999999998</c:v>
                </c:pt>
                <c:pt idx="132">
                  <c:v>3.9597500000000001</c:v>
                </c:pt>
                <c:pt idx="133">
                  <c:v>3.9662500000000001</c:v>
                </c:pt>
                <c:pt idx="134">
                  <c:v>3.9620000000000002</c:v>
                </c:pt>
                <c:pt idx="135">
                  <c:v>3.9750000000000001</c:v>
                </c:pt>
                <c:pt idx="136">
                  <c:v>3.9902500000000001</c:v>
                </c:pt>
                <c:pt idx="137">
                  <c:v>3.9972500000000002</c:v>
                </c:pt>
                <c:pt idx="138">
                  <c:v>4.0084999999999997</c:v>
                </c:pt>
                <c:pt idx="139">
                  <c:v>4.0199999999999996</c:v>
                </c:pt>
                <c:pt idx="140">
                  <c:v>4.03</c:v>
                </c:pt>
                <c:pt idx="141">
                  <c:v>4.0365000000000002</c:v>
                </c:pt>
                <c:pt idx="142">
                  <c:v>4.0397499999999997</c:v>
                </c:pt>
                <c:pt idx="143">
                  <c:v>4.0402500000000003</c:v>
                </c:pt>
                <c:pt idx="144">
                  <c:v>4.0445000000000002</c:v>
                </c:pt>
                <c:pt idx="145">
                  <c:v>4.032</c:v>
                </c:pt>
                <c:pt idx="146">
                  <c:v>4.0367499999999996</c:v>
                </c:pt>
                <c:pt idx="147">
                  <c:v>4.0229999999999997</c:v>
                </c:pt>
                <c:pt idx="148">
                  <c:v>4.0352499999999996</c:v>
                </c:pt>
                <c:pt idx="149">
                  <c:v>4.0549999999999997</c:v>
                </c:pt>
                <c:pt idx="150">
                  <c:v>4.04575</c:v>
                </c:pt>
                <c:pt idx="151">
                  <c:v>4.0622499999999997</c:v>
                </c:pt>
                <c:pt idx="152">
                  <c:v>4.0522499999999999</c:v>
                </c:pt>
                <c:pt idx="153">
                  <c:v>4.0497500000000004</c:v>
                </c:pt>
                <c:pt idx="154">
                  <c:v>4.0642500000000004</c:v>
                </c:pt>
                <c:pt idx="155">
                  <c:v>4.0715000000000003</c:v>
                </c:pt>
                <c:pt idx="156">
                  <c:v>4.0922499999999999</c:v>
                </c:pt>
                <c:pt idx="157">
                  <c:v>4.0852500000000003</c:v>
                </c:pt>
                <c:pt idx="158">
                  <c:v>4.1172500000000003</c:v>
                </c:pt>
                <c:pt idx="159">
                  <c:v>4.1795</c:v>
                </c:pt>
                <c:pt idx="160">
                  <c:v>4.1795</c:v>
                </c:pt>
                <c:pt idx="161">
                  <c:v>4.1797500000000003</c:v>
                </c:pt>
                <c:pt idx="162">
                  <c:v>4.1914999999999996</c:v>
                </c:pt>
                <c:pt idx="163">
                  <c:v>4.1859999999999999</c:v>
                </c:pt>
                <c:pt idx="164">
                  <c:v>4.1692499999999999</c:v>
                </c:pt>
                <c:pt idx="165">
                  <c:v>4.1715</c:v>
                </c:pt>
                <c:pt idx="166">
                  <c:v>4.1677499999999998</c:v>
                </c:pt>
                <c:pt idx="167">
                  <c:v>4.149</c:v>
                </c:pt>
                <c:pt idx="168">
                  <c:v>4.1619999999999999</c:v>
                </c:pt>
                <c:pt idx="169">
                  <c:v>4.1617499999999996</c:v>
                </c:pt>
                <c:pt idx="170">
                  <c:v>4.16</c:v>
                </c:pt>
                <c:pt idx="171">
                  <c:v>4.1667500000000004</c:v>
                </c:pt>
                <c:pt idx="172">
                  <c:v>4.1680000000000001</c:v>
                </c:pt>
                <c:pt idx="173">
                  <c:v>4.1654999999999998</c:v>
                </c:pt>
                <c:pt idx="174">
                  <c:v>4.1662499999999998</c:v>
                </c:pt>
                <c:pt idx="175">
                  <c:v>4.1717500000000003</c:v>
                </c:pt>
                <c:pt idx="176">
                  <c:v>4.1697499999999996</c:v>
                </c:pt>
                <c:pt idx="177">
                  <c:v>4.1717500000000003</c:v>
                </c:pt>
                <c:pt idx="178">
                  <c:v>4.1622500000000002</c:v>
                </c:pt>
                <c:pt idx="179">
                  <c:v>4.14975</c:v>
                </c:pt>
                <c:pt idx="180">
                  <c:v>4.1660000000000004</c:v>
                </c:pt>
                <c:pt idx="181">
                  <c:v>4.1847500000000002</c:v>
                </c:pt>
                <c:pt idx="182">
                  <c:v>4.2874999999999996</c:v>
                </c:pt>
                <c:pt idx="183">
                  <c:v>4.2975000000000003</c:v>
                </c:pt>
                <c:pt idx="184">
                  <c:v>4.3007499999999999</c:v>
                </c:pt>
                <c:pt idx="185">
                  <c:v>4.3067500000000001</c:v>
                </c:pt>
                <c:pt idx="186">
                  <c:v>4.3087499999999999</c:v>
                </c:pt>
                <c:pt idx="187">
                  <c:v>4.3177500000000002</c:v>
                </c:pt>
                <c:pt idx="188">
                  <c:v>4.3215000000000003</c:v>
                </c:pt>
                <c:pt idx="189">
                  <c:v>4.3307500000000001</c:v>
                </c:pt>
                <c:pt idx="190">
                  <c:v>4.3377499999999998</c:v>
                </c:pt>
                <c:pt idx="191">
                  <c:v>4.3319999999999999</c:v>
                </c:pt>
                <c:pt idx="192">
                  <c:v>4.3302500000000004</c:v>
                </c:pt>
                <c:pt idx="193">
                  <c:v>4.3090000000000002</c:v>
                </c:pt>
                <c:pt idx="194">
                  <c:v>4.3090000000000002</c:v>
                </c:pt>
                <c:pt idx="195">
                  <c:v>4.3064999999999998</c:v>
                </c:pt>
                <c:pt idx="196">
                  <c:v>4.3202499999999997</c:v>
                </c:pt>
                <c:pt idx="197">
                  <c:v>4.3324999999999996</c:v>
                </c:pt>
                <c:pt idx="198">
                  <c:v>4.3447500000000003</c:v>
                </c:pt>
                <c:pt idx="199">
                  <c:v>4.3499999999999996</c:v>
                </c:pt>
                <c:pt idx="200">
                  <c:v>4.3507499999999997</c:v>
                </c:pt>
                <c:pt idx="201">
                  <c:v>4.3472499999999998</c:v>
                </c:pt>
                <c:pt idx="202">
                  <c:v>4.3467500000000001</c:v>
                </c:pt>
                <c:pt idx="203">
                  <c:v>4.3445</c:v>
                </c:pt>
                <c:pt idx="204">
                  <c:v>4.3404999999999996</c:v>
                </c:pt>
                <c:pt idx="205">
                  <c:v>4.3345000000000002</c:v>
                </c:pt>
                <c:pt idx="206">
                  <c:v>4.3445</c:v>
                </c:pt>
                <c:pt idx="207">
                  <c:v>4.3600000000000003</c:v>
                </c:pt>
                <c:pt idx="208">
                  <c:v>4.3572499999999996</c:v>
                </c:pt>
                <c:pt idx="209">
                  <c:v>4.3535000000000004</c:v>
                </c:pt>
                <c:pt idx="210">
                  <c:v>4.3884999999999996</c:v>
                </c:pt>
                <c:pt idx="211">
                  <c:v>4.3732499999999996</c:v>
                </c:pt>
                <c:pt idx="212">
                  <c:v>4.3654999999999999</c:v>
                </c:pt>
                <c:pt idx="213">
                  <c:v>4.3695000000000004</c:v>
                </c:pt>
                <c:pt idx="214">
                  <c:v>4.37425</c:v>
                </c:pt>
                <c:pt idx="215">
                  <c:v>4.3795000000000002</c:v>
                </c:pt>
                <c:pt idx="216">
                  <c:v>4.3985000000000003</c:v>
                </c:pt>
                <c:pt idx="217">
                  <c:v>4.3955000000000002</c:v>
                </c:pt>
                <c:pt idx="218">
                  <c:v>4.4047499999999999</c:v>
                </c:pt>
                <c:pt idx="219">
                  <c:v>4.35025</c:v>
                </c:pt>
                <c:pt idx="220">
                  <c:v>4.3612500000000001</c:v>
                </c:pt>
                <c:pt idx="221">
                  <c:v>4.3727499999999999</c:v>
                </c:pt>
                <c:pt idx="222">
                  <c:v>4.3802500000000002</c:v>
                </c:pt>
                <c:pt idx="223">
                  <c:v>4.3804999999999996</c:v>
                </c:pt>
                <c:pt idx="224">
                  <c:v>4.3815</c:v>
                </c:pt>
                <c:pt idx="225">
                  <c:v>4.4012500000000001</c:v>
                </c:pt>
                <c:pt idx="226">
                  <c:v>4.4057500000000003</c:v>
                </c:pt>
                <c:pt idx="227">
                  <c:v>4.4050000000000002</c:v>
                </c:pt>
                <c:pt idx="228">
                  <c:v>4.4135</c:v>
                </c:pt>
                <c:pt idx="229">
                  <c:v>4.4117499999999996</c:v>
                </c:pt>
                <c:pt idx="230">
                  <c:v>4.4405000000000001</c:v>
                </c:pt>
                <c:pt idx="231">
                  <c:v>4.4277499999999996</c:v>
                </c:pt>
                <c:pt idx="232">
                  <c:v>4.4515000000000002</c:v>
                </c:pt>
                <c:pt idx="233">
                  <c:v>4.4792500000000004</c:v>
                </c:pt>
                <c:pt idx="234">
                  <c:v>4.5017500000000004</c:v>
                </c:pt>
                <c:pt idx="235">
                  <c:v>4.5262500000000001</c:v>
                </c:pt>
                <c:pt idx="236">
                  <c:v>4.5412499999999998</c:v>
                </c:pt>
                <c:pt idx="237">
                  <c:v>4.5672499999999996</c:v>
                </c:pt>
                <c:pt idx="238">
                  <c:v>4.5925000000000002</c:v>
                </c:pt>
                <c:pt idx="239">
                  <c:v>4.5955000000000004</c:v>
                </c:pt>
                <c:pt idx="240">
                  <c:v>4.5992499999999996</c:v>
                </c:pt>
                <c:pt idx="241">
                  <c:v>4.5984999999999996</c:v>
                </c:pt>
                <c:pt idx="242">
                  <c:v>4.6074999999999999</c:v>
                </c:pt>
                <c:pt idx="243">
                  <c:v>4.5984999999999996</c:v>
                </c:pt>
                <c:pt idx="244">
                  <c:v>4.6052499999999998</c:v>
                </c:pt>
                <c:pt idx="245">
                  <c:v>4.5875000000000004</c:v>
                </c:pt>
                <c:pt idx="246">
                  <c:v>4.5852500000000003</c:v>
                </c:pt>
                <c:pt idx="247">
                  <c:v>4.5947500000000003</c:v>
                </c:pt>
                <c:pt idx="248">
                  <c:v>4.5910000000000002</c:v>
                </c:pt>
                <c:pt idx="249">
                  <c:v>4.5940000000000003</c:v>
                </c:pt>
                <c:pt idx="250">
                  <c:v>4.5882500000000004</c:v>
                </c:pt>
                <c:pt idx="251">
                  <c:v>4.5957499999999998</c:v>
                </c:pt>
                <c:pt idx="252">
                  <c:v>4.60825</c:v>
                </c:pt>
                <c:pt idx="253">
                  <c:v>4.6112500000000001</c:v>
                </c:pt>
                <c:pt idx="254">
                  <c:v>4.6127500000000001</c:v>
                </c:pt>
                <c:pt idx="255">
                  <c:v>4.6345000000000001</c:v>
                </c:pt>
                <c:pt idx="256">
                  <c:v>4.6395</c:v>
                </c:pt>
                <c:pt idx="257">
                  <c:v>4.5979999999999999</c:v>
                </c:pt>
                <c:pt idx="258">
                  <c:v>4.6609999999999996</c:v>
                </c:pt>
                <c:pt idx="259">
                  <c:v>4.6847500000000002</c:v>
                </c:pt>
                <c:pt idx="260">
                  <c:v>4.7052500000000004</c:v>
                </c:pt>
                <c:pt idx="261">
                  <c:v>4.7167500000000002</c:v>
                </c:pt>
                <c:pt idx="262">
                  <c:v>4.7167500000000002</c:v>
                </c:pt>
                <c:pt idx="263">
                  <c:v>4.7359999999999998</c:v>
                </c:pt>
                <c:pt idx="264">
                  <c:v>4.7527499999999998</c:v>
                </c:pt>
                <c:pt idx="265">
                  <c:v>4.8230000000000004</c:v>
                </c:pt>
                <c:pt idx="266">
                  <c:v>4.8440000000000003</c:v>
                </c:pt>
                <c:pt idx="267">
                  <c:v>4.8449999999999998</c:v>
                </c:pt>
                <c:pt idx="268">
                  <c:v>4.8512500000000003</c:v>
                </c:pt>
                <c:pt idx="269">
                  <c:v>4.8445</c:v>
                </c:pt>
                <c:pt idx="270">
                  <c:v>4.8230000000000004</c:v>
                </c:pt>
                <c:pt idx="271">
                  <c:v>4.81325</c:v>
                </c:pt>
                <c:pt idx="272">
                  <c:v>4.8254999999999999</c:v>
                </c:pt>
                <c:pt idx="273">
                  <c:v>4.8337500000000002</c:v>
                </c:pt>
                <c:pt idx="274">
                  <c:v>4.8522499999999997</c:v>
                </c:pt>
                <c:pt idx="275">
                  <c:v>4.8232499999999998</c:v>
                </c:pt>
                <c:pt idx="276">
                  <c:v>4.8187499999999996</c:v>
                </c:pt>
                <c:pt idx="277">
                  <c:v>4.8227500000000001</c:v>
                </c:pt>
                <c:pt idx="278">
                  <c:v>4.8334999999999999</c:v>
                </c:pt>
                <c:pt idx="279">
                  <c:v>4.8434999999999997</c:v>
                </c:pt>
                <c:pt idx="280">
                  <c:v>4.8802500000000002</c:v>
                </c:pt>
                <c:pt idx="281">
                  <c:v>4.9039999999999999</c:v>
                </c:pt>
                <c:pt idx="282">
                  <c:v>4.9470000000000001</c:v>
                </c:pt>
                <c:pt idx="283">
                  <c:v>4.9557500000000001</c:v>
                </c:pt>
                <c:pt idx="284">
                  <c:v>4.9772499999999997</c:v>
                </c:pt>
                <c:pt idx="285">
                  <c:v>4.9792500000000004</c:v>
                </c:pt>
                <c:pt idx="286">
                  <c:v>4.9812500000000002</c:v>
                </c:pt>
                <c:pt idx="287">
                  <c:v>4.9867499999999998</c:v>
                </c:pt>
                <c:pt idx="288">
                  <c:v>4.9779999999999998</c:v>
                </c:pt>
                <c:pt idx="289">
                  <c:v>4.9877500000000001</c:v>
                </c:pt>
                <c:pt idx="290">
                  <c:v>4.9775</c:v>
                </c:pt>
                <c:pt idx="291">
                  <c:v>4.9939999999999998</c:v>
                </c:pt>
                <c:pt idx="292">
                  <c:v>4.9962499999999999</c:v>
                </c:pt>
                <c:pt idx="293">
                  <c:v>5.0095000000000001</c:v>
                </c:pt>
                <c:pt idx="294">
                  <c:v>5.0259999999999998</c:v>
                </c:pt>
                <c:pt idx="295">
                  <c:v>5.0357500000000002</c:v>
                </c:pt>
                <c:pt idx="296">
                  <c:v>5.0434999999999999</c:v>
                </c:pt>
                <c:pt idx="297">
                  <c:v>5.0452500000000002</c:v>
                </c:pt>
                <c:pt idx="298">
                  <c:v>5.0327500000000001</c:v>
                </c:pt>
                <c:pt idx="299">
                  <c:v>5.0419999999999998</c:v>
                </c:pt>
                <c:pt idx="300">
                  <c:v>5.0505000000000004</c:v>
                </c:pt>
                <c:pt idx="301">
                  <c:v>5.06175</c:v>
                </c:pt>
                <c:pt idx="302">
                  <c:v>5.0672499999999996</c:v>
                </c:pt>
                <c:pt idx="303">
                  <c:v>5.0694999999999997</c:v>
                </c:pt>
                <c:pt idx="304">
                  <c:v>5.0602499999999999</c:v>
                </c:pt>
                <c:pt idx="305">
                  <c:v>5.0487500000000001</c:v>
                </c:pt>
                <c:pt idx="306">
                  <c:v>5.0547500000000003</c:v>
                </c:pt>
                <c:pt idx="307">
                  <c:v>5.0622499999999997</c:v>
                </c:pt>
                <c:pt idx="308">
                  <c:v>5.0625</c:v>
                </c:pt>
                <c:pt idx="309">
                  <c:v>5.0715000000000003</c:v>
                </c:pt>
                <c:pt idx="310">
                  <c:v>5.0717499999999998</c:v>
                </c:pt>
                <c:pt idx="311">
                  <c:v>5.07125</c:v>
                </c:pt>
                <c:pt idx="312">
                  <c:v>5.0577500000000004</c:v>
                </c:pt>
                <c:pt idx="313">
                  <c:v>5.06175</c:v>
                </c:pt>
                <c:pt idx="314">
                  <c:v>5.0834999999999999</c:v>
                </c:pt>
                <c:pt idx="315">
                  <c:v>5.0999999999999996</c:v>
                </c:pt>
                <c:pt idx="316">
                  <c:v>5.1057499999999996</c:v>
                </c:pt>
                <c:pt idx="317">
                  <c:v>5.1185</c:v>
                </c:pt>
                <c:pt idx="318">
                  <c:v>5.1212499999999999</c:v>
                </c:pt>
                <c:pt idx="319">
                  <c:v>5.1307499999999999</c:v>
                </c:pt>
                <c:pt idx="320">
                  <c:v>5.1725000000000003</c:v>
                </c:pt>
                <c:pt idx="321">
                  <c:v>5.1827500000000004</c:v>
                </c:pt>
                <c:pt idx="322">
                  <c:v>5.2002499999999996</c:v>
                </c:pt>
                <c:pt idx="323">
                  <c:v>5.2095000000000002</c:v>
                </c:pt>
                <c:pt idx="324">
                  <c:v>5.19475</c:v>
                </c:pt>
                <c:pt idx="325">
                  <c:v>5.20275</c:v>
                </c:pt>
                <c:pt idx="326">
                  <c:v>5.266</c:v>
                </c:pt>
                <c:pt idx="327">
                  <c:v>5.2664999999999997</c:v>
                </c:pt>
                <c:pt idx="328">
                  <c:v>5.2690000000000001</c:v>
                </c:pt>
                <c:pt idx="329">
                  <c:v>5.2595000000000001</c:v>
                </c:pt>
                <c:pt idx="330">
                  <c:v>5.2404999999999999</c:v>
                </c:pt>
                <c:pt idx="331">
                  <c:v>5.2489999999999997</c:v>
                </c:pt>
                <c:pt idx="332">
                  <c:v>5.2472500000000002</c:v>
                </c:pt>
                <c:pt idx="333">
                  <c:v>5.24275</c:v>
                </c:pt>
                <c:pt idx="334">
                  <c:v>5.2344999999999997</c:v>
                </c:pt>
                <c:pt idx="335">
                  <c:v>5.2525000000000004</c:v>
                </c:pt>
                <c:pt idx="336">
                  <c:v>5.2195</c:v>
                </c:pt>
                <c:pt idx="337">
                  <c:v>5.21875</c:v>
                </c:pt>
                <c:pt idx="338">
                  <c:v>5.2069999999999999</c:v>
                </c:pt>
                <c:pt idx="339">
                  <c:v>5.2162499999999996</c:v>
                </c:pt>
                <c:pt idx="340">
                  <c:v>5.2227499999999996</c:v>
                </c:pt>
                <c:pt idx="341">
                  <c:v>5.2190000000000003</c:v>
                </c:pt>
                <c:pt idx="342">
                  <c:v>5.2167500000000002</c:v>
                </c:pt>
                <c:pt idx="343">
                  <c:v>5.2389999999999999</c:v>
                </c:pt>
                <c:pt idx="344">
                  <c:v>5.2407500000000002</c:v>
                </c:pt>
                <c:pt idx="345">
                  <c:v>5.2519999999999998</c:v>
                </c:pt>
                <c:pt idx="346">
                  <c:v>5.2577499999999997</c:v>
                </c:pt>
                <c:pt idx="347">
                  <c:v>5.2567500000000003</c:v>
                </c:pt>
                <c:pt idx="348">
                  <c:v>5.2575000000000003</c:v>
                </c:pt>
                <c:pt idx="349">
                  <c:v>5.2577499999999997</c:v>
                </c:pt>
                <c:pt idx="350">
                  <c:v>5.274</c:v>
                </c:pt>
                <c:pt idx="351">
                  <c:v>5.2874999999999996</c:v>
                </c:pt>
                <c:pt idx="352">
                  <c:v>5.2854999999999999</c:v>
                </c:pt>
                <c:pt idx="353">
                  <c:v>5.2910000000000004</c:v>
                </c:pt>
                <c:pt idx="354">
                  <c:v>5.2962499999999997</c:v>
                </c:pt>
                <c:pt idx="355">
                  <c:v>5.3105000000000002</c:v>
                </c:pt>
                <c:pt idx="356">
                  <c:v>5.3194999999999997</c:v>
                </c:pt>
                <c:pt idx="357">
                  <c:v>5.3315000000000001</c:v>
                </c:pt>
                <c:pt idx="358">
                  <c:v>5.3332499999999996</c:v>
                </c:pt>
                <c:pt idx="359">
                  <c:v>5.3574999999999999</c:v>
                </c:pt>
                <c:pt idx="360">
                  <c:v>5.3704999999999998</c:v>
                </c:pt>
                <c:pt idx="361">
                  <c:v>5.3922499999999998</c:v>
                </c:pt>
                <c:pt idx="362">
                  <c:v>5.3994999999999997</c:v>
                </c:pt>
                <c:pt idx="363">
                  <c:v>5.4175000000000004</c:v>
                </c:pt>
                <c:pt idx="364">
                  <c:v>5.4139999999999997</c:v>
                </c:pt>
                <c:pt idx="365">
                  <c:v>5.4264999999999999</c:v>
                </c:pt>
                <c:pt idx="366">
                  <c:v>5.4260000000000002</c:v>
                </c:pt>
                <c:pt idx="367">
                  <c:v>5.42075</c:v>
                </c:pt>
                <c:pt idx="368">
                  <c:v>5.4227499999999997</c:v>
                </c:pt>
                <c:pt idx="369">
                  <c:v>5.4240000000000004</c:v>
                </c:pt>
                <c:pt idx="370">
                  <c:v>5.4340000000000002</c:v>
                </c:pt>
                <c:pt idx="371">
                  <c:v>5.444</c:v>
                </c:pt>
                <c:pt idx="372">
                  <c:v>5.4459999999999997</c:v>
                </c:pt>
                <c:pt idx="373">
                  <c:v>5.4545000000000003</c:v>
                </c:pt>
                <c:pt idx="374">
                  <c:v>5.4692499999999997</c:v>
                </c:pt>
                <c:pt idx="375">
                  <c:v>5.4562499999999998</c:v>
                </c:pt>
                <c:pt idx="376">
                  <c:v>5.45275</c:v>
                </c:pt>
                <c:pt idx="377">
                  <c:v>5.4595000000000002</c:v>
                </c:pt>
                <c:pt idx="378">
                  <c:v>5.5322500000000003</c:v>
                </c:pt>
                <c:pt idx="379">
                  <c:v>5.5417500000000004</c:v>
                </c:pt>
                <c:pt idx="380">
                  <c:v>5.5277500000000002</c:v>
                </c:pt>
                <c:pt idx="381">
                  <c:v>5.5317499999999997</c:v>
                </c:pt>
                <c:pt idx="382">
                  <c:v>5.5317499999999997</c:v>
                </c:pt>
                <c:pt idx="383">
                  <c:v>5.532</c:v>
                </c:pt>
                <c:pt idx="384">
                  <c:v>5.53925</c:v>
                </c:pt>
                <c:pt idx="385">
                  <c:v>5.5202499999999999</c:v>
                </c:pt>
                <c:pt idx="386">
                  <c:v>5.5294999999999996</c:v>
                </c:pt>
                <c:pt idx="387">
                  <c:v>5.54</c:v>
                </c:pt>
                <c:pt idx="388">
                  <c:v>5.5339999999999998</c:v>
                </c:pt>
                <c:pt idx="389">
                  <c:v>5.5425000000000004</c:v>
                </c:pt>
                <c:pt idx="390">
                  <c:v>5.5540000000000003</c:v>
                </c:pt>
                <c:pt idx="391">
                  <c:v>5.5477499999999997</c:v>
                </c:pt>
                <c:pt idx="392">
                  <c:v>5.5487500000000001</c:v>
                </c:pt>
                <c:pt idx="393">
                  <c:v>5.5449999999999999</c:v>
                </c:pt>
                <c:pt idx="394">
                  <c:v>5.54725</c:v>
                </c:pt>
                <c:pt idx="395">
                  <c:v>5.5670000000000002</c:v>
                </c:pt>
                <c:pt idx="396">
                  <c:v>5.5854999999999997</c:v>
                </c:pt>
                <c:pt idx="397">
                  <c:v>5.61625</c:v>
                </c:pt>
                <c:pt idx="398">
                  <c:v>5.6180000000000003</c:v>
                </c:pt>
                <c:pt idx="399">
                  <c:v>5.6325000000000003</c:v>
                </c:pt>
                <c:pt idx="400">
                  <c:v>5.6352500000000001</c:v>
                </c:pt>
                <c:pt idx="401">
                  <c:v>5.6492500000000003</c:v>
                </c:pt>
                <c:pt idx="402">
                  <c:v>5.6712499999999997</c:v>
                </c:pt>
                <c:pt idx="403">
                  <c:v>5.6747500000000004</c:v>
                </c:pt>
                <c:pt idx="404">
                  <c:v>5.6740000000000004</c:v>
                </c:pt>
                <c:pt idx="405">
                  <c:v>5.6740000000000004</c:v>
                </c:pt>
                <c:pt idx="406">
                  <c:v>5.7140000000000004</c:v>
                </c:pt>
                <c:pt idx="407">
                  <c:v>5.7112499999999997</c:v>
                </c:pt>
                <c:pt idx="408">
                  <c:v>5.7119999999999997</c:v>
                </c:pt>
                <c:pt idx="409">
                  <c:v>5.7145000000000001</c:v>
                </c:pt>
                <c:pt idx="410">
                  <c:v>5.7137500000000001</c:v>
                </c:pt>
                <c:pt idx="411">
                  <c:v>5.7142499999999998</c:v>
                </c:pt>
                <c:pt idx="412">
                  <c:v>5.7057500000000001</c:v>
                </c:pt>
                <c:pt idx="413">
                  <c:v>5.7015000000000002</c:v>
                </c:pt>
                <c:pt idx="414">
                  <c:v>5.6842499999999996</c:v>
                </c:pt>
                <c:pt idx="415">
                  <c:v>5.8464999999999998</c:v>
                </c:pt>
                <c:pt idx="416">
                  <c:v>5.8527500000000003</c:v>
                </c:pt>
                <c:pt idx="417">
                  <c:v>5.8697499999999998</c:v>
                </c:pt>
                <c:pt idx="418">
                  <c:v>5.8487499999999999</c:v>
                </c:pt>
                <c:pt idx="419">
                  <c:v>5.8665000000000003</c:v>
                </c:pt>
                <c:pt idx="420">
                  <c:v>5.8529999999999998</c:v>
                </c:pt>
                <c:pt idx="421">
                  <c:v>5.8602499999999997</c:v>
                </c:pt>
                <c:pt idx="422">
                  <c:v>5.87425</c:v>
                </c:pt>
                <c:pt idx="423">
                  <c:v>5.9077500000000001</c:v>
                </c:pt>
                <c:pt idx="424">
                  <c:v>5.9277499999999996</c:v>
                </c:pt>
                <c:pt idx="425">
                  <c:v>5.9325000000000001</c:v>
                </c:pt>
                <c:pt idx="426">
                  <c:v>5.9855</c:v>
                </c:pt>
                <c:pt idx="427">
                  <c:v>6.0107499999999998</c:v>
                </c:pt>
                <c:pt idx="428">
                  <c:v>6.0185000000000004</c:v>
                </c:pt>
                <c:pt idx="429">
                  <c:v>6.0054999999999996</c:v>
                </c:pt>
                <c:pt idx="430">
                  <c:v>6.0037500000000001</c:v>
                </c:pt>
                <c:pt idx="431">
                  <c:v>6</c:v>
                </c:pt>
                <c:pt idx="432">
                  <c:v>6.00875</c:v>
                </c:pt>
                <c:pt idx="433">
                  <c:v>6.0274999999999999</c:v>
                </c:pt>
                <c:pt idx="434">
                  <c:v>6.0257500000000004</c:v>
                </c:pt>
                <c:pt idx="435">
                  <c:v>6.0492499999999998</c:v>
                </c:pt>
                <c:pt idx="436">
                  <c:v>6.0869999999999997</c:v>
                </c:pt>
                <c:pt idx="437">
                  <c:v>6.0932500000000003</c:v>
                </c:pt>
                <c:pt idx="438">
                  <c:v>6.0802500000000004</c:v>
                </c:pt>
                <c:pt idx="439">
                  <c:v>6.0707500000000003</c:v>
                </c:pt>
                <c:pt idx="440">
                  <c:v>6.08</c:v>
                </c:pt>
                <c:pt idx="441">
                  <c:v>6.0785</c:v>
                </c:pt>
                <c:pt idx="442">
                  <c:v>6.0735000000000001</c:v>
                </c:pt>
                <c:pt idx="443">
                  <c:v>6.0875000000000004</c:v>
                </c:pt>
                <c:pt idx="444">
                  <c:v>6.0902500000000002</c:v>
                </c:pt>
                <c:pt idx="445">
                  <c:v>6.0925000000000002</c:v>
                </c:pt>
                <c:pt idx="446">
                  <c:v>6.0940000000000003</c:v>
                </c:pt>
                <c:pt idx="447">
                  <c:v>6.0865</c:v>
                </c:pt>
                <c:pt idx="448">
                  <c:v>6.0822500000000002</c:v>
                </c:pt>
                <c:pt idx="449">
                  <c:v>6.0887500000000001</c:v>
                </c:pt>
                <c:pt idx="450">
                  <c:v>6.0694999999999997</c:v>
                </c:pt>
                <c:pt idx="451">
                  <c:v>6.0502500000000001</c:v>
                </c:pt>
                <c:pt idx="452">
                  <c:v>6.0622499999999997</c:v>
                </c:pt>
                <c:pt idx="453">
                  <c:v>6.0437500000000002</c:v>
                </c:pt>
                <c:pt idx="454">
                  <c:v>6.0562500000000004</c:v>
                </c:pt>
                <c:pt idx="455">
                  <c:v>6.0437500000000002</c:v>
                </c:pt>
                <c:pt idx="456">
                  <c:v>6.0287499999999996</c:v>
                </c:pt>
                <c:pt idx="457">
                  <c:v>6.0209999999999999</c:v>
                </c:pt>
                <c:pt idx="458">
                  <c:v>6.0182500000000001</c:v>
                </c:pt>
                <c:pt idx="459">
                  <c:v>6.0105000000000004</c:v>
                </c:pt>
                <c:pt idx="460">
                  <c:v>6.0155000000000003</c:v>
                </c:pt>
                <c:pt idx="461">
                  <c:v>6.0404999999999998</c:v>
                </c:pt>
                <c:pt idx="462">
                  <c:v>6.0449999999999999</c:v>
                </c:pt>
                <c:pt idx="463">
                  <c:v>6.06975</c:v>
                </c:pt>
                <c:pt idx="464">
                  <c:v>6.0869999999999997</c:v>
                </c:pt>
                <c:pt idx="465">
                  <c:v>5.9982499999999996</c:v>
                </c:pt>
                <c:pt idx="466">
                  <c:v>6.0042499999999999</c:v>
                </c:pt>
                <c:pt idx="467">
                  <c:v>6.0037500000000001</c:v>
                </c:pt>
                <c:pt idx="468">
                  <c:v>6.0032500000000004</c:v>
                </c:pt>
                <c:pt idx="469">
                  <c:v>6.008</c:v>
                </c:pt>
                <c:pt idx="470">
                  <c:v>5.9870000000000001</c:v>
                </c:pt>
                <c:pt idx="471">
                  <c:v>5.9842500000000003</c:v>
                </c:pt>
                <c:pt idx="472">
                  <c:v>5.9812500000000002</c:v>
                </c:pt>
                <c:pt idx="473">
                  <c:v>5.9584999999999999</c:v>
                </c:pt>
                <c:pt idx="474">
                  <c:v>5.9535</c:v>
                </c:pt>
                <c:pt idx="475">
                  <c:v>5.9537500000000003</c:v>
                </c:pt>
                <c:pt idx="476">
                  <c:v>5.95</c:v>
                </c:pt>
                <c:pt idx="477">
                  <c:v>5.9450000000000003</c:v>
                </c:pt>
                <c:pt idx="478">
                  <c:v>5.9234999999999998</c:v>
                </c:pt>
                <c:pt idx="479">
                  <c:v>5.9390000000000001</c:v>
                </c:pt>
                <c:pt idx="480">
                  <c:v>5.9132499999999997</c:v>
                </c:pt>
                <c:pt idx="481">
                  <c:v>5.9135</c:v>
                </c:pt>
                <c:pt idx="482">
                  <c:v>5.91275</c:v>
                </c:pt>
                <c:pt idx="483">
                  <c:v>5.8897500000000003</c:v>
                </c:pt>
                <c:pt idx="484">
                  <c:v>5.8937499999999998</c:v>
                </c:pt>
                <c:pt idx="485">
                  <c:v>5.9024999999999999</c:v>
                </c:pt>
                <c:pt idx="486">
                  <c:v>5.907</c:v>
                </c:pt>
                <c:pt idx="487">
                  <c:v>5.9077500000000001</c:v>
                </c:pt>
                <c:pt idx="488">
                  <c:v>5.9130000000000003</c:v>
                </c:pt>
                <c:pt idx="489">
                  <c:v>5.9059999999999997</c:v>
                </c:pt>
                <c:pt idx="490">
                  <c:v>5.9147499999999997</c:v>
                </c:pt>
                <c:pt idx="491">
                  <c:v>5.9279999999999999</c:v>
                </c:pt>
                <c:pt idx="492">
                  <c:v>5.9255000000000004</c:v>
                </c:pt>
                <c:pt idx="493">
                  <c:v>5.9042500000000002</c:v>
                </c:pt>
                <c:pt idx="494">
                  <c:v>5.9262499999999996</c:v>
                </c:pt>
                <c:pt idx="495">
                  <c:v>5.8994999999999997</c:v>
                </c:pt>
                <c:pt idx="496">
                  <c:v>5.9347500000000002</c:v>
                </c:pt>
                <c:pt idx="497">
                  <c:v>5.9247500000000004</c:v>
                </c:pt>
                <c:pt idx="498">
                  <c:v>5.9202500000000002</c:v>
                </c:pt>
                <c:pt idx="499">
                  <c:v>5.9160000000000004</c:v>
                </c:pt>
                <c:pt idx="500">
                  <c:v>5.9037499999999996</c:v>
                </c:pt>
                <c:pt idx="501">
                  <c:v>5.9177499999999998</c:v>
                </c:pt>
                <c:pt idx="502">
                  <c:v>5.9329999999999998</c:v>
                </c:pt>
                <c:pt idx="503">
                  <c:v>5.9325000000000001</c:v>
                </c:pt>
                <c:pt idx="504">
                  <c:v>5.9240000000000004</c:v>
                </c:pt>
                <c:pt idx="505">
                  <c:v>6.0585000000000004</c:v>
                </c:pt>
                <c:pt idx="506">
                  <c:v>6.0655000000000001</c:v>
                </c:pt>
                <c:pt idx="507">
                  <c:v>6.0625</c:v>
                </c:pt>
                <c:pt idx="508">
                  <c:v>6.0422500000000001</c:v>
                </c:pt>
                <c:pt idx="509">
                  <c:v>6.0514999999999999</c:v>
                </c:pt>
                <c:pt idx="510">
                  <c:v>6.0612500000000002</c:v>
                </c:pt>
                <c:pt idx="511">
                  <c:v>6.0545</c:v>
                </c:pt>
                <c:pt idx="512">
                  <c:v>6.0502500000000001</c:v>
                </c:pt>
                <c:pt idx="513">
                  <c:v>6.0465</c:v>
                </c:pt>
                <c:pt idx="514">
                  <c:v>6.0465</c:v>
                </c:pt>
                <c:pt idx="515">
                  <c:v>6.0597500000000002</c:v>
                </c:pt>
                <c:pt idx="516">
                  <c:v>6.0717499999999998</c:v>
                </c:pt>
                <c:pt idx="517">
                  <c:v>6.0752499999999996</c:v>
                </c:pt>
                <c:pt idx="518">
                  <c:v>6.0730000000000004</c:v>
                </c:pt>
                <c:pt idx="519">
                  <c:v>6.1187500000000004</c:v>
                </c:pt>
                <c:pt idx="520">
                  <c:v>6.1150000000000002</c:v>
                </c:pt>
                <c:pt idx="521">
                  <c:v>6.1632499999999997</c:v>
                </c:pt>
                <c:pt idx="522">
                  <c:v>6.1589999999999998</c:v>
                </c:pt>
                <c:pt idx="523">
                  <c:v>6.1197499999999998</c:v>
                </c:pt>
                <c:pt idx="524">
                  <c:v>6.0949999999999998</c:v>
                </c:pt>
                <c:pt idx="525">
                  <c:v>6.0960000000000001</c:v>
                </c:pt>
                <c:pt idx="526">
                  <c:v>6.0979999999999999</c:v>
                </c:pt>
                <c:pt idx="527">
                  <c:v>6.1234999999999999</c:v>
                </c:pt>
                <c:pt idx="528">
                  <c:v>6.0922499999999999</c:v>
                </c:pt>
                <c:pt idx="529">
                  <c:v>6.0854999999999997</c:v>
                </c:pt>
                <c:pt idx="530">
                  <c:v>6.0757500000000002</c:v>
                </c:pt>
                <c:pt idx="531">
                  <c:v>6.0812499999999998</c:v>
                </c:pt>
                <c:pt idx="532">
                  <c:v>6.0912499999999996</c:v>
                </c:pt>
                <c:pt idx="533">
                  <c:v>6.0860000000000003</c:v>
                </c:pt>
                <c:pt idx="534">
                  <c:v>6.07775</c:v>
                </c:pt>
                <c:pt idx="535">
                  <c:v>6.07775</c:v>
                </c:pt>
                <c:pt idx="536">
                  <c:v>6.0822500000000002</c:v>
                </c:pt>
                <c:pt idx="537">
                  <c:v>6.0785</c:v>
                </c:pt>
                <c:pt idx="538">
                  <c:v>6.0842499999999999</c:v>
                </c:pt>
                <c:pt idx="539">
                  <c:v>6.0650000000000004</c:v>
                </c:pt>
                <c:pt idx="540">
                  <c:v>6.0419999999999998</c:v>
                </c:pt>
                <c:pt idx="541">
                  <c:v>6.06325</c:v>
                </c:pt>
                <c:pt idx="542">
                  <c:v>6.0682499999999999</c:v>
                </c:pt>
                <c:pt idx="543">
                  <c:v>6.06975</c:v>
                </c:pt>
                <c:pt idx="544">
                  <c:v>6.0640000000000001</c:v>
                </c:pt>
                <c:pt idx="545">
                  <c:v>6.0824999999999996</c:v>
                </c:pt>
                <c:pt idx="546">
                  <c:v>6.0635000000000003</c:v>
                </c:pt>
                <c:pt idx="547">
                  <c:v>6.0927499999999997</c:v>
                </c:pt>
                <c:pt idx="548">
                  <c:v>6.0897500000000004</c:v>
                </c:pt>
                <c:pt idx="549">
                  <c:v>6.1384999999999996</c:v>
                </c:pt>
                <c:pt idx="550">
                  <c:v>6.1234999999999999</c:v>
                </c:pt>
                <c:pt idx="551">
                  <c:v>6.0804999999999998</c:v>
                </c:pt>
                <c:pt idx="552">
                  <c:v>6.0324999999999998</c:v>
                </c:pt>
                <c:pt idx="553">
                  <c:v>6.0257500000000004</c:v>
                </c:pt>
                <c:pt idx="554">
                  <c:v>6.0069999999999997</c:v>
                </c:pt>
                <c:pt idx="555">
                  <c:v>6.0164999999999997</c:v>
                </c:pt>
                <c:pt idx="556">
                  <c:v>5.9972500000000002</c:v>
                </c:pt>
                <c:pt idx="557">
                  <c:v>5.96225</c:v>
                </c:pt>
                <c:pt idx="558">
                  <c:v>5.9487500000000004</c:v>
                </c:pt>
                <c:pt idx="559">
                  <c:v>5.9402499999999998</c:v>
                </c:pt>
                <c:pt idx="560">
                  <c:v>5.9027500000000002</c:v>
                </c:pt>
                <c:pt idx="561">
                  <c:v>5.8845000000000001</c:v>
                </c:pt>
                <c:pt idx="562">
                  <c:v>5.8890000000000002</c:v>
                </c:pt>
                <c:pt idx="563">
                  <c:v>6.00725</c:v>
                </c:pt>
                <c:pt idx="564">
                  <c:v>6</c:v>
                </c:pt>
                <c:pt idx="565">
                  <c:v>5.9897499999999999</c:v>
                </c:pt>
                <c:pt idx="566">
                  <c:v>6.0205000000000002</c:v>
                </c:pt>
                <c:pt idx="567">
                  <c:v>6.048</c:v>
                </c:pt>
                <c:pt idx="568">
                  <c:v>6.0192500000000004</c:v>
                </c:pt>
                <c:pt idx="569">
                  <c:v>5.9989999999999997</c:v>
                </c:pt>
                <c:pt idx="570">
                  <c:v>5.9782500000000001</c:v>
                </c:pt>
                <c:pt idx="571">
                  <c:v>5.9705000000000004</c:v>
                </c:pt>
                <c:pt idx="572">
                  <c:v>5.9645000000000001</c:v>
                </c:pt>
                <c:pt idx="573">
                  <c:v>5.9744999999999999</c:v>
                </c:pt>
                <c:pt idx="574">
                  <c:v>5.9954999999999998</c:v>
                </c:pt>
                <c:pt idx="575">
                  <c:v>5.9952500000000004</c:v>
                </c:pt>
                <c:pt idx="576">
                  <c:v>5.9859999999999998</c:v>
                </c:pt>
                <c:pt idx="577">
                  <c:v>5.9885000000000002</c:v>
                </c:pt>
                <c:pt idx="578">
                  <c:v>5.9824999999999999</c:v>
                </c:pt>
                <c:pt idx="579">
                  <c:v>5.9952500000000004</c:v>
                </c:pt>
                <c:pt idx="580">
                  <c:v>6.0129999999999999</c:v>
                </c:pt>
                <c:pt idx="581">
                  <c:v>6.0054999999999996</c:v>
                </c:pt>
                <c:pt idx="582">
                  <c:v>5.9947499999999998</c:v>
                </c:pt>
                <c:pt idx="583">
                  <c:v>6.008</c:v>
                </c:pt>
                <c:pt idx="584">
                  <c:v>6.01525</c:v>
                </c:pt>
                <c:pt idx="585">
                  <c:v>6.0425000000000004</c:v>
                </c:pt>
                <c:pt idx="586">
                  <c:v>6.0482500000000003</c:v>
                </c:pt>
                <c:pt idx="587">
                  <c:v>6.0659999999999998</c:v>
                </c:pt>
                <c:pt idx="588">
                  <c:v>6.0570000000000004</c:v>
                </c:pt>
                <c:pt idx="589">
                  <c:v>6.0372500000000002</c:v>
                </c:pt>
                <c:pt idx="590">
                  <c:v>6.0507499999999999</c:v>
                </c:pt>
                <c:pt idx="591">
                  <c:v>6.0679999999999996</c:v>
                </c:pt>
                <c:pt idx="592">
                  <c:v>6.0492499999999998</c:v>
                </c:pt>
                <c:pt idx="593">
                  <c:v>6.0449999999999999</c:v>
                </c:pt>
                <c:pt idx="594">
                  <c:v>6.07125</c:v>
                </c:pt>
                <c:pt idx="595">
                  <c:v>6.0657500000000004</c:v>
                </c:pt>
                <c:pt idx="596">
                  <c:v>6.0432499999999996</c:v>
                </c:pt>
                <c:pt idx="597">
                  <c:v>6.0237499999999997</c:v>
                </c:pt>
                <c:pt idx="598">
                  <c:v>6.0887500000000001</c:v>
                </c:pt>
                <c:pt idx="599">
                  <c:v>6.093</c:v>
                </c:pt>
                <c:pt idx="600">
                  <c:v>6.1295000000000002</c:v>
                </c:pt>
                <c:pt idx="601">
                  <c:v>6.1302500000000002</c:v>
                </c:pt>
                <c:pt idx="602">
                  <c:v>6.1817500000000001</c:v>
                </c:pt>
                <c:pt idx="603">
                  <c:v>6.3334999999999999</c:v>
                </c:pt>
                <c:pt idx="604">
                  <c:v>6.3897500000000003</c:v>
                </c:pt>
                <c:pt idx="605">
                  <c:v>6.3929999999999998</c:v>
                </c:pt>
                <c:pt idx="606">
                  <c:v>6.3297499999999998</c:v>
                </c:pt>
                <c:pt idx="607">
                  <c:v>6.3864999999999998</c:v>
                </c:pt>
                <c:pt idx="608">
                  <c:v>6.4184999999999999</c:v>
                </c:pt>
                <c:pt idx="609">
                  <c:v>6.4494999999999996</c:v>
                </c:pt>
                <c:pt idx="610">
                  <c:v>6.4249999999999998</c:v>
                </c:pt>
                <c:pt idx="611">
                  <c:v>6.3782500000000004</c:v>
                </c:pt>
                <c:pt idx="612">
                  <c:v>6.3232499999999998</c:v>
                </c:pt>
                <c:pt idx="613">
                  <c:v>6.3262499999999999</c:v>
                </c:pt>
                <c:pt idx="614">
                  <c:v>6.3322500000000002</c:v>
                </c:pt>
                <c:pt idx="615">
                  <c:v>6.3122499999999997</c:v>
                </c:pt>
                <c:pt idx="616">
                  <c:v>6.3324999999999996</c:v>
                </c:pt>
                <c:pt idx="617">
                  <c:v>6.3177500000000002</c:v>
                </c:pt>
                <c:pt idx="618">
                  <c:v>6.2619999999999996</c:v>
                </c:pt>
                <c:pt idx="619">
                  <c:v>6.2645</c:v>
                </c:pt>
                <c:pt idx="620">
                  <c:v>6.2380000000000004</c:v>
                </c:pt>
                <c:pt idx="621">
                  <c:v>6.2469999999999999</c:v>
                </c:pt>
                <c:pt idx="622">
                  <c:v>6.2190000000000003</c:v>
                </c:pt>
                <c:pt idx="623">
                  <c:v>6.2270000000000003</c:v>
                </c:pt>
                <c:pt idx="624">
                  <c:v>6.2130000000000001</c:v>
                </c:pt>
                <c:pt idx="625">
                  <c:v>6.2207499999999998</c:v>
                </c:pt>
                <c:pt idx="626">
                  <c:v>6.2234999999999996</c:v>
                </c:pt>
                <c:pt idx="627">
                  <c:v>6.1924999999999999</c:v>
                </c:pt>
                <c:pt idx="628">
                  <c:v>6.2592499999999998</c:v>
                </c:pt>
                <c:pt idx="629">
                  <c:v>6.30525</c:v>
                </c:pt>
                <c:pt idx="630">
                  <c:v>6.3187499999999996</c:v>
                </c:pt>
                <c:pt idx="631">
                  <c:v>6.3224999999999998</c:v>
                </c:pt>
                <c:pt idx="632">
                  <c:v>6.3532500000000001</c:v>
                </c:pt>
                <c:pt idx="633">
                  <c:v>6.3397500000000004</c:v>
                </c:pt>
                <c:pt idx="634">
                  <c:v>6.3562500000000002</c:v>
                </c:pt>
                <c:pt idx="635">
                  <c:v>6.3710000000000004</c:v>
                </c:pt>
                <c:pt idx="636">
                  <c:v>6.375</c:v>
                </c:pt>
                <c:pt idx="637">
                  <c:v>6.4340000000000002</c:v>
                </c:pt>
                <c:pt idx="638">
                  <c:v>6.4744999999999999</c:v>
                </c:pt>
                <c:pt idx="639">
                  <c:v>6.5037500000000001</c:v>
                </c:pt>
                <c:pt idx="640">
                  <c:v>6.484</c:v>
                </c:pt>
                <c:pt idx="641">
                  <c:v>6.5217499999999999</c:v>
                </c:pt>
                <c:pt idx="642">
                  <c:v>6.5502500000000001</c:v>
                </c:pt>
                <c:pt idx="643">
                  <c:v>6.5860000000000003</c:v>
                </c:pt>
                <c:pt idx="644">
                  <c:v>6.5892499999999998</c:v>
                </c:pt>
                <c:pt idx="645">
                  <c:v>6.64175</c:v>
                </c:pt>
                <c:pt idx="646">
                  <c:v>6.6307499999999999</c:v>
                </c:pt>
                <c:pt idx="647">
                  <c:v>6.6660000000000004</c:v>
                </c:pt>
                <c:pt idx="648">
                  <c:v>6.7314999999999996</c:v>
                </c:pt>
                <c:pt idx="649">
                  <c:v>6.8064999999999998</c:v>
                </c:pt>
                <c:pt idx="650">
                  <c:v>6.8377499999999998</c:v>
                </c:pt>
                <c:pt idx="651">
                  <c:v>6.8377499999999998</c:v>
                </c:pt>
                <c:pt idx="652">
                  <c:v>6.8369999999999997</c:v>
                </c:pt>
                <c:pt idx="653">
                  <c:v>6.87425</c:v>
                </c:pt>
                <c:pt idx="654">
                  <c:v>6.90625</c:v>
                </c:pt>
                <c:pt idx="655">
                  <c:v>6.9059999999999997</c:v>
                </c:pt>
                <c:pt idx="656">
                  <c:v>6.8935000000000004</c:v>
                </c:pt>
                <c:pt idx="657">
                  <c:v>6.9192499999999999</c:v>
                </c:pt>
                <c:pt idx="658">
                  <c:v>6.9477500000000001</c:v>
                </c:pt>
                <c:pt idx="659">
                  <c:v>6.91</c:v>
                </c:pt>
                <c:pt idx="660">
                  <c:v>6.9172500000000001</c:v>
                </c:pt>
                <c:pt idx="661">
                  <c:v>6.9342499999999996</c:v>
                </c:pt>
                <c:pt idx="662">
                  <c:v>6.95275</c:v>
                </c:pt>
                <c:pt idx="663">
                  <c:v>6.9880000000000004</c:v>
                </c:pt>
                <c:pt idx="664">
                  <c:v>6.9857500000000003</c:v>
                </c:pt>
                <c:pt idx="665">
                  <c:v>6.9902499999999996</c:v>
                </c:pt>
                <c:pt idx="666">
                  <c:v>7.0122499999999999</c:v>
                </c:pt>
                <c:pt idx="667">
                  <c:v>6.9922500000000003</c:v>
                </c:pt>
                <c:pt idx="668">
                  <c:v>6.9649999999999999</c:v>
                </c:pt>
                <c:pt idx="669">
                  <c:v>6.9537500000000003</c:v>
                </c:pt>
                <c:pt idx="670">
                  <c:v>6.9982499999999996</c:v>
                </c:pt>
                <c:pt idx="671">
                  <c:v>7.06325</c:v>
                </c:pt>
                <c:pt idx="672">
                  <c:v>7.1345000000000001</c:v>
                </c:pt>
                <c:pt idx="673">
                  <c:v>7.1544999999999996</c:v>
                </c:pt>
                <c:pt idx="674">
                  <c:v>7.1130000000000004</c:v>
                </c:pt>
                <c:pt idx="675">
                  <c:v>7.07925</c:v>
                </c:pt>
                <c:pt idx="676">
                  <c:v>7.0757500000000002</c:v>
                </c:pt>
                <c:pt idx="677">
                  <c:v>7.1645000000000003</c:v>
                </c:pt>
                <c:pt idx="678">
                  <c:v>7.1672500000000001</c:v>
                </c:pt>
                <c:pt idx="679">
                  <c:v>7.13</c:v>
                </c:pt>
                <c:pt idx="680">
                  <c:v>7.0862499999999997</c:v>
                </c:pt>
                <c:pt idx="681">
                  <c:v>7.1032500000000001</c:v>
                </c:pt>
                <c:pt idx="682">
                  <c:v>7.0934999999999997</c:v>
                </c:pt>
                <c:pt idx="683">
                  <c:v>7.0415000000000001</c:v>
                </c:pt>
                <c:pt idx="684">
                  <c:v>7.0765000000000002</c:v>
                </c:pt>
                <c:pt idx="685">
                  <c:v>7.0627500000000003</c:v>
                </c:pt>
                <c:pt idx="686">
                  <c:v>7.1280000000000001</c:v>
                </c:pt>
                <c:pt idx="687">
                  <c:v>7.1254999999999997</c:v>
                </c:pt>
                <c:pt idx="688">
                  <c:v>7.1207500000000001</c:v>
                </c:pt>
                <c:pt idx="689">
                  <c:v>7.1215000000000002</c:v>
                </c:pt>
                <c:pt idx="690">
                  <c:v>7.0754999999999999</c:v>
                </c:pt>
                <c:pt idx="691">
                  <c:v>7.0579999999999998</c:v>
                </c:pt>
                <c:pt idx="692">
                  <c:v>6.9987500000000002</c:v>
                </c:pt>
                <c:pt idx="693">
                  <c:v>6.9157500000000001</c:v>
                </c:pt>
                <c:pt idx="694">
                  <c:v>6.8985000000000003</c:v>
                </c:pt>
                <c:pt idx="695">
                  <c:v>6.8390000000000004</c:v>
                </c:pt>
                <c:pt idx="696">
                  <c:v>6.8419999999999996</c:v>
                </c:pt>
                <c:pt idx="697">
                  <c:v>6.7987500000000001</c:v>
                </c:pt>
                <c:pt idx="698">
                  <c:v>6.7409999999999997</c:v>
                </c:pt>
                <c:pt idx="699">
                  <c:v>6.7205000000000004</c:v>
                </c:pt>
                <c:pt idx="700">
                  <c:v>6.7512499999999998</c:v>
                </c:pt>
                <c:pt idx="701">
                  <c:v>6.6094999999999997</c:v>
                </c:pt>
                <c:pt idx="702">
                  <c:v>6.5657500000000004</c:v>
                </c:pt>
                <c:pt idx="703">
                  <c:v>6.4842500000000003</c:v>
                </c:pt>
                <c:pt idx="704">
                  <c:v>6.391</c:v>
                </c:pt>
                <c:pt idx="705">
                  <c:v>6.3282499999999997</c:v>
                </c:pt>
                <c:pt idx="706">
                  <c:v>6.3079999999999998</c:v>
                </c:pt>
                <c:pt idx="707">
                  <c:v>6.2454999999999998</c:v>
                </c:pt>
                <c:pt idx="708">
                  <c:v>6.2277500000000003</c:v>
                </c:pt>
                <c:pt idx="709">
                  <c:v>6.1749999999999998</c:v>
                </c:pt>
                <c:pt idx="710">
                  <c:v>6.17</c:v>
                </c:pt>
                <c:pt idx="711">
                  <c:v>6.2037500000000003</c:v>
                </c:pt>
                <c:pt idx="712">
                  <c:v>6.16425</c:v>
                </c:pt>
                <c:pt idx="713">
                  <c:v>6.2232500000000002</c:v>
                </c:pt>
                <c:pt idx="714">
                  <c:v>6.3262499999999999</c:v>
                </c:pt>
                <c:pt idx="715">
                  <c:v>6.3605</c:v>
                </c:pt>
                <c:pt idx="716">
                  <c:v>6.3142500000000004</c:v>
                </c:pt>
                <c:pt idx="717">
                  <c:v>6.3345000000000002</c:v>
                </c:pt>
                <c:pt idx="718">
                  <c:v>6.0845000000000002</c:v>
                </c:pt>
                <c:pt idx="719">
                  <c:v>5.976</c:v>
                </c:pt>
                <c:pt idx="720">
                  <c:v>5.7910000000000004</c:v>
                </c:pt>
                <c:pt idx="721">
                  <c:v>5.7495000000000003</c:v>
                </c:pt>
                <c:pt idx="722">
                  <c:v>5.7062499999999998</c:v>
                </c:pt>
                <c:pt idx="723">
                  <c:v>5.7004999999999999</c:v>
                </c:pt>
                <c:pt idx="724">
                  <c:v>5.6920000000000002</c:v>
                </c:pt>
                <c:pt idx="725">
                  <c:v>5.6367500000000001</c:v>
                </c:pt>
                <c:pt idx="726">
                  <c:v>5.62425</c:v>
                </c:pt>
                <c:pt idx="727">
                  <c:v>5.6224999999999996</c:v>
                </c:pt>
                <c:pt idx="728">
                  <c:v>5.6725000000000003</c:v>
                </c:pt>
                <c:pt idx="729">
                  <c:v>5.665</c:v>
                </c:pt>
                <c:pt idx="730">
                  <c:v>5.6395</c:v>
                </c:pt>
                <c:pt idx="731">
                  <c:v>5.6654999999999998</c:v>
                </c:pt>
                <c:pt idx="732">
                  <c:v>5.7007500000000002</c:v>
                </c:pt>
                <c:pt idx="733">
                  <c:v>5.6602499999999996</c:v>
                </c:pt>
                <c:pt idx="734">
                  <c:v>5.62575</c:v>
                </c:pt>
                <c:pt idx="735">
                  <c:v>5.6367500000000001</c:v>
                </c:pt>
                <c:pt idx="736">
                  <c:v>5.5614999999999997</c:v>
                </c:pt>
                <c:pt idx="737">
                  <c:v>5.56975</c:v>
                </c:pt>
                <c:pt idx="738">
                  <c:v>5.4427500000000002</c:v>
                </c:pt>
                <c:pt idx="739">
                  <c:v>5.3920000000000003</c:v>
                </c:pt>
                <c:pt idx="740">
                  <c:v>5.3542500000000004</c:v>
                </c:pt>
                <c:pt idx="741">
                  <c:v>5.3127500000000003</c:v>
                </c:pt>
                <c:pt idx="742">
                  <c:v>5.2859999999999996</c:v>
                </c:pt>
                <c:pt idx="743">
                  <c:v>5.2672499999999998</c:v>
                </c:pt>
                <c:pt idx="744">
                  <c:v>5.27</c:v>
                </c:pt>
                <c:pt idx="745">
                  <c:v>5.3090000000000002</c:v>
                </c:pt>
                <c:pt idx="746">
                  <c:v>5.2939999999999996</c:v>
                </c:pt>
                <c:pt idx="747">
                  <c:v>5.3012499999999996</c:v>
                </c:pt>
                <c:pt idx="748">
                  <c:v>5.3025000000000002</c:v>
                </c:pt>
                <c:pt idx="749">
                  <c:v>5.3102499999999999</c:v>
                </c:pt>
                <c:pt idx="750">
                  <c:v>5.2987500000000001</c:v>
                </c:pt>
                <c:pt idx="751">
                  <c:v>5.3220000000000001</c:v>
                </c:pt>
                <c:pt idx="752">
                  <c:v>5.3529999999999998</c:v>
                </c:pt>
                <c:pt idx="753">
                  <c:v>5.3872499999999999</c:v>
                </c:pt>
                <c:pt idx="754">
                  <c:v>5.43025</c:v>
                </c:pt>
                <c:pt idx="755">
                  <c:v>5.4177499999999998</c:v>
                </c:pt>
                <c:pt idx="756">
                  <c:v>5.4737499999999999</c:v>
                </c:pt>
                <c:pt idx="757">
                  <c:v>5.4677499999999997</c:v>
                </c:pt>
                <c:pt idx="758">
                  <c:v>5.4747500000000002</c:v>
                </c:pt>
                <c:pt idx="759">
                  <c:v>5.4762500000000003</c:v>
                </c:pt>
                <c:pt idx="760">
                  <c:v>5.5004999999999997</c:v>
                </c:pt>
                <c:pt idx="761">
                  <c:v>5.51675</c:v>
                </c:pt>
                <c:pt idx="762">
                  <c:v>5.5092499999999998</c:v>
                </c:pt>
                <c:pt idx="763">
                  <c:v>5.4725000000000001</c:v>
                </c:pt>
                <c:pt idx="764">
                  <c:v>5.4822499999999996</c:v>
                </c:pt>
                <c:pt idx="765">
                  <c:v>5.4782500000000001</c:v>
                </c:pt>
                <c:pt idx="766">
                  <c:v>5.4722499999999998</c:v>
                </c:pt>
                <c:pt idx="767">
                  <c:v>5.4242499999999998</c:v>
                </c:pt>
                <c:pt idx="768">
                  <c:v>5.44475</c:v>
                </c:pt>
                <c:pt idx="769">
                  <c:v>5.42075</c:v>
                </c:pt>
                <c:pt idx="770">
                  <c:v>5.3957499999999996</c:v>
                </c:pt>
                <c:pt idx="771">
                  <c:v>5.3615000000000004</c:v>
                </c:pt>
                <c:pt idx="772">
                  <c:v>5.3272500000000003</c:v>
                </c:pt>
                <c:pt idx="773">
                  <c:v>5.3304999999999998</c:v>
                </c:pt>
                <c:pt idx="774">
                  <c:v>5.3330000000000002</c:v>
                </c:pt>
                <c:pt idx="775">
                  <c:v>5.32125</c:v>
                </c:pt>
                <c:pt idx="776">
                  <c:v>5.2897499999999997</c:v>
                </c:pt>
                <c:pt idx="777">
                  <c:v>5.194</c:v>
                </c:pt>
                <c:pt idx="778">
                  <c:v>5.1459999999999999</c:v>
                </c:pt>
                <c:pt idx="779">
                  <c:v>5.1070000000000002</c:v>
                </c:pt>
                <c:pt idx="780">
                  <c:v>5.0380000000000003</c:v>
                </c:pt>
                <c:pt idx="781">
                  <c:v>5.0407500000000001</c:v>
                </c:pt>
                <c:pt idx="782">
                  <c:v>4.9935</c:v>
                </c:pt>
                <c:pt idx="783">
                  <c:v>4.9835000000000003</c:v>
                </c:pt>
                <c:pt idx="784">
                  <c:v>4.9595000000000002</c:v>
                </c:pt>
                <c:pt idx="785">
                  <c:v>4.9602500000000003</c:v>
                </c:pt>
                <c:pt idx="786">
                  <c:v>4.9547499999999998</c:v>
                </c:pt>
                <c:pt idx="787">
                  <c:v>4.9089999999999998</c:v>
                </c:pt>
                <c:pt idx="788">
                  <c:v>4.7389999999999999</c:v>
                </c:pt>
                <c:pt idx="789">
                  <c:v>4.6840000000000002</c:v>
                </c:pt>
                <c:pt idx="790">
                  <c:v>4.5670000000000002</c:v>
                </c:pt>
                <c:pt idx="791">
                  <c:v>4.5397499999999997</c:v>
                </c:pt>
                <c:pt idx="792">
                  <c:v>4.5354999999999999</c:v>
                </c:pt>
                <c:pt idx="793">
                  <c:v>4.5460000000000003</c:v>
                </c:pt>
                <c:pt idx="794">
                  <c:v>4.4729999999999999</c:v>
                </c:pt>
                <c:pt idx="795">
                  <c:v>4.4427500000000002</c:v>
                </c:pt>
                <c:pt idx="796">
                  <c:v>4.4059999999999997</c:v>
                </c:pt>
                <c:pt idx="797">
                  <c:v>4.3555000000000001</c:v>
                </c:pt>
                <c:pt idx="798">
                  <c:v>4.3494999999999999</c:v>
                </c:pt>
                <c:pt idx="799">
                  <c:v>4.3327499999999999</c:v>
                </c:pt>
                <c:pt idx="800">
                  <c:v>4.3090000000000002</c:v>
                </c:pt>
                <c:pt idx="801">
                  <c:v>4.3019999999999996</c:v>
                </c:pt>
                <c:pt idx="802">
                  <c:v>4.3094999999999999</c:v>
                </c:pt>
                <c:pt idx="803">
                  <c:v>4.29575</c:v>
                </c:pt>
                <c:pt idx="804">
                  <c:v>4.28925</c:v>
                </c:pt>
                <c:pt idx="805">
                  <c:v>4.2802499999999997</c:v>
                </c:pt>
                <c:pt idx="806">
                  <c:v>4.2637499999999999</c:v>
                </c:pt>
                <c:pt idx="807">
                  <c:v>4.2474999999999996</c:v>
                </c:pt>
                <c:pt idx="808">
                  <c:v>4.18025</c:v>
                </c:pt>
                <c:pt idx="809">
                  <c:v>4.1592500000000001</c:v>
                </c:pt>
                <c:pt idx="810">
                  <c:v>4.1462500000000002</c:v>
                </c:pt>
                <c:pt idx="811">
                  <c:v>4.1485000000000003</c:v>
                </c:pt>
                <c:pt idx="812">
                  <c:v>4.149</c:v>
                </c:pt>
                <c:pt idx="813">
                  <c:v>4.20425</c:v>
                </c:pt>
                <c:pt idx="814">
                  <c:v>4.2072500000000002</c:v>
                </c:pt>
                <c:pt idx="815">
                  <c:v>4.1737500000000001</c:v>
                </c:pt>
                <c:pt idx="816">
                  <c:v>4.1619999999999999</c:v>
                </c:pt>
                <c:pt idx="817">
                  <c:v>4.1284999999999998</c:v>
                </c:pt>
                <c:pt idx="818">
                  <c:v>4.08725</c:v>
                </c:pt>
                <c:pt idx="819">
                  <c:v>4.0475000000000003</c:v>
                </c:pt>
                <c:pt idx="820">
                  <c:v>4.07</c:v>
                </c:pt>
                <c:pt idx="821">
                  <c:v>4.0884999999999998</c:v>
                </c:pt>
                <c:pt idx="822">
                  <c:v>4.1112500000000001</c:v>
                </c:pt>
                <c:pt idx="823">
                  <c:v>4.0977499999999996</c:v>
                </c:pt>
                <c:pt idx="824">
                  <c:v>4.0967500000000001</c:v>
                </c:pt>
                <c:pt idx="825">
                  <c:v>4.101</c:v>
                </c:pt>
                <c:pt idx="826">
                  <c:v>4.1307499999999999</c:v>
                </c:pt>
                <c:pt idx="827">
                  <c:v>4.1202500000000004</c:v>
                </c:pt>
                <c:pt idx="828">
                  <c:v>4.1027500000000003</c:v>
                </c:pt>
                <c:pt idx="829">
                  <c:v>4.1952499999999997</c:v>
                </c:pt>
                <c:pt idx="830">
                  <c:v>4.2172499999999999</c:v>
                </c:pt>
                <c:pt idx="831">
                  <c:v>4.1955</c:v>
                </c:pt>
                <c:pt idx="832">
                  <c:v>4.0964999999999998</c:v>
                </c:pt>
                <c:pt idx="833">
                  <c:v>4.0347499999999998</c:v>
                </c:pt>
                <c:pt idx="834">
                  <c:v>4.0214999999999996</c:v>
                </c:pt>
                <c:pt idx="835">
                  <c:v>3.9780000000000002</c:v>
                </c:pt>
                <c:pt idx="836">
                  <c:v>3.9384999999999999</c:v>
                </c:pt>
                <c:pt idx="837">
                  <c:v>3.9097499999999998</c:v>
                </c:pt>
                <c:pt idx="838">
                  <c:v>3.8730000000000002</c:v>
                </c:pt>
                <c:pt idx="839">
                  <c:v>3.8657499999999998</c:v>
                </c:pt>
                <c:pt idx="840">
                  <c:v>3.8732500000000001</c:v>
                </c:pt>
                <c:pt idx="841">
                  <c:v>3.8694999999999999</c:v>
                </c:pt>
                <c:pt idx="842">
                  <c:v>3.7497500000000001</c:v>
                </c:pt>
                <c:pt idx="843">
                  <c:v>3.7212499999999999</c:v>
                </c:pt>
                <c:pt idx="844">
                  <c:v>3.6924999999999999</c:v>
                </c:pt>
                <c:pt idx="845">
                  <c:v>3.6675</c:v>
                </c:pt>
                <c:pt idx="846">
                  <c:v>3.6427499999999999</c:v>
                </c:pt>
                <c:pt idx="847">
                  <c:v>3.6412499999999999</c:v>
                </c:pt>
                <c:pt idx="848">
                  <c:v>3.6232500000000001</c:v>
                </c:pt>
                <c:pt idx="849">
                  <c:v>3.6259999999999999</c:v>
                </c:pt>
                <c:pt idx="850">
                  <c:v>3.6232500000000001</c:v>
                </c:pt>
                <c:pt idx="851">
                  <c:v>3.62025</c:v>
                </c:pt>
                <c:pt idx="852">
                  <c:v>3.6234999999999999</c:v>
                </c:pt>
                <c:pt idx="853">
                  <c:v>3.6232500000000001</c:v>
                </c:pt>
                <c:pt idx="854">
                  <c:v>3.6197499999999998</c:v>
                </c:pt>
                <c:pt idx="855">
                  <c:v>3.6222500000000002</c:v>
                </c:pt>
                <c:pt idx="856">
                  <c:v>3.6194999999999999</c:v>
                </c:pt>
                <c:pt idx="857">
                  <c:v>3.625</c:v>
                </c:pt>
                <c:pt idx="858">
                  <c:v>3.6185</c:v>
                </c:pt>
                <c:pt idx="859">
                  <c:v>3.6284999999999998</c:v>
                </c:pt>
                <c:pt idx="860">
                  <c:v>3.6259999999999999</c:v>
                </c:pt>
                <c:pt idx="861">
                  <c:v>3.6117499999999998</c:v>
                </c:pt>
                <c:pt idx="862">
                  <c:v>3.6472500000000001</c:v>
                </c:pt>
                <c:pt idx="863">
                  <c:v>3.6404999999999998</c:v>
                </c:pt>
                <c:pt idx="864">
                  <c:v>3.6364999999999998</c:v>
                </c:pt>
                <c:pt idx="865">
                  <c:v>3.6345000000000001</c:v>
                </c:pt>
                <c:pt idx="866">
                  <c:v>3.6869999999999998</c:v>
                </c:pt>
                <c:pt idx="867">
                  <c:v>3.6855000000000002</c:v>
                </c:pt>
                <c:pt idx="868">
                  <c:v>3.6829999999999998</c:v>
                </c:pt>
                <c:pt idx="869">
                  <c:v>3.6742499999999998</c:v>
                </c:pt>
                <c:pt idx="870">
                  <c:v>3.67475</c:v>
                </c:pt>
                <c:pt idx="871">
                  <c:v>3.657</c:v>
                </c:pt>
                <c:pt idx="872">
                  <c:v>3.657</c:v>
                </c:pt>
                <c:pt idx="873">
                  <c:v>3.6647500000000002</c:v>
                </c:pt>
                <c:pt idx="874">
                  <c:v>3.6429999999999998</c:v>
                </c:pt>
                <c:pt idx="875">
                  <c:v>3.6462500000000002</c:v>
                </c:pt>
                <c:pt idx="876">
                  <c:v>3.6535000000000002</c:v>
                </c:pt>
                <c:pt idx="877">
                  <c:v>3.6612499999999999</c:v>
                </c:pt>
                <c:pt idx="878">
                  <c:v>3.6724999999999999</c:v>
                </c:pt>
                <c:pt idx="879">
                  <c:v>3.653</c:v>
                </c:pt>
                <c:pt idx="880">
                  <c:v>3.6440000000000001</c:v>
                </c:pt>
                <c:pt idx="881">
                  <c:v>3.6267499999999999</c:v>
                </c:pt>
                <c:pt idx="882">
                  <c:v>3.6255000000000002</c:v>
                </c:pt>
                <c:pt idx="883">
                  <c:v>3.63</c:v>
                </c:pt>
                <c:pt idx="884">
                  <c:v>3.6204999999999998</c:v>
                </c:pt>
                <c:pt idx="885">
                  <c:v>3.6312500000000001</c:v>
                </c:pt>
                <c:pt idx="886">
                  <c:v>3.6335000000000002</c:v>
                </c:pt>
                <c:pt idx="887">
                  <c:v>3.6110000000000002</c:v>
                </c:pt>
                <c:pt idx="888">
                  <c:v>3.5907499999999999</c:v>
                </c:pt>
                <c:pt idx="889">
                  <c:v>3.5807500000000001</c:v>
                </c:pt>
                <c:pt idx="890">
                  <c:v>3.5825</c:v>
                </c:pt>
                <c:pt idx="891">
                  <c:v>3.569</c:v>
                </c:pt>
                <c:pt idx="892">
                  <c:v>3.5445000000000002</c:v>
                </c:pt>
                <c:pt idx="893">
                  <c:v>3.5322499999999999</c:v>
                </c:pt>
                <c:pt idx="894">
                  <c:v>3.5249999999999999</c:v>
                </c:pt>
                <c:pt idx="895">
                  <c:v>3.5182500000000001</c:v>
                </c:pt>
                <c:pt idx="896">
                  <c:v>3.5282499999999999</c:v>
                </c:pt>
                <c:pt idx="897">
                  <c:v>3.5332499999999998</c:v>
                </c:pt>
                <c:pt idx="898">
                  <c:v>3.5332499999999998</c:v>
                </c:pt>
                <c:pt idx="899">
                  <c:v>3.52725</c:v>
                </c:pt>
                <c:pt idx="900">
                  <c:v>3.5197500000000002</c:v>
                </c:pt>
                <c:pt idx="901">
                  <c:v>3.5165000000000002</c:v>
                </c:pt>
                <c:pt idx="902">
                  <c:v>3.5177499999999999</c:v>
                </c:pt>
                <c:pt idx="903">
                  <c:v>3.5289999999999999</c:v>
                </c:pt>
                <c:pt idx="904">
                  <c:v>3.5052500000000002</c:v>
                </c:pt>
                <c:pt idx="905">
                  <c:v>3.4940000000000002</c:v>
                </c:pt>
                <c:pt idx="906">
                  <c:v>3.4877500000000001</c:v>
                </c:pt>
                <c:pt idx="907">
                  <c:v>3.4809999999999999</c:v>
                </c:pt>
                <c:pt idx="908">
                  <c:v>3.4702500000000001</c:v>
                </c:pt>
                <c:pt idx="909">
                  <c:v>3.4772500000000002</c:v>
                </c:pt>
                <c:pt idx="910">
                  <c:v>3.4815</c:v>
                </c:pt>
                <c:pt idx="911">
                  <c:v>3.4802499999999998</c:v>
                </c:pt>
                <c:pt idx="912">
                  <c:v>3.4987499999999998</c:v>
                </c:pt>
                <c:pt idx="913">
                  <c:v>3.5002499999999999</c:v>
                </c:pt>
                <c:pt idx="914">
                  <c:v>3.5034999999999998</c:v>
                </c:pt>
                <c:pt idx="915">
                  <c:v>3.5059999999999998</c:v>
                </c:pt>
                <c:pt idx="916">
                  <c:v>3.4987499999999998</c:v>
                </c:pt>
                <c:pt idx="917">
                  <c:v>3.5147499999999998</c:v>
                </c:pt>
                <c:pt idx="918">
                  <c:v>3.4950000000000001</c:v>
                </c:pt>
                <c:pt idx="919">
                  <c:v>3.4942500000000001</c:v>
                </c:pt>
                <c:pt idx="920">
                  <c:v>3.4864999999999999</c:v>
                </c:pt>
                <c:pt idx="921">
                  <c:v>3.4830000000000001</c:v>
                </c:pt>
                <c:pt idx="922">
                  <c:v>3.4805000000000001</c:v>
                </c:pt>
                <c:pt idx="923">
                  <c:v>3.476</c:v>
                </c:pt>
                <c:pt idx="924">
                  <c:v>3.4794999999999998</c:v>
                </c:pt>
                <c:pt idx="925">
                  <c:v>3.464</c:v>
                </c:pt>
                <c:pt idx="926">
                  <c:v>3.4514999999999998</c:v>
                </c:pt>
                <c:pt idx="927">
                  <c:v>3.403</c:v>
                </c:pt>
                <c:pt idx="928">
                  <c:v>3.3845000000000001</c:v>
                </c:pt>
                <c:pt idx="929">
                  <c:v>3.3765000000000001</c:v>
                </c:pt>
                <c:pt idx="930">
                  <c:v>3.3719999999999999</c:v>
                </c:pt>
                <c:pt idx="931">
                  <c:v>3.3685</c:v>
                </c:pt>
                <c:pt idx="932">
                  <c:v>3.3802500000000002</c:v>
                </c:pt>
                <c:pt idx="933">
                  <c:v>3.3967499999999999</c:v>
                </c:pt>
                <c:pt idx="934">
                  <c:v>3.3965000000000001</c:v>
                </c:pt>
                <c:pt idx="935">
                  <c:v>3.42</c:v>
                </c:pt>
                <c:pt idx="936">
                  <c:v>3.4532500000000002</c:v>
                </c:pt>
                <c:pt idx="937">
                  <c:v>3.48075</c:v>
                </c:pt>
                <c:pt idx="938">
                  <c:v>3.4975000000000001</c:v>
                </c:pt>
                <c:pt idx="939">
                  <c:v>3.4922499999999999</c:v>
                </c:pt>
                <c:pt idx="940">
                  <c:v>3.4787499999999998</c:v>
                </c:pt>
                <c:pt idx="941">
                  <c:v>3.5057499999999999</c:v>
                </c:pt>
                <c:pt idx="942">
                  <c:v>3.4862500000000001</c:v>
                </c:pt>
                <c:pt idx="943">
                  <c:v>3.4307500000000002</c:v>
                </c:pt>
                <c:pt idx="944">
                  <c:v>3.39</c:v>
                </c:pt>
                <c:pt idx="945">
                  <c:v>3.29575</c:v>
                </c:pt>
                <c:pt idx="946">
                  <c:v>3.2549999999999999</c:v>
                </c:pt>
                <c:pt idx="947">
                  <c:v>3.2345000000000002</c:v>
                </c:pt>
                <c:pt idx="948">
                  <c:v>3.20825</c:v>
                </c:pt>
                <c:pt idx="949">
                  <c:v>3.2035</c:v>
                </c:pt>
                <c:pt idx="950">
                  <c:v>3.2210000000000001</c:v>
                </c:pt>
                <c:pt idx="951">
                  <c:v>3.22925</c:v>
                </c:pt>
                <c:pt idx="952">
                  <c:v>3.2052499999999999</c:v>
                </c:pt>
                <c:pt idx="953">
                  <c:v>3.1964999999999999</c:v>
                </c:pt>
                <c:pt idx="954">
                  <c:v>3.1775000000000002</c:v>
                </c:pt>
                <c:pt idx="955">
                  <c:v>3.1755</c:v>
                </c:pt>
                <c:pt idx="956">
                  <c:v>3.1612499999999999</c:v>
                </c:pt>
                <c:pt idx="957">
                  <c:v>3.1652499999999999</c:v>
                </c:pt>
                <c:pt idx="958">
                  <c:v>3.1779999999999999</c:v>
                </c:pt>
                <c:pt idx="959">
                  <c:v>3.1524999999999999</c:v>
                </c:pt>
                <c:pt idx="960">
                  <c:v>3.1472500000000001</c:v>
                </c:pt>
                <c:pt idx="961">
                  <c:v>3.1465000000000001</c:v>
                </c:pt>
                <c:pt idx="962">
                  <c:v>3.141</c:v>
                </c:pt>
                <c:pt idx="963">
                  <c:v>3.1317499999999998</c:v>
                </c:pt>
                <c:pt idx="964">
                  <c:v>3.1059999999999999</c:v>
                </c:pt>
                <c:pt idx="965">
                  <c:v>3.1092499999999998</c:v>
                </c:pt>
                <c:pt idx="966">
                  <c:v>3.1070000000000002</c:v>
                </c:pt>
                <c:pt idx="967">
                  <c:v>3.1044999999999998</c:v>
                </c:pt>
                <c:pt idx="968">
                  <c:v>3.10425</c:v>
                </c:pt>
                <c:pt idx="969">
                  <c:v>3.1</c:v>
                </c:pt>
                <c:pt idx="970">
                  <c:v>3.12</c:v>
                </c:pt>
                <c:pt idx="971">
                  <c:v>3.1114999999999999</c:v>
                </c:pt>
                <c:pt idx="972">
                  <c:v>3.097</c:v>
                </c:pt>
                <c:pt idx="973">
                  <c:v>3.0652499999999998</c:v>
                </c:pt>
                <c:pt idx="974">
                  <c:v>3.03</c:v>
                </c:pt>
                <c:pt idx="975">
                  <c:v>3.0147499999999998</c:v>
                </c:pt>
                <c:pt idx="976">
                  <c:v>3.0067499999999998</c:v>
                </c:pt>
                <c:pt idx="977">
                  <c:v>3.0045000000000002</c:v>
                </c:pt>
                <c:pt idx="978">
                  <c:v>3.0034999999999998</c:v>
                </c:pt>
                <c:pt idx="979">
                  <c:v>3.0135000000000001</c:v>
                </c:pt>
                <c:pt idx="980">
                  <c:v>3.01675</c:v>
                </c:pt>
                <c:pt idx="981">
                  <c:v>3.0310000000000001</c:v>
                </c:pt>
                <c:pt idx="982">
                  <c:v>3.036</c:v>
                </c:pt>
                <c:pt idx="983">
                  <c:v>3.03125</c:v>
                </c:pt>
                <c:pt idx="984">
                  <c:v>3.0292500000000002</c:v>
                </c:pt>
                <c:pt idx="985">
                  <c:v>3.0172500000000002</c:v>
                </c:pt>
                <c:pt idx="986">
                  <c:v>2.99675</c:v>
                </c:pt>
                <c:pt idx="987">
                  <c:v>2.97</c:v>
                </c:pt>
                <c:pt idx="988">
                  <c:v>2.9592499999999999</c:v>
                </c:pt>
                <c:pt idx="989">
                  <c:v>2.9580000000000002</c:v>
                </c:pt>
                <c:pt idx="990">
                  <c:v>2.9554999999999998</c:v>
                </c:pt>
                <c:pt idx="991">
                  <c:v>2.9620000000000002</c:v>
                </c:pt>
                <c:pt idx="992">
                  <c:v>2.9657499999999999</c:v>
                </c:pt>
                <c:pt idx="993">
                  <c:v>2.9587500000000002</c:v>
                </c:pt>
                <c:pt idx="994">
                  <c:v>2.9575</c:v>
                </c:pt>
                <c:pt idx="995">
                  <c:v>2.9532500000000002</c:v>
                </c:pt>
                <c:pt idx="996">
                  <c:v>2.9512499999999999</c:v>
                </c:pt>
                <c:pt idx="997">
                  <c:v>2.94225</c:v>
                </c:pt>
                <c:pt idx="998">
                  <c:v>2.9350000000000001</c:v>
                </c:pt>
                <c:pt idx="999">
                  <c:v>2.9375</c:v>
                </c:pt>
                <c:pt idx="1000">
                  <c:v>2.9267500000000002</c:v>
                </c:pt>
                <c:pt idx="1001">
                  <c:v>2.92</c:v>
                </c:pt>
                <c:pt idx="1002">
                  <c:v>2.9162499999999998</c:v>
                </c:pt>
                <c:pt idx="1003">
                  <c:v>2.90625</c:v>
                </c:pt>
                <c:pt idx="1004">
                  <c:v>2.8820000000000001</c:v>
                </c:pt>
                <c:pt idx="1005">
                  <c:v>2.8587500000000001</c:v>
                </c:pt>
                <c:pt idx="1006">
                  <c:v>2.8737499999999998</c:v>
                </c:pt>
                <c:pt idx="1007">
                  <c:v>2.8762500000000002</c:v>
                </c:pt>
                <c:pt idx="1008">
                  <c:v>2.9140000000000001</c:v>
                </c:pt>
                <c:pt idx="1009">
                  <c:v>2.9289999999999998</c:v>
                </c:pt>
                <c:pt idx="1010">
                  <c:v>2.94</c:v>
                </c:pt>
                <c:pt idx="1011">
                  <c:v>2.9510000000000001</c:v>
                </c:pt>
                <c:pt idx="1012">
                  <c:v>2.9344999999999999</c:v>
                </c:pt>
                <c:pt idx="1013">
                  <c:v>2.8857499999999998</c:v>
                </c:pt>
                <c:pt idx="1014">
                  <c:v>2.89175</c:v>
                </c:pt>
                <c:pt idx="1015">
                  <c:v>2.87575</c:v>
                </c:pt>
                <c:pt idx="1016">
                  <c:v>2.8784999999999998</c:v>
                </c:pt>
                <c:pt idx="1017">
                  <c:v>2.88</c:v>
                </c:pt>
                <c:pt idx="1018">
                  <c:v>2.9184999999999999</c:v>
                </c:pt>
                <c:pt idx="1019">
                  <c:v>2.9692500000000002</c:v>
                </c:pt>
                <c:pt idx="1020">
                  <c:v>2.9775</c:v>
                </c:pt>
                <c:pt idx="1021">
                  <c:v>2.9935</c:v>
                </c:pt>
                <c:pt idx="1022">
                  <c:v>2.9990000000000001</c:v>
                </c:pt>
                <c:pt idx="1023">
                  <c:v>3.0042499999999999</c:v>
                </c:pt>
                <c:pt idx="1024">
                  <c:v>3.0074999999999998</c:v>
                </c:pt>
                <c:pt idx="1025">
                  <c:v>3.00075</c:v>
                </c:pt>
                <c:pt idx="1026">
                  <c:v>2.9657499999999999</c:v>
                </c:pt>
                <c:pt idx="1027">
                  <c:v>2.9239999999999999</c:v>
                </c:pt>
                <c:pt idx="1028">
                  <c:v>2.899</c:v>
                </c:pt>
                <c:pt idx="1029">
                  <c:v>2.9005000000000001</c:v>
                </c:pt>
                <c:pt idx="1030">
                  <c:v>2.9015</c:v>
                </c:pt>
                <c:pt idx="1031">
                  <c:v>2.8965000000000001</c:v>
                </c:pt>
                <c:pt idx="1032">
                  <c:v>2.9015</c:v>
                </c:pt>
                <c:pt idx="1033">
                  <c:v>2.895</c:v>
                </c:pt>
                <c:pt idx="1034">
                  <c:v>2.9042500000000002</c:v>
                </c:pt>
                <c:pt idx="1035">
                  <c:v>2.8722500000000002</c:v>
                </c:pt>
                <c:pt idx="1036">
                  <c:v>2.851</c:v>
                </c:pt>
                <c:pt idx="1037">
                  <c:v>2.8075000000000001</c:v>
                </c:pt>
                <c:pt idx="1038">
                  <c:v>2.7774999999999999</c:v>
                </c:pt>
                <c:pt idx="1039">
                  <c:v>2.7802500000000001</c:v>
                </c:pt>
                <c:pt idx="1040">
                  <c:v>2.782</c:v>
                </c:pt>
                <c:pt idx="1041">
                  <c:v>2.7770000000000001</c:v>
                </c:pt>
                <c:pt idx="1042">
                  <c:v>2.7645</c:v>
                </c:pt>
                <c:pt idx="1043">
                  <c:v>2.7774999999999999</c:v>
                </c:pt>
                <c:pt idx="1044">
                  <c:v>2.7845</c:v>
                </c:pt>
                <c:pt idx="1045">
                  <c:v>2.7847499999999998</c:v>
                </c:pt>
                <c:pt idx="1046">
                  <c:v>2.7297500000000001</c:v>
                </c:pt>
                <c:pt idx="1047">
                  <c:v>2.6880000000000002</c:v>
                </c:pt>
                <c:pt idx="1048">
                  <c:v>2.6880000000000002</c:v>
                </c:pt>
                <c:pt idx="1049">
                  <c:v>2.66825</c:v>
                </c:pt>
                <c:pt idx="1050">
                  <c:v>2.6585000000000001</c:v>
                </c:pt>
                <c:pt idx="1051">
                  <c:v>2.6597499999999998</c:v>
                </c:pt>
                <c:pt idx="1052">
                  <c:v>2.66275</c:v>
                </c:pt>
                <c:pt idx="1053">
                  <c:v>2.6675</c:v>
                </c:pt>
                <c:pt idx="1054">
                  <c:v>2.6665000000000001</c:v>
                </c:pt>
                <c:pt idx="1055">
                  <c:v>2.66825</c:v>
                </c:pt>
                <c:pt idx="1056">
                  <c:v>2.6702499999999998</c:v>
                </c:pt>
                <c:pt idx="1057">
                  <c:v>2.6755</c:v>
                </c:pt>
                <c:pt idx="1058">
                  <c:v>2.67625</c:v>
                </c:pt>
                <c:pt idx="1059">
                  <c:v>2.6815000000000002</c:v>
                </c:pt>
                <c:pt idx="1060">
                  <c:v>2.6937500000000001</c:v>
                </c:pt>
                <c:pt idx="1061">
                  <c:v>2.7087500000000002</c:v>
                </c:pt>
                <c:pt idx="1062">
                  <c:v>2.7142499999999998</c:v>
                </c:pt>
                <c:pt idx="1063">
                  <c:v>2.71875</c:v>
                </c:pt>
                <c:pt idx="1064">
                  <c:v>2.7250000000000001</c:v>
                </c:pt>
                <c:pt idx="1065">
                  <c:v>2.72525</c:v>
                </c:pt>
                <c:pt idx="1066">
                  <c:v>2.7247499999999998</c:v>
                </c:pt>
                <c:pt idx="1067">
                  <c:v>2.7214999999999998</c:v>
                </c:pt>
                <c:pt idx="1068">
                  <c:v>2.72275</c:v>
                </c:pt>
                <c:pt idx="1069">
                  <c:v>2.7257500000000001</c:v>
                </c:pt>
                <c:pt idx="1070">
                  <c:v>2.73</c:v>
                </c:pt>
                <c:pt idx="1071">
                  <c:v>2.73725</c:v>
                </c:pt>
                <c:pt idx="1072">
                  <c:v>2.7517499999999999</c:v>
                </c:pt>
                <c:pt idx="1073">
                  <c:v>2.7577500000000001</c:v>
                </c:pt>
                <c:pt idx="1074">
                  <c:v>2.7665000000000002</c:v>
                </c:pt>
                <c:pt idx="1075">
                  <c:v>2.7702499999999999</c:v>
                </c:pt>
                <c:pt idx="1076">
                  <c:v>2.7725</c:v>
                </c:pt>
                <c:pt idx="1077">
                  <c:v>2.77325</c:v>
                </c:pt>
                <c:pt idx="1078">
                  <c:v>2.7742499999999999</c:v>
                </c:pt>
                <c:pt idx="1079">
                  <c:v>2.7792500000000002</c:v>
                </c:pt>
                <c:pt idx="1080">
                  <c:v>2.7805</c:v>
                </c:pt>
                <c:pt idx="1081">
                  <c:v>2.7875000000000001</c:v>
                </c:pt>
                <c:pt idx="1082">
                  <c:v>2.7894999999999999</c:v>
                </c:pt>
                <c:pt idx="1083">
                  <c:v>2.7974999999999999</c:v>
                </c:pt>
                <c:pt idx="1084">
                  <c:v>2.8029999999999999</c:v>
                </c:pt>
                <c:pt idx="1085">
                  <c:v>2.8137500000000002</c:v>
                </c:pt>
                <c:pt idx="1086">
                  <c:v>2.8195000000000001</c:v>
                </c:pt>
                <c:pt idx="1087">
                  <c:v>2.8297500000000002</c:v>
                </c:pt>
                <c:pt idx="1088">
                  <c:v>2.82125</c:v>
                </c:pt>
                <c:pt idx="1089">
                  <c:v>2.8254999999999999</c:v>
                </c:pt>
                <c:pt idx="1090">
                  <c:v>2.8282500000000002</c:v>
                </c:pt>
                <c:pt idx="1091">
                  <c:v>2.83</c:v>
                </c:pt>
                <c:pt idx="1092">
                  <c:v>2.831</c:v>
                </c:pt>
                <c:pt idx="1093">
                  <c:v>2.83</c:v>
                </c:pt>
                <c:pt idx="1094">
                  <c:v>2.83325</c:v>
                </c:pt>
                <c:pt idx="1095">
                  <c:v>2.8377500000000002</c:v>
                </c:pt>
                <c:pt idx="1096">
                  <c:v>2.8532500000000001</c:v>
                </c:pt>
                <c:pt idx="1097">
                  <c:v>2.8687499999999999</c:v>
                </c:pt>
                <c:pt idx="1098">
                  <c:v>2.883</c:v>
                </c:pt>
                <c:pt idx="1099">
                  <c:v>2.8845000000000001</c:v>
                </c:pt>
                <c:pt idx="1100">
                  <c:v>2.883</c:v>
                </c:pt>
                <c:pt idx="1101">
                  <c:v>2.88225</c:v>
                </c:pt>
                <c:pt idx="1102">
                  <c:v>2.8860000000000001</c:v>
                </c:pt>
                <c:pt idx="1103">
                  <c:v>2.8664999999999998</c:v>
                </c:pt>
                <c:pt idx="1104">
                  <c:v>2.8540000000000001</c:v>
                </c:pt>
                <c:pt idx="1105">
                  <c:v>2.859</c:v>
                </c:pt>
                <c:pt idx="1106">
                  <c:v>2.8675000000000002</c:v>
                </c:pt>
                <c:pt idx="1107">
                  <c:v>2.883</c:v>
                </c:pt>
                <c:pt idx="1108">
                  <c:v>2.903</c:v>
                </c:pt>
                <c:pt idx="1109">
                  <c:v>2.8935</c:v>
                </c:pt>
                <c:pt idx="1110">
                  <c:v>2.8496666670000002</c:v>
                </c:pt>
                <c:pt idx="1111">
                  <c:v>2.8530000000000002</c:v>
                </c:pt>
                <c:pt idx="1112">
                  <c:v>2.8556666669999999</c:v>
                </c:pt>
                <c:pt idx="1113">
                  <c:v>2.850666667</c:v>
                </c:pt>
                <c:pt idx="1114">
                  <c:v>2.8513333329999999</c:v>
                </c:pt>
                <c:pt idx="1115">
                  <c:v>2.8559999999999999</c:v>
                </c:pt>
                <c:pt idx="1116">
                  <c:v>2.8613333330000001</c:v>
                </c:pt>
                <c:pt idx="1117">
                  <c:v>2.87</c:v>
                </c:pt>
                <c:pt idx="1118">
                  <c:v>2.8706666670000001</c:v>
                </c:pt>
                <c:pt idx="1119">
                  <c:v>2.8726666669999998</c:v>
                </c:pt>
                <c:pt idx="1120">
                  <c:v>2.8690000000000002</c:v>
                </c:pt>
                <c:pt idx="1121">
                  <c:v>2.8719999999999999</c:v>
                </c:pt>
                <c:pt idx="1122">
                  <c:v>2.8733333330000002</c:v>
                </c:pt>
                <c:pt idx="1123">
                  <c:v>2.8719999999999999</c:v>
                </c:pt>
                <c:pt idx="1124">
                  <c:v>2.8766666669999998</c:v>
                </c:pt>
                <c:pt idx="1125">
                  <c:v>2.8879999999999999</c:v>
                </c:pt>
                <c:pt idx="1126">
                  <c:v>2.891</c:v>
                </c:pt>
                <c:pt idx="1127">
                  <c:v>2.8976666670000002</c:v>
                </c:pt>
                <c:pt idx="1128">
                  <c:v>2.9083333329999999</c:v>
                </c:pt>
                <c:pt idx="1129">
                  <c:v>2.915</c:v>
                </c:pt>
                <c:pt idx="1130">
                  <c:v>2.915666667</c:v>
                </c:pt>
                <c:pt idx="1131">
                  <c:v>2.9089999999999998</c:v>
                </c:pt>
                <c:pt idx="1132">
                  <c:v>2.9023333330000001</c:v>
                </c:pt>
                <c:pt idx="1133">
                  <c:v>2.8966666669999999</c:v>
                </c:pt>
                <c:pt idx="1134">
                  <c:v>2.8933333330000002</c:v>
                </c:pt>
                <c:pt idx="1135">
                  <c:v>2.8933333330000002</c:v>
                </c:pt>
                <c:pt idx="1136">
                  <c:v>2.895666667</c:v>
                </c:pt>
                <c:pt idx="1137">
                  <c:v>2.895666667</c:v>
                </c:pt>
                <c:pt idx="1138">
                  <c:v>2.895666667</c:v>
                </c:pt>
                <c:pt idx="1139">
                  <c:v>2.8976666670000002</c:v>
                </c:pt>
                <c:pt idx="1140">
                  <c:v>2.9006666669999999</c:v>
                </c:pt>
                <c:pt idx="1141">
                  <c:v>2.907333333</c:v>
                </c:pt>
                <c:pt idx="1142">
                  <c:v>2.9133333330000002</c:v>
                </c:pt>
                <c:pt idx="1143">
                  <c:v>2.9083333329999999</c:v>
                </c:pt>
                <c:pt idx="1144">
                  <c:v>2.9106666670000001</c:v>
                </c:pt>
                <c:pt idx="1145">
                  <c:v>2.9326666669999999</c:v>
                </c:pt>
                <c:pt idx="1146">
                  <c:v>2.9626666670000001</c:v>
                </c:pt>
                <c:pt idx="1147">
                  <c:v>2.9626666670000001</c:v>
                </c:pt>
                <c:pt idx="1148">
                  <c:v>2.9776666669999998</c:v>
                </c:pt>
                <c:pt idx="1149">
                  <c:v>2.9726666669999999</c:v>
                </c:pt>
                <c:pt idx="1150">
                  <c:v>2.959333333</c:v>
                </c:pt>
                <c:pt idx="1151">
                  <c:v>2.9416666669999998</c:v>
                </c:pt>
                <c:pt idx="1152">
                  <c:v>2.9406666669999999</c:v>
                </c:pt>
                <c:pt idx="1153">
                  <c:v>2.948</c:v>
                </c:pt>
                <c:pt idx="1154">
                  <c:v>2.955333333</c:v>
                </c:pt>
                <c:pt idx="1155">
                  <c:v>2.9586666670000001</c:v>
                </c:pt>
                <c:pt idx="1156">
                  <c:v>2.9566666669999999</c:v>
                </c:pt>
                <c:pt idx="1157">
                  <c:v>2.951666667</c:v>
                </c:pt>
                <c:pt idx="1158">
                  <c:v>2.9536666669999998</c:v>
                </c:pt>
                <c:pt idx="1159">
                  <c:v>2.9550000000000001</c:v>
                </c:pt>
                <c:pt idx="1160">
                  <c:v>2.9536666669999998</c:v>
                </c:pt>
                <c:pt idx="1161">
                  <c:v>2.951666667</c:v>
                </c:pt>
                <c:pt idx="1162">
                  <c:v>2.951666667</c:v>
                </c:pt>
                <c:pt idx="1163">
                  <c:v>2.9533333329999998</c:v>
                </c:pt>
                <c:pt idx="1164">
                  <c:v>2.9583333330000001</c:v>
                </c:pt>
                <c:pt idx="1165">
                  <c:v>2.9606666669999999</c:v>
                </c:pt>
                <c:pt idx="1166">
                  <c:v>2.9663333330000001</c:v>
                </c:pt>
                <c:pt idx="1167">
                  <c:v>2.971333333</c:v>
                </c:pt>
                <c:pt idx="1168">
                  <c:v>2.9776666669999998</c:v>
                </c:pt>
                <c:pt idx="1169">
                  <c:v>2.9863333330000001</c:v>
                </c:pt>
                <c:pt idx="1170">
                  <c:v>2.995333333</c:v>
                </c:pt>
                <c:pt idx="1171">
                  <c:v>2.9896666669999998</c:v>
                </c:pt>
                <c:pt idx="1172">
                  <c:v>2.976</c:v>
                </c:pt>
                <c:pt idx="1173">
                  <c:v>2.9696666669999998</c:v>
                </c:pt>
                <c:pt idx="1174">
                  <c:v>2.955333333</c:v>
                </c:pt>
                <c:pt idx="1175">
                  <c:v>2.947666667</c:v>
                </c:pt>
                <c:pt idx="1176">
                  <c:v>2.9470000000000001</c:v>
                </c:pt>
                <c:pt idx="1177">
                  <c:v>2.9576666669999998</c:v>
                </c:pt>
                <c:pt idx="1178">
                  <c:v>2.9693333329999998</c:v>
                </c:pt>
                <c:pt idx="1179">
                  <c:v>2.9693333329999998</c:v>
                </c:pt>
                <c:pt idx="1180">
                  <c:v>2.9733333329999998</c:v>
                </c:pt>
                <c:pt idx="1181">
                  <c:v>2.9803333329999999</c:v>
                </c:pt>
                <c:pt idx="1182">
                  <c:v>2.9823333330000001</c:v>
                </c:pt>
                <c:pt idx="1183">
                  <c:v>2.983333333</c:v>
                </c:pt>
                <c:pt idx="1184">
                  <c:v>2.9889999999999999</c:v>
                </c:pt>
                <c:pt idx="1185">
                  <c:v>2.9893333329999998</c:v>
                </c:pt>
                <c:pt idx="1186">
                  <c:v>2.999333333</c:v>
                </c:pt>
                <c:pt idx="1187">
                  <c:v>3.0059999999999998</c:v>
                </c:pt>
                <c:pt idx="1188">
                  <c:v>3.0113333330000001</c:v>
                </c:pt>
                <c:pt idx="1189">
                  <c:v>3.0019999999999998</c:v>
                </c:pt>
                <c:pt idx="1190">
                  <c:v>2.9980000000000002</c:v>
                </c:pt>
                <c:pt idx="1191">
                  <c:v>2.9986666670000002</c:v>
                </c:pt>
                <c:pt idx="1192">
                  <c:v>2.9980000000000002</c:v>
                </c:pt>
                <c:pt idx="1193">
                  <c:v>2.9950000000000001</c:v>
                </c:pt>
                <c:pt idx="1194">
                  <c:v>2.9933333329999998</c:v>
                </c:pt>
                <c:pt idx="1195">
                  <c:v>2.9936666669999998</c:v>
                </c:pt>
                <c:pt idx="1196">
                  <c:v>2.9936666669999998</c:v>
                </c:pt>
                <c:pt idx="1197">
                  <c:v>2.9906666670000002</c:v>
                </c:pt>
                <c:pt idx="1198">
                  <c:v>2.995333333</c:v>
                </c:pt>
                <c:pt idx="1199">
                  <c:v>2.9963333329999999</c:v>
                </c:pt>
                <c:pt idx="1200">
                  <c:v>2.9963333329999999</c:v>
                </c:pt>
                <c:pt idx="1201">
                  <c:v>3.0036666670000001</c:v>
                </c:pt>
                <c:pt idx="1202">
                  <c:v>3.008666667</c:v>
                </c:pt>
                <c:pt idx="1203">
                  <c:v>3.0113333330000001</c:v>
                </c:pt>
                <c:pt idx="1204">
                  <c:v>3.012</c:v>
                </c:pt>
                <c:pt idx="1205">
                  <c:v>3.0193333330000001</c:v>
                </c:pt>
                <c:pt idx="1206">
                  <c:v>3.028333333</c:v>
                </c:pt>
                <c:pt idx="1207">
                  <c:v>2.8639999999999999</c:v>
                </c:pt>
                <c:pt idx="1208">
                  <c:v>2.8610000000000002</c:v>
                </c:pt>
                <c:pt idx="1209">
                  <c:v>2.8603333329999998</c:v>
                </c:pt>
                <c:pt idx="1210">
                  <c:v>2.863</c:v>
                </c:pt>
                <c:pt idx="1211">
                  <c:v>2.858333333</c:v>
                </c:pt>
                <c:pt idx="1212">
                  <c:v>2.8533333330000001</c:v>
                </c:pt>
                <c:pt idx="1213">
                  <c:v>2.8570000000000002</c:v>
                </c:pt>
                <c:pt idx="1214">
                  <c:v>2.859</c:v>
                </c:pt>
                <c:pt idx="1215">
                  <c:v>2.850666667</c:v>
                </c:pt>
                <c:pt idx="1216">
                  <c:v>2.8443333329999998</c:v>
                </c:pt>
                <c:pt idx="1217">
                  <c:v>2.838333333</c:v>
                </c:pt>
                <c:pt idx="1218">
                  <c:v>2.831</c:v>
                </c:pt>
                <c:pt idx="1219">
                  <c:v>2.838666667</c:v>
                </c:pt>
                <c:pt idx="1220">
                  <c:v>2.8490000000000002</c:v>
                </c:pt>
                <c:pt idx="1221">
                  <c:v>2.8536666670000002</c:v>
                </c:pt>
                <c:pt idx="1222">
                  <c:v>2.8490000000000002</c:v>
                </c:pt>
                <c:pt idx="1223">
                  <c:v>2.859</c:v>
                </c:pt>
                <c:pt idx="1224">
                  <c:v>2.8696666670000002</c:v>
                </c:pt>
                <c:pt idx="1225">
                  <c:v>2.8533333330000001</c:v>
                </c:pt>
                <c:pt idx="1226">
                  <c:v>2.842333333</c:v>
                </c:pt>
                <c:pt idx="1227">
                  <c:v>2.8336666670000001</c:v>
                </c:pt>
                <c:pt idx="1228">
                  <c:v>2.8363333329999998</c:v>
                </c:pt>
                <c:pt idx="1229">
                  <c:v>2.8260000000000001</c:v>
                </c:pt>
                <c:pt idx="1230">
                  <c:v>2.8156666669999999</c:v>
                </c:pt>
                <c:pt idx="1231">
                  <c:v>2.7989999999999999</c:v>
                </c:pt>
                <c:pt idx="1232">
                  <c:v>2.7846666670000002</c:v>
                </c:pt>
                <c:pt idx="1233">
                  <c:v>2.7679999999999998</c:v>
                </c:pt>
                <c:pt idx="1234">
                  <c:v>2.7610000000000001</c:v>
                </c:pt>
                <c:pt idx="1235">
                  <c:v>2.7543333329999999</c:v>
                </c:pt>
                <c:pt idx="1236">
                  <c:v>2.7406666670000002</c:v>
                </c:pt>
                <c:pt idx="1237">
                  <c:v>2.7406666670000002</c:v>
                </c:pt>
                <c:pt idx="1238">
                  <c:v>2.7363333330000001</c:v>
                </c:pt>
                <c:pt idx="1239">
                  <c:v>2.7336666670000001</c:v>
                </c:pt>
                <c:pt idx="1240">
                  <c:v>2.734</c:v>
                </c:pt>
                <c:pt idx="1241">
                  <c:v>2.7330000000000001</c:v>
                </c:pt>
                <c:pt idx="1242">
                  <c:v>2.7263333329999999</c:v>
                </c:pt>
                <c:pt idx="1243">
                  <c:v>2.7233333329999998</c:v>
                </c:pt>
                <c:pt idx="1244">
                  <c:v>2.7063333329999999</c:v>
                </c:pt>
                <c:pt idx="1245">
                  <c:v>2.693333333</c:v>
                </c:pt>
                <c:pt idx="1246">
                  <c:v>2.681</c:v>
                </c:pt>
                <c:pt idx="1247">
                  <c:v>2.669666667</c:v>
                </c:pt>
                <c:pt idx="1248">
                  <c:v>2.653</c:v>
                </c:pt>
                <c:pt idx="1249">
                  <c:v>2.6469999999999998</c:v>
                </c:pt>
                <c:pt idx="1250">
                  <c:v>2.6156666670000002</c:v>
                </c:pt>
                <c:pt idx="1251">
                  <c:v>2.4943333330000002</c:v>
                </c:pt>
                <c:pt idx="1252">
                  <c:v>2.5</c:v>
                </c:pt>
                <c:pt idx="1253">
                  <c:v>2.4956666670000001</c:v>
                </c:pt>
                <c:pt idx="1254">
                  <c:v>2.4906666670000002</c:v>
                </c:pt>
                <c:pt idx="1255">
                  <c:v>2.4916666670000001</c:v>
                </c:pt>
                <c:pt idx="1256">
                  <c:v>2.5016666669999998</c:v>
                </c:pt>
                <c:pt idx="1257">
                  <c:v>2.5016666669999998</c:v>
                </c:pt>
                <c:pt idx="1258">
                  <c:v>2.5016666669999998</c:v>
                </c:pt>
                <c:pt idx="1259">
                  <c:v>2.5063333330000002</c:v>
                </c:pt>
                <c:pt idx="1260">
                  <c:v>2.5156666670000001</c:v>
                </c:pt>
                <c:pt idx="1261">
                  <c:v>2.516</c:v>
                </c:pt>
                <c:pt idx="1262">
                  <c:v>2.516</c:v>
                </c:pt>
                <c:pt idx="1263">
                  <c:v>2.520666667</c:v>
                </c:pt>
                <c:pt idx="1264">
                  <c:v>2.5176666669999999</c:v>
                </c:pt>
                <c:pt idx="1265">
                  <c:v>2.5156666670000001</c:v>
                </c:pt>
                <c:pt idx="1266">
                  <c:v>2.508</c:v>
                </c:pt>
                <c:pt idx="1267">
                  <c:v>2.5129999999999999</c:v>
                </c:pt>
                <c:pt idx="1268">
                  <c:v>2.516666667</c:v>
                </c:pt>
                <c:pt idx="1269">
                  <c:v>2.5013333329999998</c:v>
                </c:pt>
                <c:pt idx="1270">
                  <c:v>2.4990000000000001</c:v>
                </c:pt>
                <c:pt idx="1271">
                  <c:v>2.52</c:v>
                </c:pt>
                <c:pt idx="1272">
                  <c:v>2.5299999999999998</c:v>
                </c:pt>
                <c:pt idx="1273">
                  <c:v>2.5470000000000002</c:v>
                </c:pt>
                <c:pt idx="1274">
                  <c:v>2.524666667</c:v>
                </c:pt>
                <c:pt idx="1275">
                  <c:v>2.5230000000000001</c:v>
                </c:pt>
                <c:pt idx="1276">
                  <c:v>2.516666667</c:v>
                </c:pt>
                <c:pt idx="1277">
                  <c:v>2.5226666670000002</c:v>
                </c:pt>
                <c:pt idx="1278">
                  <c:v>2.5409999999999999</c:v>
                </c:pt>
                <c:pt idx="1279">
                  <c:v>2.5436666670000001</c:v>
                </c:pt>
                <c:pt idx="1280">
                  <c:v>2.5579999999999998</c:v>
                </c:pt>
                <c:pt idx="1281">
                  <c:v>2.5796666670000001</c:v>
                </c:pt>
                <c:pt idx="1282">
                  <c:v>2.5623333330000002</c:v>
                </c:pt>
                <c:pt idx="1283">
                  <c:v>2.5613333329999999</c:v>
                </c:pt>
                <c:pt idx="1284">
                  <c:v>2.5413333329999999</c:v>
                </c:pt>
                <c:pt idx="1285">
                  <c:v>2.5266666670000002</c:v>
                </c:pt>
                <c:pt idx="1286">
                  <c:v>2.524</c:v>
                </c:pt>
                <c:pt idx="1287">
                  <c:v>2.5356666670000001</c:v>
                </c:pt>
                <c:pt idx="1288">
                  <c:v>2.5413333329999999</c:v>
                </c:pt>
                <c:pt idx="1289">
                  <c:v>2.5416666669999999</c:v>
                </c:pt>
                <c:pt idx="1290">
                  <c:v>2.528</c:v>
                </c:pt>
                <c:pt idx="1291">
                  <c:v>2.5089999999999999</c:v>
                </c:pt>
                <c:pt idx="1292">
                  <c:v>2.479666667</c:v>
                </c:pt>
                <c:pt idx="1293">
                  <c:v>2.4743333330000001</c:v>
                </c:pt>
                <c:pt idx="1294">
                  <c:v>2.4803333329999999</c:v>
                </c:pt>
                <c:pt idx="1295">
                  <c:v>2.5036666670000001</c:v>
                </c:pt>
                <c:pt idx="1296">
                  <c:v>2.560333333</c:v>
                </c:pt>
                <c:pt idx="1297">
                  <c:v>2.5596666670000001</c:v>
                </c:pt>
                <c:pt idx="1298">
                  <c:v>2.568666667</c:v>
                </c:pt>
                <c:pt idx="1299">
                  <c:v>2.5733333329999999</c:v>
                </c:pt>
                <c:pt idx="1300">
                  <c:v>2.5776666669999999</c:v>
                </c:pt>
                <c:pt idx="1301">
                  <c:v>2.5743333329999998</c:v>
                </c:pt>
                <c:pt idx="1302">
                  <c:v>2.573</c:v>
                </c:pt>
                <c:pt idx="1303">
                  <c:v>2.572333333</c:v>
                </c:pt>
                <c:pt idx="1304">
                  <c:v>2.5703333330000002</c:v>
                </c:pt>
                <c:pt idx="1305">
                  <c:v>2.5790000000000002</c:v>
                </c:pt>
                <c:pt idx="1306">
                  <c:v>2.5826666669999998</c:v>
                </c:pt>
                <c:pt idx="1307">
                  <c:v>2.580666667</c:v>
                </c:pt>
                <c:pt idx="1308">
                  <c:v>2.588333333</c:v>
                </c:pt>
                <c:pt idx="1309">
                  <c:v>2.5953333330000001</c:v>
                </c:pt>
                <c:pt idx="1310">
                  <c:v>2.6103333329999998</c:v>
                </c:pt>
                <c:pt idx="1311">
                  <c:v>2.6259999999999999</c:v>
                </c:pt>
                <c:pt idx="1312">
                  <c:v>2.6366666670000001</c:v>
                </c:pt>
                <c:pt idx="1313">
                  <c:v>2.641666667</c:v>
                </c:pt>
                <c:pt idx="1314">
                  <c:v>2.6436666670000002</c:v>
                </c:pt>
                <c:pt idx="1315">
                  <c:v>2.6349999999999998</c:v>
                </c:pt>
                <c:pt idx="1316">
                  <c:v>2.6349999999999998</c:v>
                </c:pt>
                <c:pt idx="1317">
                  <c:v>2.6669999999999998</c:v>
                </c:pt>
                <c:pt idx="1318">
                  <c:v>2.6956666669999998</c:v>
                </c:pt>
                <c:pt idx="1319">
                  <c:v>2.6993333329999998</c:v>
                </c:pt>
                <c:pt idx="1320">
                  <c:v>2.6926666670000001</c:v>
                </c:pt>
                <c:pt idx="1321">
                  <c:v>2.6953333330000002</c:v>
                </c:pt>
                <c:pt idx="1322">
                  <c:v>2.6863333329999999</c:v>
                </c:pt>
                <c:pt idx="1323">
                  <c:v>2.6826666669999999</c:v>
                </c:pt>
                <c:pt idx="1324">
                  <c:v>2.673333333</c:v>
                </c:pt>
                <c:pt idx="1325">
                  <c:v>2.657</c:v>
                </c:pt>
                <c:pt idx="1326">
                  <c:v>2.6313333330000002</c:v>
                </c:pt>
                <c:pt idx="1327">
                  <c:v>2.625</c:v>
                </c:pt>
                <c:pt idx="1328">
                  <c:v>2.62</c:v>
                </c:pt>
                <c:pt idx="1329">
                  <c:v>2.5993333330000001</c:v>
                </c:pt>
                <c:pt idx="1330">
                  <c:v>2.6173333329999999</c:v>
                </c:pt>
                <c:pt idx="1331">
                  <c:v>2.6076666670000002</c:v>
                </c:pt>
                <c:pt idx="1332">
                  <c:v>2.609</c:v>
                </c:pt>
                <c:pt idx="1333">
                  <c:v>2.5830000000000002</c:v>
                </c:pt>
                <c:pt idx="1334">
                  <c:v>2.5823333329999998</c:v>
                </c:pt>
                <c:pt idx="1335">
                  <c:v>2.548</c:v>
                </c:pt>
                <c:pt idx="1336">
                  <c:v>2.5129999999999999</c:v>
                </c:pt>
                <c:pt idx="1337">
                  <c:v>2.4906666670000002</c:v>
                </c:pt>
                <c:pt idx="1338">
                  <c:v>2.4506666670000001</c:v>
                </c:pt>
                <c:pt idx="1339">
                  <c:v>2.427666667</c:v>
                </c:pt>
                <c:pt idx="1340">
                  <c:v>2.3856666670000002</c:v>
                </c:pt>
                <c:pt idx="1341">
                  <c:v>2.3769999999999998</c:v>
                </c:pt>
                <c:pt idx="1342">
                  <c:v>2.2763333330000002</c:v>
                </c:pt>
                <c:pt idx="1343">
                  <c:v>2.2503333329999999</c:v>
                </c:pt>
                <c:pt idx="1344">
                  <c:v>2.3260000000000001</c:v>
                </c:pt>
                <c:pt idx="1345">
                  <c:v>2.3863333330000001</c:v>
                </c:pt>
                <c:pt idx="1346">
                  <c:v>2.3530000000000002</c:v>
                </c:pt>
                <c:pt idx="1347">
                  <c:v>2.3553333329999999</c:v>
                </c:pt>
                <c:pt idx="1348">
                  <c:v>2.3513333329999999</c:v>
                </c:pt>
                <c:pt idx="1349">
                  <c:v>2.3476666669999999</c:v>
                </c:pt>
                <c:pt idx="1350">
                  <c:v>2.3656666670000002</c:v>
                </c:pt>
                <c:pt idx="1351">
                  <c:v>2.3650000000000002</c:v>
                </c:pt>
                <c:pt idx="1352">
                  <c:v>2.3650000000000002</c:v>
                </c:pt>
                <c:pt idx="1353">
                  <c:v>2.4279999999999999</c:v>
                </c:pt>
                <c:pt idx="1354">
                  <c:v>2.4409999999999998</c:v>
                </c:pt>
                <c:pt idx="1355">
                  <c:v>2.4289999999999998</c:v>
                </c:pt>
                <c:pt idx="1356">
                  <c:v>2.4613333329999998</c:v>
                </c:pt>
                <c:pt idx="1357">
                  <c:v>2.411333333</c:v>
                </c:pt>
                <c:pt idx="1358">
                  <c:v>2.4249999999999998</c:v>
                </c:pt>
                <c:pt idx="1359">
                  <c:v>2.4296666669999998</c:v>
                </c:pt>
                <c:pt idx="1360">
                  <c:v>2.4630000000000001</c:v>
                </c:pt>
                <c:pt idx="1361">
                  <c:v>2.5026666670000002</c:v>
                </c:pt>
                <c:pt idx="1362">
                  <c:v>2.5253333329999998</c:v>
                </c:pt>
                <c:pt idx="1363">
                  <c:v>2.5289999999999999</c:v>
                </c:pt>
                <c:pt idx="1364">
                  <c:v>2.5590000000000002</c:v>
                </c:pt>
                <c:pt idx="1365">
                  <c:v>2.56</c:v>
                </c:pt>
                <c:pt idx="1366">
                  <c:v>2.5289999999999999</c:v>
                </c:pt>
                <c:pt idx="1367">
                  <c:v>2.5369999999999999</c:v>
                </c:pt>
                <c:pt idx="1368">
                  <c:v>2.5379999999999998</c:v>
                </c:pt>
                <c:pt idx="1369">
                  <c:v>2.5343333330000002</c:v>
                </c:pt>
                <c:pt idx="1370">
                  <c:v>2.5343333330000002</c:v>
                </c:pt>
                <c:pt idx="1371">
                  <c:v>2.5493333329999999</c:v>
                </c:pt>
                <c:pt idx="1372">
                  <c:v>2.5493333329999999</c:v>
                </c:pt>
                <c:pt idx="1373">
                  <c:v>2.5553333330000001</c:v>
                </c:pt>
                <c:pt idx="1374">
                  <c:v>2.5436666670000001</c:v>
                </c:pt>
                <c:pt idx="1375">
                  <c:v>2.5536666669999999</c:v>
                </c:pt>
                <c:pt idx="1376">
                  <c:v>2.5613333329999999</c:v>
                </c:pt>
                <c:pt idx="1377">
                  <c:v>2.584333333</c:v>
                </c:pt>
                <c:pt idx="1378">
                  <c:v>2.600333333</c:v>
                </c:pt>
                <c:pt idx="1379">
                  <c:v>2.6269999999999998</c:v>
                </c:pt>
                <c:pt idx="1380">
                  <c:v>2.6280000000000001</c:v>
                </c:pt>
                <c:pt idx="1381">
                  <c:v>2.616333333</c:v>
                </c:pt>
                <c:pt idx="1382">
                  <c:v>2.6269999999999998</c:v>
                </c:pt>
                <c:pt idx="1383">
                  <c:v>2.6103333329999998</c:v>
                </c:pt>
                <c:pt idx="1384">
                  <c:v>2.6059999999999999</c:v>
                </c:pt>
                <c:pt idx="1385">
                  <c:v>2.5960000000000001</c:v>
                </c:pt>
                <c:pt idx="1386">
                  <c:v>2.5936666669999999</c:v>
                </c:pt>
                <c:pt idx="1387">
                  <c:v>2.5976666669999999</c:v>
                </c:pt>
                <c:pt idx="1388">
                  <c:v>2.5939999999999999</c:v>
                </c:pt>
                <c:pt idx="1389">
                  <c:v>2.5859999999999999</c:v>
                </c:pt>
                <c:pt idx="1390">
                  <c:v>2.5716666670000001</c:v>
                </c:pt>
                <c:pt idx="1391">
                  <c:v>2.5649999999999999</c:v>
                </c:pt>
                <c:pt idx="1392">
                  <c:v>2.5579999999999998</c:v>
                </c:pt>
                <c:pt idx="1393">
                  <c:v>2.568666667</c:v>
                </c:pt>
                <c:pt idx="1394">
                  <c:v>2.5936666669999999</c:v>
                </c:pt>
                <c:pt idx="1395">
                  <c:v>2.6193333330000002</c:v>
                </c:pt>
                <c:pt idx="1396">
                  <c:v>2.6193333330000002</c:v>
                </c:pt>
                <c:pt idx="1397">
                  <c:v>2.6259999999999999</c:v>
                </c:pt>
                <c:pt idx="1398">
                  <c:v>2.6323333330000001</c:v>
                </c:pt>
                <c:pt idx="1399">
                  <c:v>2.6393333330000002</c:v>
                </c:pt>
                <c:pt idx="1400">
                  <c:v>2.641666667</c:v>
                </c:pt>
                <c:pt idx="1401">
                  <c:v>2.6360000000000001</c:v>
                </c:pt>
                <c:pt idx="1402">
                  <c:v>2.6346666669999999</c:v>
                </c:pt>
                <c:pt idx="1403">
                  <c:v>2.6323333330000001</c:v>
                </c:pt>
                <c:pt idx="1404">
                  <c:v>2.6236666670000002</c:v>
                </c:pt>
                <c:pt idx="1405">
                  <c:v>2.62</c:v>
                </c:pt>
                <c:pt idx="1406">
                  <c:v>2.6309999999999998</c:v>
                </c:pt>
                <c:pt idx="1407">
                  <c:v>2.621666667</c:v>
                </c:pt>
                <c:pt idx="1408">
                  <c:v>2.621</c:v>
                </c:pt>
                <c:pt idx="1409">
                  <c:v>2.6196666670000002</c:v>
                </c:pt>
                <c:pt idx="1410">
                  <c:v>2.616333333</c:v>
                </c:pt>
                <c:pt idx="1411">
                  <c:v>2.617</c:v>
                </c:pt>
                <c:pt idx="1412">
                  <c:v>2.6113333330000001</c:v>
                </c:pt>
                <c:pt idx="1413">
                  <c:v>2.6120000000000001</c:v>
                </c:pt>
                <c:pt idx="1414">
                  <c:v>2.6190000000000002</c:v>
                </c:pt>
                <c:pt idx="1415">
                  <c:v>2.6219999999999999</c:v>
                </c:pt>
                <c:pt idx="1416">
                  <c:v>2.6183333329999998</c:v>
                </c:pt>
                <c:pt idx="1417">
                  <c:v>2.6423333329999998</c:v>
                </c:pt>
                <c:pt idx="1418">
                  <c:v>2.6509999999999998</c:v>
                </c:pt>
                <c:pt idx="1419">
                  <c:v>2.65</c:v>
                </c:pt>
                <c:pt idx="1420">
                  <c:v>2.653333333</c:v>
                </c:pt>
                <c:pt idx="1421">
                  <c:v>2.6583333329999999</c:v>
                </c:pt>
                <c:pt idx="1422">
                  <c:v>2.6640000000000001</c:v>
                </c:pt>
                <c:pt idx="1423">
                  <c:v>2.66</c:v>
                </c:pt>
                <c:pt idx="1424">
                  <c:v>2.6606666670000001</c:v>
                </c:pt>
                <c:pt idx="1425">
                  <c:v>2.6646666670000001</c:v>
                </c:pt>
                <c:pt idx="1426">
                  <c:v>2.6683333330000001</c:v>
                </c:pt>
                <c:pt idx="1427">
                  <c:v>2.661666667</c:v>
                </c:pt>
                <c:pt idx="1428">
                  <c:v>2.657333333</c:v>
                </c:pt>
                <c:pt idx="1429">
                  <c:v>2.6593333330000002</c:v>
                </c:pt>
                <c:pt idx="1430">
                  <c:v>2.6373333329999999</c:v>
                </c:pt>
                <c:pt idx="1431">
                  <c:v>2.6273333330000002</c:v>
                </c:pt>
                <c:pt idx="1432">
                  <c:v>2.628333333</c:v>
                </c:pt>
                <c:pt idx="1433">
                  <c:v>2.6219999999999999</c:v>
                </c:pt>
                <c:pt idx="1434">
                  <c:v>2.6190000000000002</c:v>
                </c:pt>
                <c:pt idx="1435">
                  <c:v>2.628333333</c:v>
                </c:pt>
                <c:pt idx="1436">
                  <c:v>2.617</c:v>
                </c:pt>
                <c:pt idx="1437">
                  <c:v>2.617</c:v>
                </c:pt>
                <c:pt idx="1438">
                  <c:v>2.6153333330000001</c:v>
                </c:pt>
                <c:pt idx="1439">
                  <c:v>2.621666667</c:v>
                </c:pt>
                <c:pt idx="1440">
                  <c:v>2.6383333329999998</c:v>
                </c:pt>
                <c:pt idx="1441">
                  <c:v>2.5893333329999999</c:v>
                </c:pt>
                <c:pt idx="1442">
                  <c:v>2.5553333330000001</c:v>
                </c:pt>
                <c:pt idx="1443">
                  <c:v>2.540333333</c:v>
                </c:pt>
                <c:pt idx="1444">
                  <c:v>2.5310000000000001</c:v>
                </c:pt>
                <c:pt idx="1445">
                  <c:v>2.5373333329999999</c:v>
                </c:pt>
                <c:pt idx="1446">
                  <c:v>2.5190000000000001</c:v>
                </c:pt>
                <c:pt idx="1447">
                  <c:v>2.5173333329999998</c:v>
                </c:pt>
                <c:pt idx="1448">
                  <c:v>2.5030000000000001</c:v>
                </c:pt>
                <c:pt idx="1449">
                  <c:v>2.5036666670000001</c:v>
                </c:pt>
                <c:pt idx="1450">
                  <c:v>2.508666667</c:v>
                </c:pt>
                <c:pt idx="1451">
                  <c:v>2.5123333329999999</c:v>
                </c:pt>
                <c:pt idx="1452">
                  <c:v>2.5123333329999999</c:v>
                </c:pt>
                <c:pt idx="1453">
                  <c:v>2.5049999999999999</c:v>
                </c:pt>
                <c:pt idx="1454">
                  <c:v>2.4940000000000002</c:v>
                </c:pt>
                <c:pt idx="1455">
                  <c:v>2.4896666669999998</c:v>
                </c:pt>
                <c:pt idx="1456">
                  <c:v>2.536</c:v>
                </c:pt>
                <c:pt idx="1457">
                  <c:v>2.5536666669999999</c:v>
                </c:pt>
                <c:pt idx="1458">
                  <c:v>2.5516666670000001</c:v>
                </c:pt>
                <c:pt idx="1459">
                  <c:v>2.5613333329999999</c:v>
                </c:pt>
                <c:pt idx="1460">
                  <c:v>2.560666667</c:v>
                </c:pt>
                <c:pt idx="1461">
                  <c:v>2.5596666670000001</c:v>
                </c:pt>
                <c:pt idx="1462">
                  <c:v>2.5529999999999999</c:v>
                </c:pt>
                <c:pt idx="1463">
                  <c:v>2.552</c:v>
                </c:pt>
                <c:pt idx="1464">
                  <c:v>2.5466666670000002</c:v>
                </c:pt>
                <c:pt idx="1465">
                  <c:v>2.5353333330000001</c:v>
                </c:pt>
                <c:pt idx="1466">
                  <c:v>2.5216666669999999</c:v>
                </c:pt>
                <c:pt idx="1467">
                  <c:v>2.5216666669999999</c:v>
                </c:pt>
                <c:pt idx="1468">
                  <c:v>2.5263333330000002</c:v>
                </c:pt>
                <c:pt idx="1469">
                  <c:v>2.491333333</c:v>
                </c:pt>
                <c:pt idx="1470">
                  <c:v>2.4790000000000001</c:v>
                </c:pt>
                <c:pt idx="1471">
                  <c:v>2.4786666670000002</c:v>
                </c:pt>
                <c:pt idx="1472">
                  <c:v>2.4783333330000001</c:v>
                </c:pt>
                <c:pt idx="1473">
                  <c:v>2.4630000000000001</c:v>
                </c:pt>
                <c:pt idx="1474">
                  <c:v>2.4413333330000002</c:v>
                </c:pt>
                <c:pt idx="1475">
                  <c:v>2.4220000000000002</c:v>
                </c:pt>
                <c:pt idx="1476">
                  <c:v>2.4173333330000002</c:v>
                </c:pt>
                <c:pt idx="1477">
                  <c:v>2.3846666669999999</c:v>
                </c:pt>
                <c:pt idx="1478">
                  <c:v>2.374333333</c:v>
                </c:pt>
                <c:pt idx="1479">
                  <c:v>2.3650000000000002</c:v>
                </c:pt>
                <c:pt idx="1480">
                  <c:v>2.359</c:v>
                </c:pt>
                <c:pt idx="1481">
                  <c:v>2.3279999999999998</c:v>
                </c:pt>
                <c:pt idx="1482">
                  <c:v>2.335</c:v>
                </c:pt>
                <c:pt idx="1483">
                  <c:v>2.3260000000000001</c:v>
                </c:pt>
                <c:pt idx="1484">
                  <c:v>2.331</c:v>
                </c:pt>
                <c:pt idx="1485">
                  <c:v>2.3166666669999998</c:v>
                </c:pt>
                <c:pt idx="1486">
                  <c:v>2.3130000000000002</c:v>
                </c:pt>
                <c:pt idx="1487">
                  <c:v>2.3153333329999999</c:v>
                </c:pt>
                <c:pt idx="1488">
                  <c:v>2.347</c:v>
                </c:pt>
                <c:pt idx="1489">
                  <c:v>2.35</c:v>
                </c:pt>
                <c:pt idx="1490">
                  <c:v>2.363</c:v>
                </c:pt>
                <c:pt idx="1491">
                  <c:v>2.3639999999999999</c:v>
                </c:pt>
                <c:pt idx="1492">
                  <c:v>2.3639999999999999</c:v>
                </c:pt>
                <c:pt idx="1493">
                  <c:v>2.3620000000000001</c:v>
                </c:pt>
                <c:pt idx="1494">
                  <c:v>2.3740000000000001</c:v>
                </c:pt>
                <c:pt idx="1495">
                  <c:v>2.3746666670000001</c:v>
                </c:pt>
                <c:pt idx="1496">
                  <c:v>2.4239999999999999</c:v>
                </c:pt>
                <c:pt idx="1497">
                  <c:v>2.459333333</c:v>
                </c:pt>
                <c:pt idx="1498">
                  <c:v>2.4486666669999999</c:v>
                </c:pt>
                <c:pt idx="1499">
                  <c:v>2.4576666669999998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525-4963-B3D3-285B75E913DB}"/>
            </c:ext>
          </c:extLst>
        </c:ser>
        <c:ser>
          <c:idx val="1"/>
          <c:order val="1"/>
          <c:tx>
            <c:strRef>
              <c:f>'[민평3사평균(시가평가)―한진 1년이하(일).csv]민평3사평균(시가평가)―한진 1년이하(일)'!$C$1</c:f>
              <c:strCache>
                <c:ptCount val="1"/>
                <c:pt idx="0">
                  <c:v>국고 1년</c:v>
                </c:pt>
              </c:strCache>
            </c:strRef>
          </c:tx>
          <c:spPr>
            <a:ln w="19050" cap="rnd">
              <a:solidFill>
                <a:srgbClr val="0A78F5"/>
              </a:solidFill>
              <a:round/>
            </a:ln>
            <a:effectLst/>
          </c:spPr>
          <c:marker>
            <c:symbol val="none"/>
          </c:marker>
          <c:val>
            <c:numRef>
              <c:f>'[민평3사평균(시가평가)―한진 1년이하(일).csv]민평3사평균(시가평가)―한진 1년이하(일)'!$C$2:$C$1501</c:f>
              <c:numCache>
                <c:formatCode>General</c:formatCode>
                <c:ptCount val="1500"/>
                <c:pt idx="0">
                  <c:v>2.2400000000000002</c:v>
                </c:pt>
                <c:pt idx="1">
                  <c:v>2.238</c:v>
                </c:pt>
                <c:pt idx="2">
                  <c:v>2.2410000000000001</c:v>
                </c:pt>
                <c:pt idx="3">
                  <c:v>2.258</c:v>
                </c:pt>
                <c:pt idx="4">
                  <c:v>2.258</c:v>
                </c:pt>
                <c:pt idx="5">
                  <c:v>2.2599999999999998</c:v>
                </c:pt>
                <c:pt idx="6">
                  <c:v>2.2570000000000001</c:v>
                </c:pt>
                <c:pt idx="7">
                  <c:v>2.266</c:v>
                </c:pt>
                <c:pt idx="8">
                  <c:v>2.25</c:v>
                </c:pt>
                <c:pt idx="9">
                  <c:v>2.2599999999999998</c:v>
                </c:pt>
                <c:pt idx="10">
                  <c:v>2.2650000000000001</c:v>
                </c:pt>
                <c:pt idx="11">
                  <c:v>2.2650000000000001</c:v>
                </c:pt>
                <c:pt idx="12">
                  <c:v>2.2589999999999999</c:v>
                </c:pt>
                <c:pt idx="13">
                  <c:v>2.258</c:v>
                </c:pt>
                <c:pt idx="14">
                  <c:v>2.2610000000000001</c:v>
                </c:pt>
                <c:pt idx="15">
                  <c:v>2.2690000000000001</c:v>
                </c:pt>
                <c:pt idx="16">
                  <c:v>2.2690000000000001</c:v>
                </c:pt>
                <c:pt idx="17">
                  <c:v>2.282</c:v>
                </c:pt>
                <c:pt idx="18">
                  <c:v>2.2789999999999999</c:v>
                </c:pt>
                <c:pt idx="19">
                  <c:v>2.2789999999999999</c:v>
                </c:pt>
                <c:pt idx="20">
                  <c:v>2.2829999999999999</c:v>
                </c:pt>
                <c:pt idx="21">
                  <c:v>2.2839999999999998</c:v>
                </c:pt>
                <c:pt idx="22">
                  <c:v>2.2919999999999998</c:v>
                </c:pt>
                <c:pt idx="23">
                  <c:v>2.3050000000000002</c:v>
                </c:pt>
                <c:pt idx="24">
                  <c:v>2.3199999999999998</c:v>
                </c:pt>
                <c:pt idx="25">
                  <c:v>2.335</c:v>
                </c:pt>
                <c:pt idx="26">
                  <c:v>2.3370000000000002</c:v>
                </c:pt>
                <c:pt idx="27">
                  <c:v>2.3260000000000001</c:v>
                </c:pt>
                <c:pt idx="28">
                  <c:v>2.3260000000000001</c:v>
                </c:pt>
                <c:pt idx="29">
                  <c:v>2.3149999999999999</c:v>
                </c:pt>
                <c:pt idx="30">
                  <c:v>2.3090000000000002</c:v>
                </c:pt>
                <c:pt idx="31">
                  <c:v>2.31</c:v>
                </c:pt>
                <c:pt idx="32">
                  <c:v>2.3069999999999999</c:v>
                </c:pt>
                <c:pt idx="33">
                  <c:v>2.2999999999999998</c:v>
                </c:pt>
                <c:pt idx="34">
                  <c:v>2.31</c:v>
                </c:pt>
                <c:pt idx="35">
                  <c:v>2.31</c:v>
                </c:pt>
                <c:pt idx="36">
                  <c:v>2.31</c:v>
                </c:pt>
                <c:pt idx="37">
                  <c:v>2.3109999999999999</c:v>
                </c:pt>
                <c:pt idx="38">
                  <c:v>2.3050000000000002</c:v>
                </c:pt>
                <c:pt idx="39">
                  <c:v>2.3149999999999999</c:v>
                </c:pt>
                <c:pt idx="40">
                  <c:v>2.3109999999999999</c:v>
                </c:pt>
                <c:pt idx="41">
                  <c:v>2.3180000000000001</c:v>
                </c:pt>
                <c:pt idx="42">
                  <c:v>2.3220000000000001</c:v>
                </c:pt>
                <c:pt idx="43">
                  <c:v>2.3250000000000002</c:v>
                </c:pt>
                <c:pt idx="44">
                  <c:v>2.327</c:v>
                </c:pt>
                <c:pt idx="45">
                  <c:v>2.3210000000000002</c:v>
                </c:pt>
                <c:pt idx="46">
                  <c:v>2.3109999999999999</c:v>
                </c:pt>
                <c:pt idx="47">
                  <c:v>2.298</c:v>
                </c:pt>
                <c:pt idx="48">
                  <c:v>2.2959999999999998</c:v>
                </c:pt>
                <c:pt idx="49">
                  <c:v>2.2909999999999999</c:v>
                </c:pt>
                <c:pt idx="50">
                  <c:v>2.286</c:v>
                </c:pt>
                <c:pt idx="51">
                  <c:v>2.286</c:v>
                </c:pt>
                <c:pt idx="52">
                  <c:v>2.2799999999999998</c:v>
                </c:pt>
                <c:pt idx="53">
                  <c:v>2.2719999999999998</c:v>
                </c:pt>
                <c:pt idx="54">
                  <c:v>2.2650000000000001</c:v>
                </c:pt>
                <c:pt idx="55">
                  <c:v>2.2549999999999999</c:v>
                </c:pt>
                <c:pt idx="56">
                  <c:v>2.242</c:v>
                </c:pt>
                <c:pt idx="57">
                  <c:v>2.246</c:v>
                </c:pt>
                <c:pt idx="58">
                  <c:v>2.246</c:v>
                </c:pt>
                <c:pt idx="59">
                  <c:v>2.2330000000000001</c:v>
                </c:pt>
                <c:pt idx="60">
                  <c:v>2.246</c:v>
                </c:pt>
                <c:pt idx="61">
                  <c:v>2.2480000000000002</c:v>
                </c:pt>
                <c:pt idx="62">
                  <c:v>2.2480000000000002</c:v>
                </c:pt>
                <c:pt idx="63">
                  <c:v>2.2639999999999998</c:v>
                </c:pt>
                <c:pt idx="64">
                  <c:v>2.2749999999999999</c:v>
                </c:pt>
                <c:pt idx="65">
                  <c:v>2.2799999999999998</c:v>
                </c:pt>
                <c:pt idx="66">
                  <c:v>2.2770000000000001</c:v>
                </c:pt>
                <c:pt idx="67">
                  <c:v>2.2719999999999998</c:v>
                </c:pt>
                <c:pt idx="68">
                  <c:v>2.2719999999999998</c:v>
                </c:pt>
                <c:pt idx="69">
                  <c:v>2.2869999999999999</c:v>
                </c:pt>
                <c:pt idx="70">
                  <c:v>2.2690000000000001</c:v>
                </c:pt>
                <c:pt idx="71">
                  <c:v>2.2839999999999998</c:v>
                </c:pt>
                <c:pt idx="72">
                  <c:v>2.29</c:v>
                </c:pt>
                <c:pt idx="73">
                  <c:v>2.3069999999999999</c:v>
                </c:pt>
                <c:pt idx="74">
                  <c:v>2.3029999999999999</c:v>
                </c:pt>
                <c:pt idx="75">
                  <c:v>2.3079999999999998</c:v>
                </c:pt>
                <c:pt idx="76">
                  <c:v>2.3079999999999998</c:v>
                </c:pt>
                <c:pt idx="77">
                  <c:v>2.31</c:v>
                </c:pt>
                <c:pt idx="78">
                  <c:v>2.3450000000000002</c:v>
                </c:pt>
                <c:pt idx="79">
                  <c:v>2.3759999999999999</c:v>
                </c:pt>
                <c:pt idx="80">
                  <c:v>2.3879999999999999</c:v>
                </c:pt>
                <c:pt idx="81">
                  <c:v>2.3879999999999999</c:v>
                </c:pt>
                <c:pt idx="82">
                  <c:v>2.3879999999999999</c:v>
                </c:pt>
                <c:pt idx="83">
                  <c:v>2.4</c:v>
                </c:pt>
                <c:pt idx="84">
                  <c:v>2.4</c:v>
                </c:pt>
                <c:pt idx="85">
                  <c:v>2.4</c:v>
                </c:pt>
                <c:pt idx="86">
                  <c:v>2.4</c:v>
                </c:pt>
                <c:pt idx="87">
                  <c:v>2.4060000000000001</c:v>
                </c:pt>
                <c:pt idx="88">
                  <c:v>2.4249999999999998</c:v>
                </c:pt>
                <c:pt idx="89">
                  <c:v>2.4380000000000002</c:v>
                </c:pt>
                <c:pt idx="90">
                  <c:v>2.476</c:v>
                </c:pt>
                <c:pt idx="91">
                  <c:v>2.4929999999999999</c:v>
                </c:pt>
                <c:pt idx="92">
                  <c:v>2.5009999999999999</c:v>
                </c:pt>
                <c:pt idx="93">
                  <c:v>2.5099999999999998</c:v>
                </c:pt>
                <c:pt idx="94">
                  <c:v>2.516</c:v>
                </c:pt>
                <c:pt idx="95">
                  <c:v>2.5209999999999999</c:v>
                </c:pt>
                <c:pt idx="96">
                  <c:v>2.5110000000000001</c:v>
                </c:pt>
                <c:pt idx="97">
                  <c:v>2.5459999999999998</c:v>
                </c:pt>
                <c:pt idx="98">
                  <c:v>2.5979999999999999</c:v>
                </c:pt>
                <c:pt idx="99">
                  <c:v>2.6179999999999999</c:v>
                </c:pt>
                <c:pt idx="100">
                  <c:v>2.6160000000000001</c:v>
                </c:pt>
                <c:pt idx="101">
                  <c:v>2.6150000000000002</c:v>
                </c:pt>
                <c:pt idx="102">
                  <c:v>2.63</c:v>
                </c:pt>
                <c:pt idx="103">
                  <c:v>2.63</c:v>
                </c:pt>
                <c:pt idx="104">
                  <c:v>2.6309999999999998</c:v>
                </c:pt>
                <c:pt idx="105">
                  <c:v>2.62</c:v>
                </c:pt>
                <c:pt idx="106">
                  <c:v>2.6150000000000002</c:v>
                </c:pt>
                <c:pt idx="107">
                  <c:v>2.6019999999999999</c:v>
                </c:pt>
                <c:pt idx="108">
                  <c:v>2.59</c:v>
                </c:pt>
                <c:pt idx="109">
                  <c:v>2.5910000000000002</c:v>
                </c:pt>
                <c:pt idx="110">
                  <c:v>2.5830000000000002</c:v>
                </c:pt>
                <c:pt idx="111">
                  <c:v>2.58</c:v>
                </c:pt>
                <c:pt idx="112">
                  <c:v>2.5830000000000002</c:v>
                </c:pt>
                <c:pt idx="113">
                  <c:v>2.57</c:v>
                </c:pt>
                <c:pt idx="114">
                  <c:v>2.5499999999999998</c:v>
                </c:pt>
                <c:pt idx="115">
                  <c:v>2.581</c:v>
                </c:pt>
                <c:pt idx="116">
                  <c:v>2.62</c:v>
                </c:pt>
                <c:pt idx="117">
                  <c:v>2.6150000000000002</c:v>
                </c:pt>
                <c:pt idx="118">
                  <c:v>2.62</c:v>
                </c:pt>
                <c:pt idx="119">
                  <c:v>2.6150000000000002</c:v>
                </c:pt>
                <c:pt idx="120">
                  <c:v>2.6030000000000002</c:v>
                </c:pt>
                <c:pt idx="121">
                  <c:v>2.6059999999999999</c:v>
                </c:pt>
                <c:pt idx="122">
                  <c:v>2.613</c:v>
                </c:pt>
                <c:pt idx="123">
                  <c:v>2.6110000000000002</c:v>
                </c:pt>
                <c:pt idx="124">
                  <c:v>2.6230000000000002</c:v>
                </c:pt>
                <c:pt idx="125">
                  <c:v>2.633</c:v>
                </c:pt>
                <c:pt idx="126">
                  <c:v>2.641</c:v>
                </c:pt>
                <c:pt idx="127">
                  <c:v>2.6419999999999999</c:v>
                </c:pt>
                <c:pt idx="128">
                  <c:v>2.641</c:v>
                </c:pt>
                <c:pt idx="129">
                  <c:v>2.6509999999999998</c:v>
                </c:pt>
                <c:pt idx="130">
                  <c:v>2.653</c:v>
                </c:pt>
                <c:pt idx="131">
                  <c:v>2.6509999999999998</c:v>
                </c:pt>
                <c:pt idx="132">
                  <c:v>2.66</c:v>
                </c:pt>
                <c:pt idx="133">
                  <c:v>2.6709999999999998</c:v>
                </c:pt>
                <c:pt idx="134">
                  <c:v>2.6680000000000001</c:v>
                </c:pt>
                <c:pt idx="135">
                  <c:v>2.6779999999999999</c:v>
                </c:pt>
                <c:pt idx="136">
                  <c:v>2.6880000000000002</c:v>
                </c:pt>
                <c:pt idx="137">
                  <c:v>2.6840000000000002</c:v>
                </c:pt>
                <c:pt idx="138">
                  <c:v>2.6829999999999998</c:v>
                </c:pt>
                <c:pt idx="139">
                  <c:v>2.6760000000000002</c:v>
                </c:pt>
                <c:pt idx="140">
                  <c:v>2.66</c:v>
                </c:pt>
                <c:pt idx="141">
                  <c:v>2.653</c:v>
                </c:pt>
                <c:pt idx="142">
                  <c:v>2.6549999999999998</c:v>
                </c:pt>
                <c:pt idx="143">
                  <c:v>2.653</c:v>
                </c:pt>
                <c:pt idx="144">
                  <c:v>2.645</c:v>
                </c:pt>
                <c:pt idx="145">
                  <c:v>2.625</c:v>
                </c:pt>
                <c:pt idx="146">
                  <c:v>2.63</c:v>
                </c:pt>
                <c:pt idx="147">
                  <c:v>2.6190000000000002</c:v>
                </c:pt>
                <c:pt idx="148">
                  <c:v>2.625</c:v>
                </c:pt>
                <c:pt idx="149">
                  <c:v>2.64</c:v>
                </c:pt>
                <c:pt idx="150">
                  <c:v>2.6280000000000001</c:v>
                </c:pt>
                <c:pt idx="151">
                  <c:v>2.6349999999999998</c:v>
                </c:pt>
                <c:pt idx="152">
                  <c:v>2.621</c:v>
                </c:pt>
                <c:pt idx="153">
                  <c:v>2.609</c:v>
                </c:pt>
                <c:pt idx="154">
                  <c:v>2.6219999999999999</c:v>
                </c:pt>
                <c:pt idx="155">
                  <c:v>2.6379999999999999</c:v>
                </c:pt>
                <c:pt idx="156">
                  <c:v>2.6509999999999998</c:v>
                </c:pt>
                <c:pt idx="157">
                  <c:v>2.641</c:v>
                </c:pt>
                <c:pt idx="158">
                  <c:v>2.6560000000000001</c:v>
                </c:pt>
                <c:pt idx="159">
                  <c:v>2.7029999999999998</c:v>
                </c:pt>
                <c:pt idx="160">
                  <c:v>2.7029999999999998</c:v>
                </c:pt>
                <c:pt idx="161">
                  <c:v>2.6949999999999998</c:v>
                </c:pt>
                <c:pt idx="162">
                  <c:v>2.698</c:v>
                </c:pt>
                <c:pt idx="163">
                  <c:v>2.6850000000000001</c:v>
                </c:pt>
                <c:pt idx="164">
                  <c:v>2.6749999999999998</c:v>
                </c:pt>
                <c:pt idx="165">
                  <c:v>2.681</c:v>
                </c:pt>
                <c:pt idx="166">
                  <c:v>2.677</c:v>
                </c:pt>
                <c:pt idx="167">
                  <c:v>2.6579999999999999</c:v>
                </c:pt>
                <c:pt idx="168">
                  <c:v>2.6850000000000001</c:v>
                </c:pt>
                <c:pt idx="169">
                  <c:v>2.6709999999999998</c:v>
                </c:pt>
                <c:pt idx="170">
                  <c:v>2.669</c:v>
                </c:pt>
                <c:pt idx="171">
                  <c:v>2.677</c:v>
                </c:pt>
                <c:pt idx="172">
                  <c:v>2.69</c:v>
                </c:pt>
                <c:pt idx="173">
                  <c:v>2.6890000000000001</c:v>
                </c:pt>
                <c:pt idx="174">
                  <c:v>2.7250000000000001</c:v>
                </c:pt>
                <c:pt idx="175">
                  <c:v>2.7349999999999999</c:v>
                </c:pt>
                <c:pt idx="176">
                  <c:v>2.7349999999999999</c:v>
                </c:pt>
                <c:pt idx="177">
                  <c:v>2.738</c:v>
                </c:pt>
                <c:pt idx="178">
                  <c:v>2.738</c:v>
                </c:pt>
                <c:pt idx="179">
                  <c:v>2.746</c:v>
                </c:pt>
                <c:pt idx="180">
                  <c:v>2.7629999999999999</c:v>
                </c:pt>
                <c:pt idx="181">
                  <c:v>2.79</c:v>
                </c:pt>
                <c:pt idx="182">
                  <c:v>2.855</c:v>
                </c:pt>
                <c:pt idx="183">
                  <c:v>2.8580000000000001</c:v>
                </c:pt>
                <c:pt idx="184">
                  <c:v>2.86</c:v>
                </c:pt>
                <c:pt idx="185">
                  <c:v>2.871</c:v>
                </c:pt>
                <c:pt idx="186">
                  <c:v>2.871</c:v>
                </c:pt>
                <c:pt idx="187">
                  <c:v>2.8879999999999999</c:v>
                </c:pt>
                <c:pt idx="188">
                  <c:v>2.891</c:v>
                </c:pt>
                <c:pt idx="189">
                  <c:v>2.9009999999999998</c:v>
                </c:pt>
                <c:pt idx="190">
                  <c:v>2.903</c:v>
                </c:pt>
                <c:pt idx="191">
                  <c:v>2.89</c:v>
                </c:pt>
                <c:pt idx="192">
                  <c:v>2.8809999999999998</c:v>
                </c:pt>
                <c:pt idx="193">
                  <c:v>2.8650000000000002</c:v>
                </c:pt>
                <c:pt idx="194">
                  <c:v>2.86</c:v>
                </c:pt>
                <c:pt idx="195">
                  <c:v>2.8540000000000001</c:v>
                </c:pt>
                <c:pt idx="196">
                  <c:v>2.8610000000000002</c:v>
                </c:pt>
                <c:pt idx="197">
                  <c:v>2.8730000000000002</c:v>
                </c:pt>
                <c:pt idx="198">
                  <c:v>2.8530000000000002</c:v>
                </c:pt>
                <c:pt idx="199">
                  <c:v>2.8580000000000001</c:v>
                </c:pt>
                <c:pt idx="200">
                  <c:v>2.87</c:v>
                </c:pt>
                <c:pt idx="201">
                  <c:v>2.875</c:v>
                </c:pt>
                <c:pt idx="202">
                  <c:v>2.8730000000000002</c:v>
                </c:pt>
                <c:pt idx="203">
                  <c:v>2.87</c:v>
                </c:pt>
                <c:pt idx="204">
                  <c:v>2.8650000000000002</c:v>
                </c:pt>
                <c:pt idx="205">
                  <c:v>2.8530000000000002</c:v>
                </c:pt>
                <c:pt idx="206">
                  <c:v>2.855</c:v>
                </c:pt>
                <c:pt idx="207">
                  <c:v>2.87</c:v>
                </c:pt>
                <c:pt idx="208">
                  <c:v>2.87</c:v>
                </c:pt>
                <c:pt idx="209">
                  <c:v>2.8639999999999999</c:v>
                </c:pt>
                <c:pt idx="210">
                  <c:v>2.87</c:v>
                </c:pt>
                <c:pt idx="211">
                  <c:v>2.86</c:v>
                </c:pt>
                <c:pt idx="212">
                  <c:v>2.8479999999999999</c:v>
                </c:pt>
                <c:pt idx="213">
                  <c:v>2.8530000000000002</c:v>
                </c:pt>
                <c:pt idx="214">
                  <c:v>2.8610000000000002</c:v>
                </c:pt>
                <c:pt idx="215">
                  <c:v>2.8650000000000002</c:v>
                </c:pt>
                <c:pt idx="216">
                  <c:v>2.863</c:v>
                </c:pt>
                <c:pt idx="217">
                  <c:v>2.8580000000000001</c:v>
                </c:pt>
                <c:pt idx="218">
                  <c:v>2.8610000000000002</c:v>
                </c:pt>
                <c:pt idx="219">
                  <c:v>2.81</c:v>
                </c:pt>
                <c:pt idx="220">
                  <c:v>2.81</c:v>
                </c:pt>
                <c:pt idx="221">
                  <c:v>2.8159999999999998</c:v>
                </c:pt>
                <c:pt idx="222">
                  <c:v>2.8250000000000002</c:v>
                </c:pt>
                <c:pt idx="223">
                  <c:v>2.83</c:v>
                </c:pt>
                <c:pt idx="224">
                  <c:v>2.8410000000000002</c:v>
                </c:pt>
                <c:pt idx="225">
                  <c:v>2.8759999999999999</c:v>
                </c:pt>
                <c:pt idx="226">
                  <c:v>2.8809999999999998</c:v>
                </c:pt>
                <c:pt idx="227">
                  <c:v>2.8759999999999999</c:v>
                </c:pt>
                <c:pt idx="228">
                  <c:v>2.88</c:v>
                </c:pt>
                <c:pt idx="229">
                  <c:v>2.88</c:v>
                </c:pt>
                <c:pt idx="230">
                  <c:v>2.9049999999999998</c:v>
                </c:pt>
                <c:pt idx="231">
                  <c:v>2.8809999999999998</c:v>
                </c:pt>
                <c:pt idx="232">
                  <c:v>2.915</c:v>
                </c:pt>
                <c:pt idx="233">
                  <c:v>2.9820000000000002</c:v>
                </c:pt>
                <c:pt idx="234">
                  <c:v>3.0019999999999998</c:v>
                </c:pt>
                <c:pt idx="235">
                  <c:v>3.0179999999999998</c:v>
                </c:pt>
                <c:pt idx="236">
                  <c:v>3.0289999999999999</c:v>
                </c:pt>
                <c:pt idx="237">
                  <c:v>3.044</c:v>
                </c:pt>
                <c:pt idx="238">
                  <c:v>3.0539999999999998</c:v>
                </c:pt>
                <c:pt idx="239">
                  <c:v>3.0510000000000002</c:v>
                </c:pt>
                <c:pt idx="240">
                  <c:v>3.0550000000000002</c:v>
                </c:pt>
                <c:pt idx="241">
                  <c:v>3.0489999999999999</c:v>
                </c:pt>
                <c:pt idx="242">
                  <c:v>3.0529999999999999</c:v>
                </c:pt>
                <c:pt idx="243">
                  <c:v>3.036</c:v>
                </c:pt>
                <c:pt idx="244">
                  <c:v>3.0449999999999999</c:v>
                </c:pt>
                <c:pt idx="245">
                  <c:v>3.0449999999999999</c:v>
                </c:pt>
                <c:pt idx="246">
                  <c:v>3.048</c:v>
                </c:pt>
                <c:pt idx="247">
                  <c:v>3.0550000000000002</c:v>
                </c:pt>
                <c:pt idx="248">
                  <c:v>3.05</c:v>
                </c:pt>
                <c:pt idx="249">
                  <c:v>3.052</c:v>
                </c:pt>
                <c:pt idx="250">
                  <c:v>3.0449999999999999</c:v>
                </c:pt>
                <c:pt idx="251">
                  <c:v>3.0550000000000002</c:v>
                </c:pt>
                <c:pt idx="252">
                  <c:v>3.08</c:v>
                </c:pt>
                <c:pt idx="253">
                  <c:v>3.08</c:v>
                </c:pt>
                <c:pt idx="254">
                  <c:v>3.0790000000000002</c:v>
                </c:pt>
                <c:pt idx="255">
                  <c:v>3.1019999999999999</c:v>
                </c:pt>
                <c:pt idx="256">
                  <c:v>3.1040000000000001</c:v>
                </c:pt>
                <c:pt idx="257">
                  <c:v>3.06</c:v>
                </c:pt>
                <c:pt idx="258">
                  <c:v>3.1269999999999998</c:v>
                </c:pt>
                <c:pt idx="259">
                  <c:v>3.1389999999999998</c:v>
                </c:pt>
                <c:pt idx="260">
                  <c:v>3.1440000000000001</c:v>
                </c:pt>
                <c:pt idx="261">
                  <c:v>3.1469999999999998</c:v>
                </c:pt>
                <c:pt idx="262">
                  <c:v>3.1419999999999999</c:v>
                </c:pt>
                <c:pt idx="263">
                  <c:v>3.165</c:v>
                </c:pt>
                <c:pt idx="264">
                  <c:v>3.1890000000000001</c:v>
                </c:pt>
                <c:pt idx="265">
                  <c:v>3.21</c:v>
                </c:pt>
                <c:pt idx="266">
                  <c:v>3.2240000000000002</c:v>
                </c:pt>
                <c:pt idx="267">
                  <c:v>3.23</c:v>
                </c:pt>
                <c:pt idx="268">
                  <c:v>3.2280000000000002</c:v>
                </c:pt>
                <c:pt idx="269">
                  <c:v>3.2109999999999999</c:v>
                </c:pt>
                <c:pt idx="270">
                  <c:v>3.2010000000000001</c:v>
                </c:pt>
                <c:pt idx="271">
                  <c:v>3.19</c:v>
                </c:pt>
                <c:pt idx="272">
                  <c:v>3.1949999999999998</c:v>
                </c:pt>
                <c:pt idx="273">
                  <c:v>3.194</c:v>
                </c:pt>
                <c:pt idx="274">
                  <c:v>3.226</c:v>
                </c:pt>
                <c:pt idx="275">
                  <c:v>3.1989999999999998</c:v>
                </c:pt>
                <c:pt idx="276">
                  <c:v>3.1970000000000001</c:v>
                </c:pt>
                <c:pt idx="277">
                  <c:v>3.2</c:v>
                </c:pt>
                <c:pt idx="278">
                  <c:v>3.21</c:v>
                </c:pt>
                <c:pt idx="279">
                  <c:v>3.2130000000000001</c:v>
                </c:pt>
                <c:pt idx="280">
                  <c:v>3.2429999999999999</c:v>
                </c:pt>
                <c:pt idx="281">
                  <c:v>3.2559999999999998</c:v>
                </c:pt>
                <c:pt idx="282">
                  <c:v>3.29</c:v>
                </c:pt>
                <c:pt idx="283">
                  <c:v>3.2930000000000001</c:v>
                </c:pt>
                <c:pt idx="284">
                  <c:v>3.335</c:v>
                </c:pt>
                <c:pt idx="285">
                  <c:v>3.335</c:v>
                </c:pt>
                <c:pt idx="286">
                  <c:v>3.3359999999999999</c:v>
                </c:pt>
                <c:pt idx="287">
                  <c:v>3.3439999999999999</c:v>
                </c:pt>
                <c:pt idx="288">
                  <c:v>3.3370000000000002</c:v>
                </c:pt>
                <c:pt idx="289">
                  <c:v>3.3439999999999999</c:v>
                </c:pt>
                <c:pt idx="290">
                  <c:v>3.3319999999999999</c:v>
                </c:pt>
                <c:pt idx="291">
                  <c:v>3.3359999999999999</c:v>
                </c:pt>
                <c:pt idx="292">
                  <c:v>3.3359999999999999</c:v>
                </c:pt>
                <c:pt idx="293">
                  <c:v>3.3439999999999999</c:v>
                </c:pt>
                <c:pt idx="294">
                  <c:v>3.3439999999999999</c:v>
                </c:pt>
                <c:pt idx="295">
                  <c:v>3.3439999999999999</c:v>
                </c:pt>
                <c:pt idx="296">
                  <c:v>3.3530000000000002</c:v>
                </c:pt>
                <c:pt idx="297">
                  <c:v>3.347</c:v>
                </c:pt>
                <c:pt idx="298">
                  <c:v>3.3439999999999999</c:v>
                </c:pt>
                <c:pt idx="299">
                  <c:v>3.3519999999999999</c:v>
                </c:pt>
                <c:pt idx="300">
                  <c:v>3.3679999999999999</c:v>
                </c:pt>
                <c:pt idx="301">
                  <c:v>3.3759999999999999</c:v>
                </c:pt>
                <c:pt idx="302">
                  <c:v>3.3860000000000001</c:v>
                </c:pt>
                <c:pt idx="303">
                  <c:v>3.403</c:v>
                </c:pt>
                <c:pt idx="304">
                  <c:v>3.4</c:v>
                </c:pt>
                <c:pt idx="305">
                  <c:v>3.3929999999999998</c:v>
                </c:pt>
                <c:pt idx="306">
                  <c:v>3.4049999999999998</c:v>
                </c:pt>
                <c:pt idx="307">
                  <c:v>3.4129999999999998</c:v>
                </c:pt>
                <c:pt idx="308">
                  <c:v>3.4079999999999999</c:v>
                </c:pt>
                <c:pt idx="309">
                  <c:v>3.423</c:v>
                </c:pt>
                <c:pt idx="310">
                  <c:v>3.431</c:v>
                </c:pt>
                <c:pt idx="311">
                  <c:v>3.431</c:v>
                </c:pt>
                <c:pt idx="312">
                  <c:v>3.42</c:v>
                </c:pt>
                <c:pt idx="313">
                  <c:v>3.42</c:v>
                </c:pt>
                <c:pt idx="314">
                  <c:v>3.456</c:v>
                </c:pt>
                <c:pt idx="315">
                  <c:v>3.46</c:v>
                </c:pt>
                <c:pt idx="316">
                  <c:v>3.4550000000000001</c:v>
                </c:pt>
                <c:pt idx="317">
                  <c:v>3.4550000000000001</c:v>
                </c:pt>
                <c:pt idx="318">
                  <c:v>3.4489999999999998</c:v>
                </c:pt>
                <c:pt idx="319">
                  <c:v>3.45</c:v>
                </c:pt>
                <c:pt idx="320">
                  <c:v>3.4609999999999999</c:v>
                </c:pt>
                <c:pt idx="321">
                  <c:v>3.4620000000000002</c:v>
                </c:pt>
                <c:pt idx="322">
                  <c:v>3.4689999999999999</c:v>
                </c:pt>
                <c:pt idx="323">
                  <c:v>3.4750000000000001</c:v>
                </c:pt>
                <c:pt idx="324">
                  <c:v>3.4660000000000002</c:v>
                </c:pt>
                <c:pt idx="325">
                  <c:v>3.47</c:v>
                </c:pt>
                <c:pt idx="326">
                  <c:v>3.468</c:v>
                </c:pt>
                <c:pt idx="327">
                  <c:v>3.468</c:v>
                </c:pt>
                <c:pt idx="328">
                  <c:v>3.476</c:v>
                </c:pt>
                <c:pt idx="329">
                  <c:v>3.456</c:v>
                </c:pt>
                <c:pt idx="330">
                  <c:v>3.4329999999999998</c:v>
                </c:pt>
                <c:pt idx="331">
                  <c:v>3.44</c:v>
                </c:pt>
                <c:pt idx="332">
                  <c:v>3.4409999999999998</c:v>
                </c:pt>
                <c:pt idx="333">
                  <c:v>3.4350000000000001</c:v>
                </c:pt>
                <c:pt idx="334">
                  <c:v>3.423</c:v>
                </c:pt>
                <c:pt idx="335">
                  <c:v>3.4449999999999998</c:v>
                </c:pt>
                <c:pt idx="336">
                  <c:v>3.4060000000000001</c:v>
                </c:pt>
                <c:pt idx="337">
                  <c:v>3.403</c:v>
                </c:pt>
                <c:pt idx="338">
                  <c:v>3.395</c:v>
                </c:pt>
                <c:pt idx="339">
                  <c:v>3.3980000000000001</c:v>
                </c:pt>
                <c:pt idx="340">
                  <c:v>3.395</c:v>
                </c:pt>
                <c:pt idx="341">
                  <c:v>3.395</c:v>
                </c:pt>
                <c:pt idx="342">
                  <c:v>3.3860000000000001</c:v>
                </c:pt>
                <c:pt idx="343">
                  <c:v>3.3959999999999999</c:v>
                </c:pt>
                <c:pt idx="344">
                  <c:v>3.3780000000000001</c:v>
                </c:pt>
                <c:pt idx="345">
                  <c:v>3.3660000000000001</c:v>
                </c:pt>
                <c:pt idx="346">
                  <c:v>3.35</c:v>
                </c:pt>
                <c:pt idx="347">
                  <c:v>3.34</c:v>
                </c:pt>
                <c:pt idx="348">
                  <c:v>3.34</c:v>
                </c:pt>
                <c:pt idx="349">
                  <c:v>3.3359999999999999</c:v>
                </c:pt>
                <c:pt idx="350">
                  <c:v>3.3450000000000002</c:v>
                </c:pt>
                <c:pt idx="351">
                  <c:v>3.3450000000000002</c:v>
                </c:pt>
                <c:pt idx="352">
                  <c:v>3.3450000000000002</c:v>
                </c:pt>
                <c:pt idx="353">
                  <c:v>3.3380000000000001</c:v>
                </c:pt>
                <c:pt idx="354">
                  <c:v>3.335</c:v>
                </c:pt>
                <c:pt idx="355">
                  <c:v>3.331</c:v>
                </c:pt>
                <c:pt idx="356">
                  <c:v>3.3450000000000002</c:v>
                </c:pt>
                <c:pt idx="357">
                  <c:v>3.35</c:v>
                </c:pt>
                <c:pt idx="358">
                  <c:v>3.3959999999999999</c:v>
                </c:pt>
                <c:pt idx="359">
                  <c:v>3.4279999999999999</c:v>
                </c:pt>
                <c:pt idx="360">
                  <c:v>3.4350000000000001</c:v>
                </c:pt>
                <c:pt idx="361">
                  <c:v>3.456</c:v>
                </c:pt>
                <c:pt idx="362">
                  <c:v>3.4630000000000001</c:v>
                </c:pt>
                <c:pt idx="363">
                  <c:v>3.4729999999999999</c:v>
                </c:pt>
                <c:pt idx="364">
                  <c:v>3.4830000000000001</c:v>
                </c:pt>
                <c:pt idx="365">
                  <c:v>3.4860000000000002</c:v>
                </c:pt>
                <c:pt idx="366">
                  <c:v>3.4830000000000001</c:v>
                </c:pt>
                <c:pt idx="367">
                  <c:v>3.49</c:v>
                </c:pt>
                <c:pt idx="368">
                  <c:v>3.4830000000000001</c:v>
                </c:pt>
                <c:pt idx="369">
                  <c:v>3.5</c:v>
                </c:pt>
                <c:pt idx="370">
                  <c:v>3.4980000000000002</c:v>
                </c:pt>
                <c:pt idx="371">
                  <c:v>3.476</c:v>
                </c:pt>
                <c:pt idx="372">
                  <c:v>3.4649999999999999</c:v>
                </c:pt>
                <c:pt idx="373">
                  <c:v>3.4550000000000001</c:v>
                </c:pt>
                <c:pt idx="374">
                  <c:v>3.4529999999999998</c:v>
                </c:pt>
                <c:pt idx="375">
                  <c:v>3.4159999999999999</c:v>
                </c:pt>
                <c:pt idx="376">
                  <c:v>3.4039999999999999</c:v>
                </c:pt>
                <c:pt idx="377">
                  <c:v>3.383</c:v>
                </c:pt>
                <c:pt idx="378">
                  <c:v>3.371</c:v>
                </c:pt>
                <c:pt idx="379">
                  <c:v>3.371</c:v>
                </c:pt>
                <c:pt idx="380">
                  <c:v>3.343</c:v>
                </c:pt>
                <c:pt idx="381">
                  <c:v>3.3460000000000001</c:v>
                </c:pt>
                <c:pt idx="382">
                  <c:v>3.3380000000000001</c:v>
                </c:pt>
                <c:pt idx="383">
                  <c:v>3.34</c:v>
                </c:pt>
                <c:pt idx="384">
                  <c:v>3.3460000000000001</c:v>
                </c:pt>
                <c:pt idx="385">
                  <c:v>3.335</c:v>
                </c:pt>
                <c:pt idx="386">
                  <c:v>3.331</c:v>
                </c:pt>
                <c:pt idx="387">
                  <c:v>3.3330000000000002</c:v>
                </c:pt>
                <c:pt idx="388">
                  <c:v>3.3330000000000002</c:v>
                </c:pt>
                <c:pt idx="389">
                  <c:v>3.3359999999999999</c:v>
                </c:pt>
                <c:pt idx="390">
                  <c:v>3.3359999999999999</c:v>
                </c:pt>
                <c:pt idx="391">
                  <c:v>3.3380000000000001</c:v>
                </c:pt>
                <c:pt idx="392">
                  <c:v>3.3460000000000001</c:v>
                </c:pt>
                <c:pt idx="393">
                  <c:v>3.343</c:v>
                </c:pt>
                <c:pt idx="394">
                  <c:v>3.35</c:v>
                </c:pt>
                <c:pt idx="395">
                  <c:v>3.3580000000000001</c:v>
                </c:pt>
                <c:pt idx="396">
                  <c:v>3.3759999999999999</c:v>
                </c:pt>
                <c:pt idx="397">
                  <c:v>3.4060000000000001</c:v>
                </c:pt>
                <c:pt idx="398">
                  <c:v>3.411</c:v>
                </c:pt>
                <c:pt idx="399">
                  <c:v>3.43</c:v>
                </c:pt>
                <c:pt idx="400">
                  <c:v>3.4329999999999998</c:v>
                </c:pt>
                <c:pt idx="401">
                  <c:v>3.44</c:v>
                </c:pt>
                <c:pt idx="402">
                  <c:v>3.4660000000000002</c:v>
                </c:pt>
                <c:pt idx="403">
                  <c:v>3.448</c:v>
                </c:pt>
                <c:pt idx="404">
                  <c:v>3.431</c:v>
                </c:pt>
                <c:pt idx="405">
                  <c:v>3.431</c:v>
                </c:pt>
                <c:pt idx="406">
                  <c:v>3.4550000000000001</c:v>
                </c:pt>
                <c:pt idx="407">
                  <c:v>3.456</c:v>
                </c:pt>
                <c:pt idx="408">
                  <c:v>3.46</c:v>
                </c:pt>
                <c:pt idx="409">
                  <c:v>3.456</c:v>
                </c:pt>
                <c:pt idx="410">
                  <c:v>3.4510000000000001</c:v>
                </c:pt>
                <c:pt idx="411">
                  <c:v>3.472</c:v>
                </c:pt>
                <c:pt idx="412">
                  <c:v>3.4740000000000002</c:v>
                </c:pt>
                <c:pt idx="413">
                  <c:v>3.4750000000000001</c:v>
                </c:pt>
                <c:pt idx="414">
                  <c:v>3.4630000000000001</c:v>
                </c:pt>
                <c:pt idx="415">
                  <c:v>3.5859999999999999</c:v>
                </c:pt>
                <c:pt idx="416">
                  <c:v>3.5779999999999998</c:v>
                </c:pt>
                <c:pt idx="417">
                  <c:v>3.573</c:v>
                </c:pt>
                <c:pt idx="418">
                  <c:v>3.5579999999999998</c:v>
                </c:pt>
                <c:pt idx="419">
                  <c:v>3.5680000000000001</c:v>
                </c:pt>
                <c:pt idx="420">
                  <c:v>3.5609999999999999</c:v>
                </c:pt>
                <c:pt idx="421">
                  <c:v>3.5680000000000001</c:v>
                </c:pt>
                <c:pt idx="422">
                  <c:v>3.585</c:v>
                </c:pt>
                <c:pt idx="423">
                  <c:v>3.61</c:v>
                </c:pt>
                <c:pt idx="424">
                  <c:v>3.633</c:v>
                </c:pt>
                <c:pt idx="425">
                  <c:v>3.6349999999999998</c:v>
                </c:pt>
                <c:pt idx="426">
                  <c:v>3.6930000000000001</c:v>
                </c:pt>
                <c:pt idx="427">
                  <c:v>3.7109999999999999</c:v>
                </c:pt>
                <c:pt idx="428">
                  <c:v>3.7109999999999999</c:v>
                </c:pt>
                <c:pt idx="429">
                  <c:v>3.6930000000000001</c:v>
                </c:pt>
                <c:pt idx="430">
                  <c:v>3.7050000000000001</c:v>
                </c:pt>
                <c:pt idx="431">
                  <c:v>3.7109999999999999</c:v>
                </c:pt>
                <c:pt idx="432">
                  <c:v>3.72</c:v>
                </c:pt>
                <c:pt idx="433">
                  <c:v>3.7349999999999999</c:v>
                </c:pt>
                <c:pt idx="434">
                  <c:v>3.7549999999999999</c:v>
                </c:pt>
                <c:pt idx="435">
                  <c:v>3.766</c:v>
                </c:pt>
                <c:pt idx="436">
                  <c:v>3.7930000000000001</c:v>
                </c:pt>
                <c:pt idx="437">
                  <c:v>3.8</c:v>
                </c:pt>
                <c:pt idx="438">
                  <c:v>3.7869999999999999</c:v>
                </c:pt>
                <c:pt idx="439">
                  <c:v>3.7650000000000001</c:v>
                </c:pt>
                <c:pt idx="440">
                  <c:v>3.766</c:v>
                </c:pt>
                <c:pt idx="441">
                  <c:v>3.7480000000000002</c:v>
                </c:pt>
                <c:pt idx="442">
                  <c:v>3.73</c:v>
                </c:pt>
                <c:pt idx="443">
                  <c:v>3.73</c:v>
                </c:pt>
                <c:pt idx="444">
                  <c:v>3.7229999999999999</c:v>
                </c:pt>
                <c:pt idx="445">
                  <c:v>3.7160000000000002</c:v>
                </c:pt>
                <c:pt idx="446">
                  <c:v>3.7309999999999999</c:v>
                </c:pt>
                <c:pt idx="447">
                  <c:v>3.73</c:v>
                </c:pt>
                <c:pt idx="448">
                  <c:v>3.73</c:v>
                </c:pt>
                <c:pt idx="449">
                  <c:v>3.7650000000000001</c:v>
                </c:pt>
                <c:pt idx="450">
                  <c:v>3.74</c:v>
                </c:pt>
                <c:pt idx="451">
                  <c:v>3.73</c:v>
                </c:pt>
                <c:pt idx="452">
                  <c:v>3.7549999999999999</c:v>
                </c:pt>
                <c:pt idx="453">
                  <c:v>3.7509999999999999</c:v>
                </c:pt>
                <c:pt idx="454">
                  <c:v>3.7610000000000001</c:v>
                </c:pt>
                <c:pt idx="455">
                  <c:v>3.7530000000000001</c:v>
                </c:pt>
                <c:pt idx="456">
                  <c:v>3.7410000000000001</c:v>
                </c:pt>
                <c:pt idx="457">
                  <c:v>3.7330000000000001</c:v>
                </c:pt>
                <c:pt idx="458">
                  <c:v>3.738</c:v>
                </c:pt>
                <c:pt idx="459">
                  <c:v>3.7210000000000001</c:v>
                </c:pt>
                <c:pt idx="460">
                  <c:v>3.71</c:v>
                </c:pt>
                <c:pt idx="461">
                  <c:v>3.73</c:v>
                </c:pt>
                <c:pt idx="462">
                  <c:v>3.74</c:v>
                </c:pt>
                <c:pt idx="463">
                  <c:v>3.746</c:v>
                </c:pt>
                <c:pt idx="464">
                  <c:v>3.766</c:v>
                </c:pt>
                <c:pt idx="465">
                  <c:v>3.6829999999999998</c:v>
                </c:pt>
                <c:pt idx="466">
                  <c:v>3.6659999999999999</c:v>
                </c:pt>
                <c:pt idx="467">
                  <c:v>3.6560000000000001</c:v>
                </c:pt>
                <c:pt idx="468">
                  <c:v>3.6459999999999999</c:v>
                </c:pt>
                <c:pt idx="469">
                  <c:v>3.68</c:v>
                </c:pt>
                <c:pt idx="470">
                  <c:v>3.6549999999999998</c:v>
                </c:pt>
                <c:pt idx="471">
                  <c:v>3.65</c:v>
                </c:pt>
                <c:pt idx="472">
                  <c:v>3.6459999999999999</c:v>
                </c:pt>
                <c:pt idx="473">
                  <c:v>3.645</c:v>
                </c:pt>
                <c:pt idx="474">
                  <c:v>3.64</c:v>
                </c:pt>
                <c:pt idx="475">
                  <c:v>3.6429999999999998</c:v>
                </c:pt>
                <c:pt idx="476">
                  <c:v>3.6429999999999998</c:v>
                </c:pt>
                <c:pt idx="477">
                  <c:v>3.6360000000000001</c:v>
                </c:pt>
                <c:pt idx="478">
                  <c:v>3.58</c:v>
                </c:pt>
                <c:pt idx="479">
                  <c:v>3.5830000000000002</c:v>
                </c:pt>
                <c:pt idx="480">
                  <c:v>3.5449999999999999</c:v>
                </c:pt>
                <c:pt idx="481">
                  <c:v>3.5110000000000001</c:v>
                </c:pt>
                <c:pt idx="482">
                  <c:v>3.5129999999999999</c:v>
                </c:pt>
                <c:pt idx="483">
                  <c:v>3.4929999999999999</c:v>
                </c:pt>
                <c:pt idx="484">
                  <c:v>3.508</c:v>
                </c:pt>
                <c:pt idx="485">
                  <c:v>3.5110000000000001</c:v>
                </c:pt>
                <c:pt idx="486">
                  <c:v>3.516</c:v>
                </c:pt>
                <c:pt idx="487">
                  <c:v>3.5329999999999999</c:v>
                </c:pt>
                <c:pt idx="488">
                  <c:v>3.5430000000000001</c:v>
                </c:pt>
                <c:pt idx="489">
                  <c:v>3.5310000000000001</c:v>
                </c:pt>
                <c:pt idx="490">
                  <c:v>3.5230000000000001</c:v>
                </c:pt>
                <c:pt idx="491">
                  <c:v>3.5179999999999998</c:v>
                </c:pt>
                <c:pt idx="492">
                  <c:v>3.51</c:v>
                </c:pt>
                <c:pt idx="493">
                  <c:v>3.4860000000000002</c:v>
                </c:pt>
                <c:pt idx="494">
                  <c:v>3.4929999999999999</c:v>
                </c:pt>
                <c:pt idx="495">
                  <c:v>3.4609999999999999</c:v>
                </c:pt>
                <c:pt idx="496">
                  <c:v>3.4710000000000001</c:v>
                </c:pt>
                <c:pt idx="497">
                  <c:v>3.468</c:v>
                </c:pt>
                <c:pt idx="498">
                  <c:v>3.468</c:v>
                </c:pt>
                <c:pt idx="499">
                  <c:v>3.4660000000000002</c:v>
                </c:pt>
                <c:pt idx="500">
                  <c:v>3.4689999999999999</c:v>
                </c:pt>
                <c:pt idx="501">
                  <c:v>3.48</c:v>
                </c:pt>
                <c:pt idx="502">
                  <c:v>3.4889999999999999</c:v>
                </c:pt>
                <c:pt idx="503">
                  <c:v>3.49</c:v>
                </c:pt>
                <c:pt idx="504">
                  <c:v>3.4780000000000002</c:v>
                </c:pt>
                <c:pt idx="505">
                  <c:v>3.4780000000000002</c:v>
                </c:pt>
                <c:pt idx="506">
                  <c:v>3.5049999999999999</c:v>
                </c:pt>
                <c:pt idx="507">
                  <c:v>3.5049999999999999</c:v>
                </c:pt>
                <c:pt idx="508">
                  <c:v>3.496</c:v>
                </c:pt>
                <c:pt idx="509">
                  <c:v>3.5219999999999998</c:v>
                </c:pt>
                <c:pt idx="510">
                  <c:v>3.5270000000000001</c:v>
                </c:pt>
                <c:pt idx="511">
                  <c:v>3.54</c:v>
                </c:pt>
                <c:pt idx="512">
                  <c:v>3.5409999999999999</c:v>
                </c:pt>
                <c:pt idx="513">
                  <c:v>3.5409999999999999</c:v>
                </c:pt>
                <c:pt idx="514">
                  <c:v>3.5310000000000001</c:v>
                </c:pt>
                <c:pt idx="515">
                  <c:v>3.5609999999999999</c:v>
                </c:pt>
                <c:pt idx="516">
                  <c:v>3.581</c:v>
                </c:pt>
                <c:pt idx="517">
                  <c:v>3.5880000000000001</c:v>
                </c:pt>
                <c:pt idx="518">
                  <c:v>3.5910000000000002</c:v>
                </c:pt>
                <c:pt idx="519">
                  <c:v>3.62</c:v>
                </c:pt>
                <c:pt idx="520">
                  <c:v>3.625</c:v>
                </c:pt>
                <c:pt idx="521">
                  <c:v>3.67</c:v>
                </c:pt>
                <c:pt idx="522">
                  <c:v>3.641</c:v>
                </c:pt>
                <c:pt idx="523">
                  <c:v>3.5979999999999999</c:v>
                </c:pt>
                <c:pt idx="524">
                  <c:v>3.5609999999999999</c:v>
                </c:pt>
                <c:pt idx="525">
                  <c:v>3.5630000000000002</c:v>
                </c:pt>
                <c:pt idx="526">
                  <c:v>3.5579999999999998</c:v>
                </c:pt>
                <c:pt idx="527">
                  <c:v>3.58</c:v>
                </c:pt>
                <c:pt idx="528">
                  <c:v>3.536</c:v>
                </c:pt>
                <c:pt idx="529">
                  <c:v>3.52</c:v>
                </c:pt>
                <c:pt idx="530">
                  <c:v>3.5049999999999999</c:v>
                </c:pt>
                <c:pt idx="531">
                  <c:v>3.5110000000000001</c:v>
                </c:pt>
                <c:pt idx="532">
                  <c:v>3.5230000000000001</c:v>
                </c:pt>
                <c:pt idx="533">
                  <c:v>3.5129999999999999</c:v>
                </c:pt>
                <c:pt idx="534">
                  <c:v>3.4950000000000001</c:v>
                </c:pt>
                <c:pt idx="535">
                  <c:v>3.51</c:v>
                </c:pt>
                <c:pt idx="536">
                  <c:v>3.512</c:v>
                </c:pt>
                <c:pt idx="537">
                  <c:v>3.5179999999999998</c:v>
                </c:pt>
                <c:pt idx="538">
                  <c:v>3.5150000000000001</c:v>
                </c:pt>
                <c:pt idx="539">
                  <c:v>3.4809999999999999</c:v>
                </c:pt>
                <c:pt idx="540">
                  <c:v>3.46</c:v>
                </c:pt>
                <c:pt idx="541">
                  <c:v>3.47</c:v>
                </c:pt>
                <c:pt idx="542">
                  <c:v>3.4980000000000002</c:v>
                </c:pt>
                <c:pt idx="543">
                  <c:v>3.5150000000000001</c:v>
                </c:pt>
                <c:pt idx="544">
                  <c:v>3.5049999999999999</c:v>
                </c:pt>
                <c:pt idx="545">
                  <c:v>3.5249999999999999</c:v>
                </c:pt>
                <c:pt idx="546">
                  <c:v>3.508</c:v>
                </c:pt>
                <c:pt idx="547">
                  <c:v>3.5249999999999999</c:v>
                </c:pt>
                <c:pt idx="548">
                  <c:v>3.53</c:v>
                </c:pt>
                <c:pt idx="549">
                  <c:v>3.581</c:v>
                </c:pt>
                <c:pt idx="550">
                  <c:v>3.556</c:v>
                </c:pt>
                <c:pt idx="551">
                  <c:v>3.508</c:v>
                </c:pt>
                <c:pt idx="552">
                  <c:v>3.4649999999999999</c:v>
                </c:pt>
                <c:pt idx="553">
                  <c:v>3.4660000000000002</c:v>
                </c:pt>
                <c:pt idx="554">
                  <c:v>3.448</c:v>
                </c:pt>
                <c:pt idx="555">
                  <c:v>3.4580000000000002</c:v>
                </c:pt>
                <c:pt idx="556">
                  <c:v>3.431</c:v>
                </c:pt>
                <c:pt idx="557">
                  <c:v>3.41</c:v>
                </c:pt>
                <c:pt idx="558">
                  <c:v>3.4060000000000001</c:v>
                </c:pt>
                <c:pt idx="559">
                  <c:v>3.4129999999999998</c:v>
                </c:pt>
                <c:pt idx="560">
                  <c:v>3.3780000000000001</c:v>
                </c:pt>
                <c:pt idx="561">
                  <c:v>3.3660000000000001</c:v>
                </c:pt>
                <c:pt idx="562">
                  <c:v>3.363</c:v>
                </c:pt>
                <c:pt idx="563">
                  <c:v>3.3479999999999999</c:v>
                </c:pt>
                <c:pt idx="564">
                  <c:v>3.3450000000000002</c:v>
                </c:pt>
                <c:pt idx="565">
                  <c:v>3.323</c:v>
                </c:pt>
                <c:pt idx="566">
                  <c:v>3.3460000000000001</c:v>
                </c:pt>
                <c:pt idx="567">
                  <c:v>3.355</c:v>
                </c:pt>
                <c:pt idx="568">
                  <c:v>3.323</c:v>
                </c:pt>
                <c:pt idx="569">
                  <c:v>3.286</c:v>
                </c:pt>
                <c:pt idx="570">
                  <c:v>3.2480000000000002</c:v>
                </c:pt>
                <c:pt idx="571">
                  <c:v>3.2250000000000001</c:v>
                </c:pt>
                <c:pt idx="572">
                  <c:v>3.218</c:v>
                </c:pt>
                <c:pt idx="573">
                  <c:v>3.2250000000000001</c:v>
                </c:pt>
                <c:pt idx="574">
                  <c:v>3.238</c:v>
                </c:pt>
                <c:pt idx="575">
                  <c:v>3.2349999999999999</c:v>
                </c:pt>
                <c:pt idx="576">
                  <c:v>3.2229999999999999</c:v>
                </c:pt>
                <c:pt idx="577">
                  <c:v>3.226</c:v>
                </c:pt>
                <c:pt idx="578">
                  <c:v>3.2130000000000001</c:v>
                </c:pt>
                <c:pt idx="579">
                  <c:v>3.2309999999999999</c:v>
                </c:pt>
                <c:pt idx="580">
                  <c:v>3.2509999999999999</c:v>
                </c:pt>
                <c:pt idx="581">
                  <c:v>3.2559999999999998</c:v>
                </c:pt>
                <c:pt idx="582">
                  <c:v>3.26</c:v>
                </c:pt>
                <c:pt idx="583">
                  <c:v>3.278</c:v>
                </c:pt>
                <c:pt idx="584">
                  <c:v>3.2749999999999999</c:v>
                </c:pt>
                <c:pt idx="585">
                  <c:v>3.3010000000000002</c:v>
                </c:pt>
                <c:pt idx="586">
                  <c:v>3.3010000000000002</c:v>
                </c:pt>
                <c:pt idx="587">
                  <c:v>3.3050000000000002</c:v>
                </c:pt>
                <c:pt idx="588">
                  <c:v>3.2879999999999998</c:v>
                </c:pt>
                <c:pt idx="589">
                  <c:v>3.2559999999999998</c:v>
                </c:pt>
                <c:pt idx="590">
                  <c:v>3.2559999999999998</c:v>
                </c:pt>
                <c:pt idx="591">
                  <c:v>3.2709999999999999</c:v>
                </c:pt>
                <c:pt idx="592">
                  <c:v>3.278</c:v>
                </c:pt>
                <c:pt idx="593">
                  <c:v>3.2759999999999998</c:v>
                </c:pt>
                <c:pt idx="594">
                  <c:v>3.3130000000000002</c:v>
                </c:pt>
                <c:pt idx="595">
                  <c:v>3.3090000000000002</c:v>
                </c:pt>
                <c:pt idx="596">
                  <c:v>3.286</c:v>
                </c:pt>
                <c:pt idx="597">
                  <c:v>3.2810000000000001</c:v>
                </c:pt>
                <c:pt idx="598">
                  <c:v>3.3410000000000002</c:v>
                </c:pt>
                <c:pt idx="599">
                  <c:v>3.3380000000000001</c:v>
                </c:pt>
                <c:pt idx="600">
                  <c:v>3.4</c:v>
                </c:pt>
                <c:pt idx="601">
                  <c:v>3.4430000000000001</c:v>
                </c:pt>
                <c:pt idx="602">
                  <c:v>3.52</c:v>
                </c:pt>
                <c:pt idx="603">
                  <c:v>3.6779999999999999</c:v>
                </c:pt>
                <c:pt idx="604">
                  <c:v>3.7010000000000001</c:v>
                </c:pt>
                <c:pt idx="605">
                  <c:v>3.6880000000000002</c:v>
                </c:pt>
                <c:pt idx="606">
                  <c:v>3.6429999999999998</c:v>
                </c:pt>
                <c:pt idx="607">
                  <c:v>3.6749999999999998</c:v>
                </c:pt>
                <c:pt idx="608">
                  <c:v>3.71</c:v>
                </c:pt>
                <c:pt idx="609">
                  <c:v>3.7349999999999999</c:v>
                </c:pt>
                <c:pt idx="610">
                  <c:v>3.7050000000000001</c:v>
                </c:pt>
                <c:pt idx="611">
                  <c:v>3.6360000000000001</c:v>
                </c:pt>
                <c:pt idx="612">
                  <c:v>3.5979999999999999</c:v>
                </c:pt>
                <c:pt idx="613">
                  <c:v>3.5979999999999999</c:v>
                </c:pt>
                <c:pt idx="614">
                  <c:v>3.6080000000000001</c:v>
                </c:pt>
                <c:pt idx="615">
                  <c:v>3.59</c:v>
                </c:pt>
                <c:pt idx="616">
                  <c:v>3.6</c:v>
                </c:pt>
                <c:pt idx="617">
                  <c:v>3.6</c:v>
                </c:pt>
                <c:pt idx="618">
                  <c:v>3.5459999999999998</c:v>
                </c:pt>
                <c:pt idx="619">
                  <c:v>3.536</c:v>
                </c:pt>
                <c:pt idx="620">
                  <c:v>3.5030000000000001</c:v>
                </c:pt>
                <c:pt idx="621">
                  <c:v>3.5009999999999999</c:v>
                </c:pt>
                <c:pt idx="622">
                  <c:v>3.4550000000000001</c:v>
                </c:pt>
                <c:pt idx="623">
                  <c:v>3.4449999999999998</c:v>
                </c:pt>
                <c:pt idx="624">
                  <c:v>3.4359999999999999</c:v>
                </c:pt>
                <c:pt idx="625">
                  <c:v>3.431</c:v>
                </c:pt>
                <c:pt idx="626">
                  <c:v>3.4329999999999998</c:v>
                </c:pt>
                <c:pt idx="627">
                  <c:v>3.4009999999999998</c:v>
                </c:pt>
                <c:pt idx="628">
                  <c:v>3.431</c:v>
                </c:pt>
                <c:pt idx="629">
                  <c:v>3.45</c:v>
                </c:pt>
                <c:pt idx="630">
                  <c:v>3.4630000000000001</c:v>
                </c:pt>
                <c:pt idx="631">
                  <c:v>3.47</c:v>
                </c:pt>
                <c:pt idx="632">
                  <c:v>3.4780000000000002</c:v>
                </c:pt>
                <c:pt idx="633">
                  <c:v>3.5049999999999999</c:v>
                </c:pt>
                <c:pt idx="634">
                  <c:v>3.5350000000000001</c:v>
                </c:pt>
                <c:pt idx="635">
                  <c:v>3.5459999999999998</c:v>
                </c:pt>
                <c:pt idx="636">
                  <c:v>3.5379999999999998</c:v>
                </c:pt>
                <c:pt idx="637">
                  <c:v>3.5710000000000002</c:v>
                </c:pt>
                <c:pt idx="638">
                  <c:v>3.601</c:v>
                </c:pt>
                <c:pt idx="639">
                  <c:v>3.6030000000000002</c:v>
                </c:pt>
                <c:pt idx="640">
                  <c:v>3.5750000000000002</c:v>
                </c:pt>
                <c:pt idx="641">
                  <c:v>3.5760000000000001</c:v>
                </c:pt>
                <c:pt idx="642">
                  <c:v>3.5950000000000002</c:v>
                </c:pt>
                <c:pt idx="643">
                  <c:v>3.59</c:v>
                </c:pt>
                <c:pt idx="644">
                  <c:v>3.59</c:v>
                </c:pt>
                <c:pt idx="645">
                  <c:v>3.6179999999999999</c:v>
                </c:pt>
                <c:pt idx="646">
                  <c:v>3.6</c:v>
                </c:pt>
                <c:pt idx="647">
                  <c:v>3.6480000000000001</c:v>
                </c:pt>
                <c:pt idx="648">
                  <c:v>3.7</c:v>
                </c:pt>
                <c:pt idx="649">
                  <c:v>3.7509999999999999</c:v>
                </c:pt>
                <c:pt idx="650">
                  <c:v>3.7469999999999999</c:v>
                </c:pt>
                <c:pt idx="651">
                  <c:v>3.7469999999999999</c:v>
                </c:pt>
                <c:pt idx="652">
                  <c:v>3.75</c:v>
                </c:pt>
                <c:pt idx="653">
                  <c:v>3.7629999999999999</c:v>
                </c:pt>
                <c:pt idx="654">
                  <c:v>3.7789999999999999</c:v>
                </c:pt>
                <c:pt idx="655">
                  <c:v>3.7810000000000001</c:v>
                </c:pt>
                <c:pt idx="656">
                  <c:v>3.7509999999999999</c:v>
                </c:pt>
                <c:pt idx="657">
                  <c:v>3.766</c:v>
                </c:pt>
                <c:pt idx="658">
                  <c:v>3.7559999999999998</c:v>
                </c:pt>
                <c:pt idx="659">
                  <c:v>3.7130000000000001</c:v>
                </c:pt>
                <c:pt idx="660">
                  <c:v>3.69</c:v>
                </c:pt>
                <c:pt idx="661">
                  <c:v>3.6659999999999999</c:v>
                </c:pt>
                <c:pt idx="662">
                  <c:v>3.645</c:v>
                </c:pt>
                <c:pt idx="663">
                  <c:v>3.653</c:v>
                </c:pt>
                <c:pt idx="664">
                  <c:v>3.6429999999999998</c:v>
                </c:pt>
                <c:pt idx="665">
                  <c:v>3.6520000000000001</c:v>
                </c:pt>
                <c:pt idx="666">
                  <c:v>3.66</c:v>
                </c:pt>
                <c:pt idx="667">
                  <c:v>3.665</c:v>
                </c:pt>
                <c:pt idx="668">
                  <c:v>3.6509999999999998</c:v>
                </c:pt>
                <c:pt idx="669">
                  <c:v>3.6549999999999998</c:v>
                </c:pt>
                <c:pt idx="670">
                  <c:v>3.6669999999999998</c:v>
                </c:pt>
                <c:pt idx="671">
                  <c:v>3.6850000000000001</c:v>
                </c:pt>
                <c:pt idx="672">
                  <c:v>3.72</c:v>
                </c:pt>
                <c:pt idx="673">
                  <c:v>3.7330000000000001</c:v>
                </c:pt>
                <c:pt idx="674">
                  <c:v>3.7229999999999999</c:v>
                </c:pt>
                <c:pt idx="675">
                  <c:v>3.72</c:v>
                </c:pt>
                <c:pt idx="676">
                  <c:v>3.7559999999999998</c:v>
                </c:pt>
                <c:pt idx="677">
                  <c:v>3.84</c:v>
                </c:pt>
                <c:pt idx="678">
                  <c:v>3.84</c:v>
                </c:pt>
                <c:pt idx="679">
                  <c:v>3.8450000000000002</c:v>
                </c:pt>
                <c:pt idx="680">
                  <c:v>3.8130000000000002</c:v>
                </c:pt>
                <c:pt idx="681">
                  <c:v>3.831</c:v>
                </c:pt>
                <c:pt idx="682">
                  <c:v>3.835</c:v>
                </c:pt>
                <c:pt idx="683">
                  <c:v>3.8010000000000002</c:v>
                </c:pt>
                <c:pt idx="684">
                  <c:v>3.8650000000000002</c:v>
                </c:pt>
                <c:pt idx="685">
                  <c:v>3.8730000000000002</c:v>
                </c:pt>
                <c:pt idx="686">
                  <c:v>3.9260000000000002</c:v>
                </c:pt>
                <c:pt idx="687">
                  <c:v>3.9260000000000002</c:v>
                </c:pt>
                <c:pt idx="688">
                  <c:v>3.9359999999999999</c:v>
                </c:pt>
                <c:pt idx="689">
                  <c:v>3.9430000000000001</c:v>
                </c:pt>
                <c:pt idx="690">
                  <c:v>3.9129999999999998</c:v>
                </c:pt>
                <c:pt idx="691">
                  <c:v>3.9129999999999998</c:v>
                </c:pt>
                <c:pt idx="692">
                  <c:v>3.8679999999999999</c:v>
                </c:pt>
                <c:pt idx="693">
                  <c:v>3.8149999999999999</c:v>
                </c:pt>
                <c:pt idx="694">
                  <c:v>3.8029999999999999</c:v>
                </c:pt>
                <c:pt idx="695">
                  <c:v>3.76</c:v>
                </c:pt>
                <c:pt idx="696">
                  <c:v>3.7759999999999998</c:v>
                </c:pt>
                <c:pt idx="697">
                  <c:v>3.7429999999999999</c:v>
                </c:pt>
                <c:pt idx="698">
                  <c:v>3.7309999999999999</c:v>
                </c:pt>
                <c:pt idx="699">
                  <c:v>3.7480000000000002</c:v>
                </c:pt>
                <c:pt idx="700">
                  <c:v>3.8010000000000002</c:v>
                </c:pt>
                <c:pt idx="701">
                  <c:v>3.6949999999999998</c:v>
                </c:pt>
                <c:pt idx="702">
                  <c:v>3.67</c:v>
                </c:pt>
                <c:pt idx="703">
                  <c:v>3.62</c:v>
                </c:pt>
                <c:pt idx="704">
                  <c:v>3.581</c:v>
                </c:pt>
                <c:pt idx="705">
                  <c:v>3.5449999999999999</c:v>
                </c:pt>
                <c:pt idx="706">
                  <c:v>3.5449999999999999</c:v>
                </c:pt>
                <c:pt idx="707">
                  <c:v>3.4809999999999999</c:v>
                </c:pt>
                <c:pt idx="708">
                  <c:v>3.5110000000000001</c:v>
                </c:pt>
                <c:pt idx="709">
                  <c:v>3.4809999999999999</c:v>
                </c:pt>
                <c:pt idx="710">
                  <c:v>3.4409999999999998</c:v>
                </c:pt>
                <c:pt idx="711">
                  <c:v>3.4409999999999998</c:v>
                </c:pt>
                <c:pt idx="712">
                  <c:v>3.3980000000000001</c:v>
                </c:pt>
                <c:pt idx="713">
                  <c:v>3.391</c:v>
                </c:pt>
                <c:pt idx="714">
                  <c:v>3.42</c:v>
                </c:pt>
                <c:pt idx="715">
                  <c:v>3.47</c:v>
                </c:pt>
                <c:pt idx="716">
                  <c:v>3.48</c:v>
                </c:pt>
                <c:pt idx="717">
                  <c:v>3.593</c:v>
                </c:pt>
                <c:pt idx="718">
                  <c:v>3.3929999999999998</c:v>
                </c:pt>
                <c:pt idx="719">
                  <c:v>3.298</c:v>
                </c:pt>
                <c:pt idx="720">
                  <c:v>3.181</c:v>
                </c:pt>
                <c:pt idx="721">
                  <c:v>3.1680000000000001</c:v>
                </c:pt>
                <c:pt idx="722">
                  <c:v>3.1659999999999999</c:v>
                </c:pt>
                <c:pt idx="723">
                  <c:v>3.1960000000000002</c:v>
                </c:pt>
                <c:pt idx="724">
                  <c:v>3.2010000000000001</c:v>
                </c:pt>
                <c:pt idx="725">
                  <c:v>3.1880000000000002</c:v>
                </c:pt>
                <c:pt idx="726">
                  <c:v>3.1880000000000002</c:v>
                </c:pt>
                <c:pt idx="727">
                  <c:v>3.1859999999999999</c:v>
                </c:pt>
                <c:pt idx="728">
                  <c:v>3.2360000000000002</c:v>
                </c:pt>
                <c:pt idx="729">
                  <c:v>3.2410000000000001</c:v>
                </c:pt>
                <c:pt idx="730">
                  <c:v>3.23</c:v>
                </c:pt>
                <c:pt idx="731">
                  <c:v>3.258</c:v>
                </c:pt>
                <c:pt idx="732">
                  <c:v>3.3010000000000002</c:v>
                </c:pt>
                <c:pt idx="733">
                  <c:v>3.27</c:v>
                </c:pt>
                <c:pt idx="734">
                  <c:v>3.25</c:v>
                </c:pt>
                <c:pt idx="735">
                  <c:v>3.2749999999999999</c:v>
                </c:pt>
                <c:pt idx="736">
                  <c:v>3.2280000000000002</c:v>
                </c:pt>
                <c:pt idx="737">
                  <c:v>3.2109999999999999</c:v>
                </c:pt>
                <c:pt idx="738">
                  <c:v>3.07</c:v>
                </c:pt>
                <c:pt idx="739">
                  <c:v>3.0150000000000001</c:v>
                </c:pt>
                <c:pt idx="740">
                  <c:v>2.95</c:v>
                </c:pt>
                <c:pt idx="741">
                  <c:v>2.8980000000000001</c:v>
                </c:pt>
                <c:pt idx="742">
                  <c:v>2.87</c:v>
                </c:pt>
                <c:pt idx="743">
                  <c:v>2.85</c:v>
                </c:pt>
                <c:pt idx="744">
                  <c:v>2.847</c:v>
                </c:pt>
                <c:pt idx="745">
                  <c:v>2.89</c:v>
                </c:pt>
                <c:pt idx="746">
                  <c:v>2.89</c:v>
                </c:pt>
                <c:pt idx="747">
                  <c:v>2.9049999999999998</c:v>
                </c:pt>
                <c:pt idx="748">
                  <c:v>2.8980000000000001</c:v>
                </c:pt>
                <c:pt idx="749">
                  <c:v>2.9060000000000001</c:v>
                </c:pt>
                <c:pt idx="750">
                  <c:v>2.8730000000000002</c:v>
                </c:pt>
                <c:pt idx="751">
                  <c:v>2.89</c:v>
                </c:pt>
                <c:pt idx="752">
                  <c:v>2.89</c:v>
                </c:pt>
                <c:pt idx="753">
                  <c:v>2.8929999999999998</c:v>
                </c:pt>
                <c:pt idx="754">
                  <c:v>2.9129999999999998</c:v>
                </c:pt>
                <c:pt idx="755">
                  <c:v>2.9</c:v>
                </c:pt>
                <c:pt idx="756">
                  <c:v>2.94</c:v>
                </c:pt>
                <c:pt idx="757">
                  <c:v>2.94</c:v>
                </c:pt>
                <c:pt idx="758">
                  <c:v>2.9319999999999999</c:v>
                </c:pt>
                <c:pt idx="759">
                  <c:v>2.9289999999999998</c:v>
                </c:pt>
                <c:pt idx="760">
                  <c:v>2.9489999999999998</c:v>
                </c:pt>
                <c:pt idx="761">
                  <c:v>2.9710000000000001</c:v>
                </c:pt>
                <c:pt idx="762">
                  <c:v>2.9750000000000001</c:v>
                </c:pt>
                <c:pt idx="763">
                  <c:v>2.9550000000000001</c:v>
                </c:pt>
                <c:pt idx="764">
                  <c:v>2.9830000000000001</c:v>
                </c:pt>
                <c:pt idx="765">
                  <c:v>2.9910000000000001</c:v>
                </c:pt>
                <c:pt idx="766">
                  <c:v>3.0070000000000001</c:v>
                </c:pt>
                <c:pt idx="767">
                  <c:v>2.9649999999999999</c:v>
                </c:pt>
                <c:pt idx="768">
                  <c:v>2.9849999999999999</c:v>
                </c:pt>
                <c:pt idx="769">
                  <c:v>2.99</c:v>
                </c:pt>
                <c:pt idx="770">
                  <c:v>2.96</c:v>
                </c:pt>
                <c:pt idx="771">
                  <c:v>2.952</c:v>
                </c:pt>
                <c:pt idx="772">
                  <c:v>2.92</c:v>
                </c:pt>
                <c:pt idx="773">
                  <c:v>2.9470000000000001</c:v>
                </c:pt>
                <c:pt idx="774">
                  <c:v>2.97</c:v>
                </c:pt>
                <c:pt idx="775">
                  <c:v>2.9609999999999999</c:v>
                </c:pt>
                <c:pt idx="776">
                  <c:v>3.0059999999999998</c:v>
                </c:pt>
                <c:pt idx="777">
                  <c:v>2.92</c:v>
                </c:pt>
                <c:pt idx="778">
                  <c:v>2.891</c:v>
                </c:pt>
                <c:pt idx="779">
                  <c:v>2.871</c:v>
                </c:pt>
                <c:pt idx="780">
                  <c:v>2.835</c:v>
                </c:pt>
                <c:pt idx="781">
                  <c:v>2.855</c:v>
                </c:pt>
                <c:pt idx="782">
                  <c:v>2.83</c:v>
                </c:pt>
                <c:pt idx="783">
                  <c:v>2.8559999999999999</c:v>
                </c:pt>
                <c:pt idx="784">
                  <c:v>2.8159999999999998</c:v>
                </c:pt>
                <c:pt idx="785">
                  <c:v>2.81</c:v>
                </c:pt>
                <c:pt idx="786">
                  <c:v>2.7730000000000001</c:v>
                </c:pt>
                <c:pt idx="787">
                  <c:v>2.6059999999999999</c:v>
                </c:pt>
                <c:pt idx="788">
                  <c:v>2.452</c:v>
                </c:pt>
                <c:pt idx="789">
                  <c:v>2.4329999999999998</c:v>
                </c:pt>
                <c:pt idx="790">
                  <c:v>2.3279999999999998</c:v>
                </c:pt>
                <c:pt idx="791">
                  <c:v>2.2490000000000001</c:v>
                </c:pt>
                <c:pt idx="792">
                  <c:v>2.2440000000000002</c:v>
                </c:pt>
                <c:pt idx="793">
                  <c:v>2.25</c:v>
                </c:pt>
                <c:pt idx="794">
                  <c:v>2.1890000000000001</c:v>
                </c:pt>
                <c:pt idx="795">
                  <c:v>2.173</c:v>
                </c:pt>
                <c:pt idx="796">
                  <c:v>2.153</c:v>
                </c:pt>
                <c:pt idx="797">
                  <c:v>2.13</c:v>
                </c:pt>
                <c:pt idx="798">
                  <c:v>2.1309999999999998</c:v>
                </c:pt>
                <c:pt idx="799">
                  <c:v>2.1429999999999998</c:v>
                </c:pt>
                <c:pt idx="800">
                  <c:v>2.13</c:v>
                </c:pt>
                <c:pt idx="801">
                  <c:v>2.1</c:v>
                </c:pt>
                <c:pt idx="802">
                  <c:v>2.105</c:v>
                </c:pt>
                <c:pt idx="803">
                  <c:v>2.085</c:v>
                </c:pt>
                <c:pt idx="804">
                  <c:v>2.085</c:v>
                </c:pt>
                <c:pt idx="805">
                  <c:v>2.0830000000000002</c:v>
                </c:pt>
                <c:pt idx="806">
                  <c:v>2.0630000000000002</c:v>
                </c:pt>
                <c:pt idx="807">
                  <c:v>2.0379999999999998</c:v>
                </c:pt>
                <c:pt idx="808">
                  <c:v>1.9730000000000001</c:v>
                </c:pt>
                <c:pt idx="809">
                  <c:v>1.95</c:v>
                </c:pt>
                <c:pt idx="810">
                  <c:v>1.956</c:v>
                </c:pt>
                <c:pt idx="811">
                  <c:v>1.988</c:v>
                </c:pt>
                <c:pt idx="812">
                  <c:v>1.99</c:v>
                </c:pt>
                <c:pt idx="813">
                  <c:v>2.0099999999999998</c:v>
                </c:pt>
                <c:pt idx="814">
                  <c:v>2.0129999999999999</c:v>
                </c:pt>
                <c:pt idx="815">
                  <c:v>1.988</c:v>
                </c:pt>
                <c:pt idx="816">
                  <c:v>1.9910000000000001</c:v>
                </c:pt>
                <c:pt idx="817">
                  <c:v>1.966</c:v>
                </c:pt>
                <c:pt idx="818">
                  <c:v>1.958</c:v>
                </c:pt>
                <c:pt idx="819">
                  <c:v>1.95</c:v>
                </c:pt>
                <c:pt idx="820">
                  <c:v>1.9510000000000001</c:v>
                </c:pt>
                <c:pt idx="821">
                  <c:v>1.9630000000000001</c:v>
                </c:pt>
                <c:pt idx="822">
                  <c:v>1.9910000000000001</c:v>
                </c:pt>
                <c:pt idx="823">
                  <c:v>1.9850000000000001</c:v>
                </c:pt>
                <c:pt idx="824">
                  <c:v>1.9930000000000001</c:v>
                </c:pt>
                <c:pt idx="825">
                  <c:v>1.9950000000000001</c:v>
                </c:pt>
                <c:pt idx="826">
                  <c:v>1.99</c:v>
                </c:pt>
                <c:pt idx="827">
                  <c:v>1.9930000000000001</c:v>
                </c:pt>
                <c:pt idx="828">
                  <c:v>2.008</c:v>
                </c:pt>
                <c:pt idx="829">
                  <c:v>2.1280000000000001</c:v>
                </c:pt>
                <c:pt idx="830">
                  <c:v>2.1909999999999998</c:v>
                </c:pt>
                <c:pt idx="831">
                  <c:v>2.2010000000000001</c:v>
                </c:pt>
                <c:pt idx="832">
                  <c:v>2.0910000000000002</c:v>
                </c:pt>
                <c:pt idx="833">
                  <c:v>2.0379999999999998</c:v>
                </c:pt>
                <c:pt idx="834">
                  <c:v>1.958</c:v>
                </c:pt>
                <c:pt idx="835">
                  <c:v>1.881</c:v>
                </c:pt>
                <c:pt idx="836">
                  <c:v>1.841</c:v>
                </c:pt>
                <c:pt idx="837">
                  <c:v>1.825</c:v>
                </c:pt>
                <c:pt idx="838">
                  <c:v>1.806</c:v>
                </c:pt>
                <c:pt idx="839">
                  <c:v>1.81</c:v>
                </c:pt>
                <c:pt idx="840">
                  <c:v>1.8129999999999999</c:v>
                </c:pt>
                <c:pt idx="841">
                  <c:v>1.8149999999999999</c:v>
                </c:pt>
                <c:pt idx="842">
                  <c:v>1.68</c:v>
                </c:pt>
                <c:pt idx="843">
                  <c:v>1.621</c:v>
                </c:pt>
                <c:pt idx="844">
                  <c:v>1.5860000000000001</c:v>
                </c:pt>
                <c:pt idx="845">
                  <c:v>1.573</c:v>
                </c:pt>
                <c:pt idx="846">
                  <c:v>1.532</c:v>
                </c:pt>
                <c:pt idx="847">
                  <c:v>1.526</c:v>
                </c:pt>
                <c:pt idx="848">
                  <c:v>1.506</c:v>
                </c:pt>
                <c:pt idx="849">
                  <c:v>1.5129999999999999</c:v>
                </c:pt>
                <c:pt idx="850">
                  <c:v>1.528</c:v>
                </c:pt>
                <c:pt idx="851">
                  <c:v>1.54</c:v>
                </c:pt>
                <c:pt idx="852">
                  <c:v>1.556</c:v>
                </c:pt>
                <c:pt idx="853">
                  <c:v>1.5429999999999999</c:v>
                </c:pt>
                <c:pt idx="854">
                  <c:v>1.5029999999999999</c:v>
                </c:pt>
                <c:pt idx="855">
                  <c:v>1.5049999999999999</c:v>
                </c:pt>
                <c:pt idx="856">
                  <c:v>1.498</c:v>
                </c:pt>
                <c:pt idx="857">
                  <c:v>1.5029999999999999</c:v>
                </c:pt>
                <c:pt idx="858">
                  <c:v>1.496</c:v>
                </c:pt>
                <c:pt idx="859">
                  <c:v>1.5009999999999999</c:v>
                </c:pt>
                <c:pt idx="860">
                  <c:v>1.506</c:v>
                </c:pt>
                <c:pt idx="861">
                  <c:v>1.4950000000000001</c:v>
                </c:pt>
                <c:pt idx="862">
                  <c:v>1.508</c:v>
                </c:pt>
                <c:pt idx="863">
                  <c:v>1.506</c:v>
                </c:pt>
                <c:pt idx="864">
                  <c:v>1.502</c:v>
                </c:pt>
                <c:pt idx="865">
                  <c:v>1.502</c:v>
                </c:pt>
                <c:pt idx="866">
                  <c:v>1.4950000000000001</c:v>
                </c:pt>
                <c:pt idx="867">
                  <c:v>1.492</c:v>
                </c:pt>
                <c:pt idx="868">
                  <c:v>1.4790000000000001</c:v>
                </c:pt>
                <c:pt idx="869">
                  <c:v>1.4750000000000001</c:v>
                </c:pt>
                <c:pt idx="870">
                  <c:v>1.474</c:v>
                </c:pt>
                <c:pt idx="871">
                  <c:v>1.452</c:v>
                </c:pt>
                <c:pt idx="872">
                  <c:v>1.4550000000000001</c:v>
                </c:pt>
                <c:pt idx="873">
                  <c:v>1.46</c:v>
                </c:pt>
                <c:pt idx="874">
                  <c:v>1.4530000000000001</c:v>
                </c:pt>
                <c:pt idx="875">
                  <c:v>1.458</c:v>
                </c:pt>
                <c:pt idx="876">
                  <c:v>1.4530000000000001</c:v>
                </c:pt>
                <c:pt idx="877">
                  <c:v>1.4650000000000001</c:v>
                </c:pt>
                <c:pt idx="878">
                  <c:v>1.466</c:v>
                </c:pt>
                <c:pt idx="879">
                  <c:v>1.4550000000000001</c:v>
                </c:pt>
                <c:pt idx="880">
                  <c:v>1.4550000000000001</c:v>
                </c:pt>
                <c:pt idx="881">
                  <c:v>1.4410000000000001</c:v>
                </c:pt>
                <c:pt idx="882">
                  <c:v>1.4410000000000001</c:v>
                </c:pt>
                <c:pt idx="883">
                  <c:v>1.4379999999999999</c:v>
                </c:pt>
                <c:pt idx="884">
                  <c:v>1.4279999999999999</c:v>
                </c:pt>
                <c:pt idx="885">
                  <c:v>1.4410000000000001</c:v>
                </c:pt>
                <c:pt idx="886">
                  <c:v>1.4410000000000001</c:v>
                </c:pt>
                <c:pt idx="887">
                  <c:v>1.425</c:v>
                </c:pt>
                <c:pt idx="888">
                  <c:v>1.415</c:v>
                </c:pt>
                <c:pt idx="889">
                  <c:v>1.413</c:v>
                </c:pt>
                <c:pt idx="890">
                  <c:v>1.4179999999999999</c:v>
                </c:pt>
                <c:pt idx="891">
                  <c:v>1.4179999999999999</c:v>
                </c:pt>
                <c:pt idx="892">
                  <c:v>1.41</c:v>
                </c:pt>
                <c:pt idx="893">
                  <c:v>1.4</c:v>
                </c:pt>
                <c:pt idx="894">
                  <c:v>1.3480000000000001</c:v>
                </c:pt>
                <c:pt idx="895">
                  <c:v>1.337</c:v>
                </c:pt>
                <c:pt idx="896">
                  <c:v>1.339</c:v>
                </c:pt>
                <c:pt idx="897">
                  <c:v>1.351</c:v>
                </c:pt>
                <c:pt idx="898">
                  <c:v>1.351</c:v>
                </c:pt>
                <c:pt idx="899">
                  <c:v>1.351</c:v>
                </c:pt>
                <c:pt idx="900">
                  <c:v>1.341</c:v>
                </c:pt>
                <c:pt idx="901">
                  <c:v>1.3360000000000001</c:v>
                </c:pt>
                <c:pt idx="902">
                  <c:v>1.3380000000000001</c:v>
                </c:pt>
                <c:pt idx="903">
                  <c:v>1.343</c:v>
                </c:pt>
                <c:pt idx="904">
                  <c:v>1.3169999999999999</c:v>
                </c:pt>
                <c:pt idx="905">
                  <c:v>1.296</c:v>
                </c:pt>
                <c:pt idx="906">
                  <c:v>1.286</c:v>
                </c:pt>
                <c:pt idx="907">
                  <c:v>1.276</c:v>
                </c:pt>
                <c:pt idx="908">
                  <c:v>1.2609999999999999</c:v>
                </c:pt>
                <c:pt idx="909">
                  <c:v>1.2869999999999999</c:v>
                </c:pt>
                <c:pt idx="910">
                  <c:v>1.3069999999999999</c:v>
                </c:pt>
                <c:pt idx="911">
                  <c:v>1.329</c:v>
                </c:pt>
                <c:pt idx="912">
                  <c:v>1.3560000000000001</c:v>
                </c:pt>
                <c:pt idx="913">
                  <c:v>1.33</c:v>
                </c:pt>
                <c:pt idx="914">
                  <c:v>1.333</c:v>
                </c:pt>
                <c:pt idx="915">
                  <c:v>1.3340000000000001</c:v>
                </c:pt>
                <c:pt idx="916">
                  <c:v>1.33</c:v>
                </c:pt>
                <c:pt idx="917">
                  <c:v>1.335</c:v>
                </c:pt>
                <c:pt idx="918">
                  <c:v>1.33</c:v>
                </c:pt>
                <c:pt idx="919">
                  <c:v>1.3320000000000001</c:v>
                </c:pt>
                <c:pt idx="920">
                  <c:v>1.3240000000000001</c:v>
                </c:pt>
                <c:pt idx="921">
                  <c:v>1.3240000000000001</c:v>
                </c:pt>
                <c:pt idx="922">
                  <c:v>1.3240000000000001</c:v>
                </c:pt>
                <c:pt idx="923">
                  <c:v>1.3240000000000001</c:v>
                </c:pt>
                <c:pt idx="924">
                  <c:v>1.329</c:v>
                </c:pt>
                <c:pt idx="925">
                  <c:v>1.329</c:v>
                </c:pt>
                <c:pt idx="926">
                  <c:v>1.3169999999999999</c:v>
                </c:pt>
                <c:pt idx="927">
                  <c:v>1.2809999999999999</c:v>
                </c:pt>
                <c:pt idx="928">
                  <c:v>1.278</c:v>
                </c:pt>
                <c:pt idx="929">
                  <c:v>1.286</c:v>
                </c:pt>
                <c:pt idx="930">
                  <c:v>1.2909999999999999</c:v>
                </c:pt>
                <c:pt idx="931">
                  <c:v>1.288</c:v>
                </c:pt>
                <c:pt idx="932">
                  <c:v>1.2989999999999999</c:v>
                </c:pt>
                <c:pt idx="933">
                  <c:v>1.2989999999999999</c:v>
                </c:pt>
                <c:pt idx="934">
                  <c:v>1.2949999999999999</c:v>
                </c:pt>
                <c:pt idx="935">
                  <c:v>1.2949999999999999</c:v>
                </c:pt>
                <c:pt idx="936">
                  <c:v>1.329</c:v>
                </c:pt>
                <c:pt idx="937">
                  <c:v>1.38</c:v>
                </c:pt>
                <c:pt idx="938">
                  <c:v>1.415</c:v>
                </c:pt>
                <c:pt idx="939">
                  <c:v>1.4179999999999999</c:v>
                </c:pt>
                <c:pt idx="940">
                  <c:v>1.4359999999999999</c:v>
                </c:pt>
                <c:pt idx="941">
                  <c:v>1.49</c:v>
                </c:pt>
                <c:pt idx="942">
                  <c:v>1.488</c:v>
                </c:pt>
                <c:pt idx="943">
                  <c:v>1.3879999999999999</c:v>
                </c:pt>
                <c:pt idx="944">
                  <c:v>1.333</c:v>
                </c:pt>
                <c:pt idx="945">
                  <c:v>1.2450000000000001</c:v>
                </c:pt>
                <c:pt idx="946">
                  <c:v>1.204</c:v>
                </c:pt>
                <c:pt idx="947">
                  <c:v>1.19</c:v>
                </c:pt>
                <c:pt idx="948">
                  <c:v>1.1519999999999999</c:v>
                </c:pt>
                <c:pt idx="949">
                  <c:v>1.1419999999999999</c:v>
                </c:pt>
                <c:pt idx="950">
                  <c:v>1.1519999999999999</c:v>
                </c:pt>
                <c:pt idx="951">
                  <c:v>1.1619999999999999</c:v>
                </c:pt>
                <c:pt idx="952">
                  <c:v>1.133</c:v>
                </c:pt>
                <c:pt idx="953">
                  <c:v>1.1339999999999999</c:v>
                </c:pt>
                <c:pt idx="954">
                  <c:v>1.131</c:v>
                </c:pt>
                <c:pt idx="955">
                  <c:v>1.133</c:v>
                </c:pt>
                <c:pt idx="956">
                  <c:v>1.121</c:v>
                </c:pt>
                <c:pt idx="957">
                  <c:v>1.1220000000000001</c:v>
                </c:pt>
                <c:pt idx="958">
                  <c:v>1.1220000000000001</c:v>
                </c:pt>
                <c:pt idx="959">
                  <c:v>1.1020000000000001</c:v>
                </c:pt>
                <c:pt idx="960">
                  <c:v>1.097</c:v>
                </c:pt>
                <c:pt idx="961">
                  <c:v>1.0920000000000001</c:v>
                </c:pt>
                <c:pt idx="962">
                  <c:v>1.0920000000000001</c:v>
                </c:pt>
                <c:pt idx="963">
                  <c:v>1.1040000000000001</c:v>
                </c:pt>
                <c:pt idx="964">
                  <c:v>1.0820000000000001</c:v>
                </c:pt>
                <c:pt idx="965">
                  <c:v>1.08</c:v>
                </c:pt>
                <c:pt idx="966">
                  <c:v>1.075</c:v>
                </c:pt>
                <c:pt idx="967">
                  <c:v>1.075</c:v>
                </c:pt>
                <c:pt idx="968">
                  <c:v>1.075</c:v>
                </c:pt>
                <c:pt idx="969">
                  <c:v>1.075</c:v>
                </c:pt>
                <c:pt idx="970">
                  <c:v>1.085</c:v>
                </c:pt>
                <c:pt idx="971">
                  <c:v>1.08</c:v>
                </c:pt>
                <c:pt idx="972">
                  <c:v>1.08</c:v>
                </c:pt>
                <c:pt idx="973">
                  <c:v>1.0640000000000001</c:v>
                </c:pt>
                <c:pt idx="974">
                  <c:v>1.0449999999999999</c:v>
                </c:pt>
                <c:pt idx="975">
                  <c:v>1.038</c:v>
                </c:pt>
                <c:pt idx="976">
                  <c:v>1.036</c:v>
                </c:pt>
                <c:pt idx="977">
                  <c:v>1.028</c:v>
                </c:pt>
                <c:pt idx="978">
                  <c:v>1.028</c:v>
                </c:pt>
                <c:pt idx="979">
                  <c:v>1.04</c:v>
                </c:pt>
                <c:pt idx="980">
                  <c:v>1.0629999999999999</c:v>
                </c:pt>
                <c:pt idx="981">
                  <c:v>1.075</c:v>
                </c:pt>
                <c:pt idx="982">
                  <c:v>1.083</c:v>
                </c:pt>
                <c:pt idx="983">
                  <c:v>1.081</c:v>
                </c:pt>
                <c:pt idx="984">
                  <c:v>1.08</c:v>
                </c:pt>
                <c:pt idx="985">
                  <c:v>1.0609999999999999</c:v>
                </c:pt>
                <c:pt idx="986">
                  <c:v>1.038</c:v>
                </c:pt>
                <c:pt idx="987">
                  <c:v>1.008</c:v>
                </c:pt>
                <c:pt idx="988">
                  <c:v>1.0109999999999999</c:v>
                </c:pt>
                <c:pt idx="989">
                  <c:v>1.0029999999999999</c:v>
                </c:pt>
                <c:pt idx="990">
                  <c:v>1.0029999999999999</c:v>
                </c:pt>
                <c:pt idx="991">
                  <c:v>1.0029999999999999</c:v>
                </c:pt>
                <c:pt idx="992">
                  <c:v>1.0049999999999999</c:v>
                </c:pt>
                <c:pt idx="993">
                  <c:v>1.0049999999999999</c:v>
                </c:pt>
                <c:pt idx="994">
                  <c:v>1.0049999999999999</c:v>
                </c:pt>
                <c:pt idx="995">
                  <c:v>0.995</c:v>
                </c:pt>
                <c:pt idx="996">
                  <c:v>0.99</c:v>
                </c:pt>
                <c:pt idx="997">
                  <c:v>0.97499999999999998</c:v>
                </c:pt>
                <c:pt idx="998">
                  <c:v>0.95799999999999996</c:v>
                </c:pt>
                <c:pt idx="999">
                  <c:v>0.95699999999999996</c:v>
                </c:pt>
                <c:pt idx="1000">
                  <c:v>0.95199999999999996</c:v>
                </c:pt>
                <c:pt idx="1001">
                  <c:v>0.93899999999999995</c:v>
                </c:pt>
                <c:pt idx="1002">
                  <c:v>0.94499999999999995</c:v>
                </c:pt>
                <c:pt idx="1003">
                  <c:v>0.93700000000000006</c:v>
                </c:pt>
                <c:pt idx="1004">
                  <c:v>0.91600000000000004</c:v>
                </c:pt>
                <c:pt idx="1005">
                  <c:v>0.91600000000000004</c:v>
                </c:pt>
                <c:pt idx="1006">
                  <c:v>0.92600000000000005</c:v>
                </c:pt>
                <c:pt idx="1007">
                  <c:v>0.92900000000000005</c:v>
                </c:pt>
                <c:pt idx="1008">
                  <c:v>0.92900000000000005</c:v>
                </c:pt>
                <c:pt idx="1009">
                  <c:v>0.93300000000000005</c:v>
                </c:pt>
                <c:pt idx="1010">
                  <c:v>0.94</c:v>
                </c:pt>
                <c:pt idx="1011">
                  <c:v>0.94099999999999995</c:v>
                </c:pt>
                <c:pt idx="1012">
                  <c:v>0.92300000000000004</c:v>
                </c:pt>
                <c:pt idx="1013">
                  <c:v>0.85899999999999999</c:v>
                </c:pt>
                <c:pt idx="1014">
                  <c:v>0.86</c:v>
                </c:pt>
                <c:pt idx="1015">
                  <c:v>0.84499999999999997</c:v>
                </c:pt>
                <c:pt idx="1016">
                  <c:v>0.84799999999999998</c:v>
                </c:pt>
                <c:pt idx="1017">
                  <c:v>0.84799999999999998</c:v>
                </c:pt>
                <c:pt idx="1018">
                  <c:v>0.879</c:v>
                </c:pt>
                <c:pt idx="1019">
                  <c:v>0.90900000000000003</c:v>
                </c:pt>
                <c:pt idx="1020">
                  <c:v>0.91800000000000004</c:v>
                </c:pt>
                <c:pt idx="1021">
                  <c:v>0.94399999999999995</c:v>
                </c:pt>
                <c:pt idx="1022">
                  <c:v>0.94399999999999995</c:v>
                </c:pt>
                <c:pt idx="1023">
                  <c:v>0.95399999999999996</c:v>
                </c:pt>
                <c:pt idx="1024">
                  <c:v>0.95799999999999996</c:v>
                </c:pt>
                <c:pt idx="1025">
                  <c:v>0.96499999999999997</c:v>
                </c:pt>
                <c:pt idx="1026">
                  <c:v>0.93300000000000005</c:v>
                </c:pt>
                <c:pt idx="1027">
                  <c:v>0.88</c:v>
                </c:pt>
                <c:pt idx="1028">
                  <c:v>0.86099999999999999</c:v>
                </c:pt>
                <c:pt idx="1029">
                  <c:v>0.86799999999999999</c:v>
                </c:pt>
                <c:pt idx="1030">
                  <c:v>0.88500000000000001</c:v>
                </c:pt>
                <c:pt idx="1031">
                  <c:v>0.875</c:v>
                </c:pt>
                <c:pt idx="1032">
                  <c:v>0.89500000000000002</c:v>
                </c:pt>
                <c:pt idx="1033">
                  <c:v>0.89500000000000002</c:v>
                </c:pt>
                <c:pt idx="1034">
                  <c:v>0.88300000000000001</c:v>
                </c:pt>
                <c:pt idx="1035">
                  <c:v>0.85</c:v>
                </c:pt>
                <c:pt idx="1036">
                  <c:v>0.82</c:v>
                </c:pt>
                <c:pt idx="1037">
                  <c:v>0.78</c:v>
                </c:pt>
                <c:pt idx="1038">
                  <c:v>0.71499999999999997</c:v>
                </c:pt>
                <c:pt idx="1039">
                  <c:v>0.69399999999999995</c:v>
                </c:pt>
                <c:pt idx="1040">
                  <c:v>0.68400000000000005</c:v>
                </c:pt>
                <c:pt idx="1041">
                  <c:v>0.68200000000000005</c:v>
                </c:pt>
                <c:pt idx="1042">
                  <c:v>0.67400000000000004</c:v>
                </c:pt>
                <c:pt idx="1043">
                  <c:v>0.67400000000000004</c:v>
                </c:pt>
                <c:pt idx="1044">
                  <c:v>0.67400000000000004</c:v>
                </c:pt>
                <c:pt idx="1045">
                  <c:v>0.66700000000000004</c:v>
                </c:pt>
                <c:pt idx="1046">
                  <c:v>0.622</c:v>
                </c:pt>
                <c:pt idx="1047">
                  <c:v>0.59499999999999997</c:v>
                </c:pt>
                <c:pt idx="1048">
                  <c:v>0.58899999999999997</c:v>
                </c:pt>
                <c:pt idx="1049">
                  <c:v>0.57499999999999996</c:v>
                </c:pt>
                <c:pt idx="1050">
                  <c:v>0.57199999999999995</c:v>
                </c:pt>
                <c:pt idx="1051">
                  <c:v>0.57799999999999996</c:v>
                </c:pt>
                <c:pt idx="1052">
                  <c:v>0.58399999999999996</c:v>
                </c:pt>
                <c:pt idx="1053">
                  <c:v>0.58699999999999997</c:v>
                </c:pt>
                <c:pt idx="1054">
                  <c:v>0.58699999999999997</c:v>
                </c:pt>
                <c:pt idx="1055">
                  <c:v>0.58799999999999997</c:v>
                </c:pt>
                <c:pt idx="1056">
                  <c:v>0.58899999999999997</c:v>
                </c:pt>
                <c:pt idx="1057">
                  <c:v>0.58899999999999997</c:v>
                </c:pt>
                <c:pt idx="1058">
                  <c:v>0.58899999999999997</c:v>
                </c:pt>
                <c:pt idx="1059">
                  <c:v>0.59199999999999997</c:v>
                </c:pt>
                <c:pt idx="1060">
                  <c:v>0.59899999999999998</c:v>
                </c:pt>
                <c:pt idx="1061">
                  <c:v>0.61299999999999999</c:v>
                </c:pt>
                <c:pt idx="1062">
                  <c:v>0.626</c:v>
                </c:pt>
                <c:pt idx="1063">
                  <c:v>0.63500000000000001</c:v>
                </c:pt>
                <c:pt idx="1064">
                  <c:v>0.64</c:v>
                </c:pt>
                <c:pt idx="1065">
                  <c:v>0.64</c:v>
                </c:pt>
                <c:pt idx="1066">
                  <c:v>0.64</c:v>
                </c:pt>
                <c:pt idx="1067">
                  <c:v>0.63600000000000001</c:v>
                </c:pt>
                <c:pt idx="1068">
                  <c:v>0.63800000000000001</c:v>
                </c:pt>
                <c:pt idx="1069">
                  <c:v>0.63800000000000001</c:v>
                </c:pt>
                <c:pt idx="1070">
                  <c:v>0.63800000000000001</c:v>
                </c:pt>
                <c:pt idx="1071">
                  <c:v>0.63900000000000001</c:v>
                </c:pt>
                <c:pt idx="1072">
                  <c:v>0.63900000000000001</c:v>
                </c:pt>
                <c:pt idx="1073">
                  <c:v>0.63900000000000001</c:v>
                </c:pt>
                <c:pt idx="1074">
                  <c:v>0.64600000000000002</c:v>
                </c:pt>
                <c:pt idx="1075">
                  <c:v>0.64600000000000002</c:v>
                </c:pt>
                <c:pt idx="1076">
                  <c:v>0.64600000000000002</c:v>
                </c:pt>
                <c:pt idx="1077">
                  <c:v>0.64900000000000002</c:v>
                </c:pt>
                <c:pt idx="1078">
                  <c:v>0.64900000000000002</c:v>
                </c:pt>
                <c:pt idx="1079">
                  <c:v>0.65200000000000002</c:v>
                </c:pt>
                <c:pt idx="1080">
                  <c:v>0.65200000000000002</c:v>
                </c:pt>
                <c:pt idx="1081">
                  <c:v>0.66200000000000003</c:v>
                </c:pt>
                <c:pt idx="1082">
                  <c:v>0.66800000000000004</c:v>
                </c:pt>
                <c:pt idx="1083">
                  <c:v>0.67500000000000004</c:v>
                </c:pt>
                <c:pt idx="1084">
                  <c:v>0.68</c:v>
                </c:pt>
                <c:pt idx="1085">
                  <c:v>0.68500000000000005</c:v>
                </c:pt>
                <c:pt idx="1086">
                  <c:v>0.69199999999999995</c:v>
                </c:pt>
                <c:pt idx="1087">
                  <c:v>0.69399999999999995</c:v>
                </c:pt>
                <c:pt idx="1088">
                  <c:v>0.69</c:v>
                </c:pt>
                <c:pt idx="1089">
                  <c:v>0.69</c:v>
                </c:pt>
                <c:pt idx="1090">
                  <c:v>0.68600000000000005</c:v>
                </c:pt>
                <c:pt idx="1091">
                  <c:v>0.68100000000000005</c:v>
                </c:pt>
                <c:pt idx="1092">
                  <c:v>0.68100000000000005</c:v>
                </c:pt>
                <c:pt idx="1093">
                  <c:v>0.68600000000000005</c:v>
                </c:pt>
                <c:pt idx="1094">
                  <c:v>0.68600000000000005</c:v>
                </c:pt>
                <c:pt idx="1095">
                  <c:v>0.68600000000000005</c:v>
                </c:pt>
                <c:pt idx="1096">
                  <c:v>0.68899999999999995</c:v>
                </c:pt>
                <c:pt idx="1097">
                  <c:v>0.69</c:v>
                </c:pt>
                <c:pt idx="1098">
                  <c:v>0.7</c:v>
                </c:pt>
                <c:pt idx="1099">
                  <c:v>0.69499999999999995</c:v>
                </c:pt>
                <c:pt idx="1100">
                  <c:v>0.68200000000000005</c:v>
                </c:pt>
                <c:pt idx="1101">
                  <c:v>0.67400000000000004</c:v>
                </c:pt>
                <c:pt idx="1102">
                  <c:v>0.64800000000000002</c:v>
                </c:pt>
                <c:pt idx="1103">
                  <c:v>0.62</c:v>
                </c:pt>
                <c:pt idx="1104">
                  <c:v>0.61399999999999999</c:v>
                </c:pt>
                <c:pt idx="1105">
                  <c:v>0.61199999999999999</c:v>
                </c:pt>
                <c:pt idx="1106">
                  <c:v>0.61399999999999999</c:v>
                </c:pt>
                <c:pt idx="1107">
                  <c:v>0.62</c:v>
                </c:pt>
                <c:pt idx="1108">
                  <c:v>0.62</c:v>
                </c:pt>
                <c:pt idx="1109">
                  <c:v>0.61699999999999999</c:v>
                </c:pt>
                <c:pt idx="1110">
                  <c:v>0.61899999999999999</c:v>
                </c:pt>
                <c:pt idx="1111">
                  <c:v>0.624</c:v>
                </c:pt>
                <c:pt idx="1112">
                  <c:v>0.627</c:v>
                </c:pt>
                <c:pt idx="1113">
                  <c:v>0.627</c:v>
                </c:pt>
                <c:pt idx="1114">
                  <c:v>0.625</c:v>
                </c:pt>
                <c:pt idx="1115">
                  <c:v>0.625</c:v>
                </c:pt>
                <c:pt idx="1116">
                  <c:v>0.625</c:v>
                </c:pt>
                <c:pt idx="1117">
                  <c:v>0.628</c:v>
                </c:pt>
                <c:pt idx="1118">
                  <c:v>0.628</c:v>
                </c:pt>
                <c:pt idx="1119">
                  <c:v>0.628</c:v>
                </c:pt>
                <c:pt idx="1120">
                  <c:v>0.628</c:v>
                </c:pt>
                <c:pt idx="1121">
                  <c:v>0.61599999999999999</c:v>
                </c:pt>
                <c:pt idx="1122">
                  <c:v>0.61899999999999999</c:v>
                </c:pt>
                <c:pt idx="1123">
                  <c:v>0.61899999999999999</c:v>
                </c:pt>
                <c:pt idx="1124">
                  <c:v>0.627</c:v>
                </c:pt>
                <c:pt idx="1125">
                  <c:v>0.63600000000000001</c:v>
                </c:pt>
                <c:pt idx="1126">
                  <c:v>0.63600000000000001</c:v>
                </c:pt>
                <c:pt idx="1127">
                  <c:v>0.64600000000000002</c:v>
                </c:pt>
                <c:pt idx="1128">
                  <c:v>0.65800000000000003</c:v>
                </c:pt>
                <c:pt idx="1129">
                  <c:v>0.65800000000000003</c:v>
                </c:pt>
                <c:pt idx="1130">
                  <c:v>0.65600000000000003</c:v>
                </c:pt>
                <c:pt idx="1131">
                  <c:v>0.65500000000000003</c:v>
                </c:pt>
                <c:pt idx="1132">
                  <c:v>0.65500000000000003</c:v>
                </c:pt>
                <c:pt idx="1133">
                  <c:v>0.65500000000000003</c:v>
                </c:pt>
                <c:pt idx="1134">
                  <c:v>0.64100000000000001</c:v>
                </c:pt>
                <c:pt idx="1135">
                  <c:v>0.64</c:v>
                </c:pt>
                <c:pt idx="1136">
                  <c:v>0.63900000000000001</c:v>
                </c:pt>
                <c:pt idx="1137">
                  <c:v>0.63900000000000001</c:v>
                </c:pt>
                <c:pt idx="1138">
                  <c:v>0.63900000000000001</c:v>
                </c:pt>
                <c:pt idx="1139">
                  <c:v>0.63900000000000001</c:v>
                </c:pt>
                <c:pt idx="1140">
                  <c:v>0.63300000000000001</c:v>
                </c:pt>
                <c:pt idx="1141">
                  <c:v>0.63300000000000001</c:v>
                </c:pt>
                <c:pt idx="1142">
                  <c:v>0.63600000000000001</c:v>
                </c:pt>
                <c:pt idx="1143">
                  <c:v>0.63700000000000001</c:v>
                </c:pt>
                <c:pt idx="1144">
                  <c:v>0.63600000000000001</c:v>
                </c:pt>
                <c:pt idx="1145">
                  <c:v>0.65100000000000002</c:v>
                </c:pt>
                <c:pt idx="1146">
                  <c:v>0.65700000000000003</c:v>
                </c:pt>
                <c:pt idx="1147">
                  <c:v>0.65700000000000003</c:v>
                </c:pt>
                <c:pt idx="1148">
                  <c:v>0.64600000000000002</c:v>
                </c:pt>
                <c:pt idx="1149">
                  <c:v>0.63600000000000001</c:v>
                </c:pt>
                <c:pt idx="1150">
                  <c:v>0.62</c:v>
                </c:pt>
                <c:pt idx="1151">
                  <c:v>0.59799999999999998</c:v>
                </c:pt>
                <c:pt idx="1152">
                  <c:v>0.58799999999999997</c:v>
                </c:pt>
                <c:pt idx="1153">
                  <c:v>0.58799999999999997</c:v>
                </c:pt>
                <c:pt idx="1154">
                  <c:v>0.58499999999999996</c:v>
                </c:pt>
                <c:pt idx="1155">
                  <c:v>0.58499999999999996</c:v>
                </c:pt>
                <c:pt idx="1156">
                  <c:v>0.57799999999999996</c:v>
                </c:pt>
                <c:pt idx="1157">
                  <c:v>0.57799999999999996</c:v>
                </c:pt>
                <c:pt idx="1158">
                  <c:v>0.57499999999999996</c:v>
                </c:pt>
                <c:pt idx="1159">
                  <c:v>0.57199999999999995</c:v>
                </c:pt>
                <c:pt idx="1160">
                  <c:v>0.57399999999999995</c:v>
                </c:pt>
                <c:pt idx="1161">
                  <c:v>0.56999999999999995</c:v>
                </c:pt>
                <c:pt idx="1162">
                  <c:v>0.56999999999999995</c:v>
                </c:pt>
                <c:pt idx="1163">
                  <c:v>0.56899999999999995</c:v>
                </c:pt>
                <c:pt idx="1164">
                  <c:v>0.56899999999999995</c:v>
                </c:pt>
                <c:pt idx="1165">
                  <c:v>0.57299999999999995</c:v>
                </c:pt>
                <c:pt idx="1166">
                  <c:v>0.57499999999999996</c:v>
                </c:pt>
                <c:pt idx="1167">
                  <c:v>0.57899999999999996</c:v>
                </c:pt>
                <c:pt idx="1168">
                  <c:v>0.59</c:v>
                </c:pt>
                <c:pt idx="1169">
                  <c:v>0.59199999999999997</c:v>
                </c:pt>
                <c:pt idx="1170">
                  <c:v>0.60399999999999998</c:v>
                </c:pt>
                <c:pt idx="1171">
                  <c:v>0.60799999999999998</c:v>
                </c:pt>
                <c:pt idx="1172">
                  <c:v>0.60799999999999998</c:v>
                </c:pt>
                <c:pt idx="1173">
                  <c:v>0.61099999999999999</c:v>
                </c:pt>
                <c:pt idx="1174">
                  <c:v>0.61099999999999999</c:v>
                </c:pt>
                <c:pt idx="1175">
                  <c:v>0.624</c:v>
                </c:pt>
                <c:pt idx="1176">
                  <c:v>0.63400000000000001</c:v>
                </c:pt>
                <c:pt idx="1177">
                  <c:v>0.63600000000000001</c:v>
                </c:pt>
                <c:pt idx="1178">
                  <c:v>0.63100000000000001</c:v>
                </c:pt>
                <c:pt idx="1179">
                  <c:v>0.63100000000000001</c:v>
                </c:pt>
                <c:pt idx="1180">
                  <c:v>0.63100000000000001</c:v>
                </c:pt>
                <c:pt idx="1181">
                  <c:v>0.63500000000000001</c:v>
                </c:pt>
                <c:pt idx="1182">
                  <c:v>0.63500000000000001</c:v>
                </c:pt>
                <c:pt idx="1183">
                  <c:v>0.63200000000000001</c:v>
                </c:pt>
                <c:pt idx="1184">
                  <c:v>0.63300000000000001</c:v>
                </c:pt>
                <c:pt idx="1185">
                  <c:v>0.63300000000000001</c:v>
                </c:pt>
                <c:pt idx="1186">
                  <c:v>0.63300000000000001</c:v>
                </c:pt>
                <c:pt idx="1187">
                  <c:v>0.63800000000000001</c:v>
                </c:pt>
                <c:pt idx="1188">
                  <c:v>0.63800000000000001</c:v>
                </c:pt>
                <c:pt idx="1189">
                  <c:v>0.63400000000000001</c:v>
                </c:pt>
                <c:pt idx="1190">
                  <c:v>0.63200000000000001</c:v>
                </c:pt>
                <c:pt idx="1191">
                  <c:v>0.63100000000000001</c:v>
                </c:pt>
                <c:pt idx="1192">
                  <c:v>0.61799999999999999</c:v>
                </c:pt>
                <c:pt idx="1193">
                  <c:v>0.61799999999999999</c:v>
                </c:pt>
                <c:pt idx="1194">
                  <c:v>0.61799999999999999</c:v>
                </c:pt>
                <c:pt idx="1195">
                  <c:v>0.62</c:v>
                </c:pt>
                <c:pt idx="1196">
                  <c:v>0.623</c:v>
                </c:pt>
                <c:pt idx="1197">
                  <c:v>0.625</c:v>
                </c:pt>
                <c:pt idx="1198">
                  <c:v>0.626</c:v>
                </c:pt>
                <c:pt idx="1199">
                  <c:v>0.63100000000000001</c:v>
                </c:pt>
                <c:pt idx="1200">
                  <c:v>0.626</c:v>
                </c:pt>
                <c:pt idx="1201">
                  <c:v>0.629</c:v>
                </c:pt>
                <c:pt idx="1202">
                  <c:v>0.63200000000000001</c:v>
                </c:pt>
                <c:pt idx="1203">
                  <c:v>0.627</c:v>
                </c:pt>
                <c:pt idx="1204">
                  <c:v>0.626</c:v>
                </c:pt>
                <c:pt idx="1205">
                  <c:v>0.623</c:v>
                </c:pt>
                <c:pt idx="1206">
                  <c:v>0.622</c:v>
                </c:pt>
                <c:pt idx="1207">
                  <c:v>0.60799999999999998</c:v>
                </c:pt>
                <c:pt idx="1208">
                  <c:v>0.60399999999999998</c:v>
                </c:pt>
                <c:pt idx="1209">
                  <c:v>0.60599999999999998</c:v>
                </c:pt>
                <c:pt idx="1210">
                  <c:v>0.60899999999999999</c:v>
                </c:pt>
                <c:pt idx="1211">
                  <c:v>0.60499999999999998</c:v>
                </c:pt>
                <c:pt idx="1212">
                  <c:v>0.60499999999999998</c:v>
                </c:pt>
                <c:pt idx="1213">
                  <c:v>0.60799999999999998</c:v>
                </c:pt>
                <c:pt idx="1214">
                  <c:v>0.60799999999999998</c:v>
                </c:pt>
                <c:pt idx="1215">
                  <c:v>0.60799999999999998</c:v>
                </c:pt>
                <c:pt idx="1216">
                  <c:v>0.60899999999999999</c:v>
                </c:pt>
                <c:pt idx="1217">
                  <c:v>0.60899999999999999</c:v>
                </c:pt>
                <c:pt idx="1218">
                  <c:v>0.60899999999999999</c:v>
                </c:pt>
                <c:pt idx="1219">
                  <c:v>0.61399999999999999</c:v>
                </c:pt>
                <c:pt idx="1220">
                  <c:v>0.61499999999999999</c:v>
                </c:pt>
                <c:pt idx="1221">
                  <c:v>0.626</c:v>
                </c:pt>
                <c:pt idx="1222">
                  <c:v>0.63800000000000001</c:v>
                </c:pt>
                <c:pt idx="1223">
                  <c:v>0.64700000000000002</c:v>
                </c:pt>
                <c:pt idx="1224">
                  <c:v>0.64700000000000002</c:v>
                </c:pt>
                <c:pt idx="1225">
                  <c:v>0.63800000000000001</c:v>
                </c:pt>
                <c:pt idx="1226">
                  <c:v>0.63600000000000001</c:v>
                </c:pt>
                <c:pt idx="1227">
                  <c:v>0.63100000000000001</c:v>
                </c:pt>
                <c:pt idx="1228">
                  <c:v>0.63200000000000001</c:v>
                </c:pt>
                <c:pt idx="1229">
                  <c:v>0.627</c:v>
                </c:pt>
                <c:pt idx="1230">
                  <c:v>0.623</c:v>
                </c:pt>
                <c:pt idx="1231">
                  <c:v>0.61299999999999999</c:v>
                </c:pt>
                <c:pt idx="1232">
                  <c:v>0.60499999999999998</c:v>
                </c:pt>
                <c:pt idx="1233">
                  <c:v>0.6</c:v>
                </c:pt>
                <c:pt idx="1234">
                  <c:v>0.60099999999999998</c:v>
                </c:pt>
                <c:pt idx="1235">
                  <c:v>0.60399999999999998</c:v>
                </c:pt>
                <c:pt idx="1236">
                  <c:v>0.59399999999999997</c:v>
                </c:pt>
                <c:pt idx="1237">
                  <c:v>0.58799999999999997</c:v>
                </c:pt>
                <c:pt idx="1238">
                  <c:v>0.58799999999999997</c:v>
                </c:pt>
                <c:pt idx="1239">
                  <c:v>0.58599999999999997</c:v>
                </c:pt>
                <c:pt idx="1240">
                  <c:v>0.58099999999999996</c:v>
                </c:pt>
                <c:pt idx="1241">
                  <c:v>0.58299999999999996</c:v>
                </c:pt>
                <c:pt idx="1242">
                  <c:v>0.57999999999999996</c:v>
                </c:pt>
                <c:pt idx="1243">
                  <c:v>0.57499999999999996</c:v>
                </c:pt>
                <c:pt idx="1244">
                  <c:v>0.57099999999999995</c:v>
                </c:pt>
                <c:pt idx="1245">
                  <c:v>0.56899999999999995</c:v>
                </c:pt>
                <c:pt idx="1246">
                  <c:v>0.57499999999999996</c:v>
                </c:pt>
                <c:pt idx="1247">
                  <c:v>0.57499999999999996</c:v>
                </c:pt>
                <c:pt idx="1248">
                  <c:v>0.56999999999999995</c:v>
                </c:pt>
                <c:pt idx="1249">
                  <c:v>0.56499999999999995</c:v>
                </c:pt>
                <c:pt idx="1250">
                  <c:v>0.56399999999999995</c:v>
                </c:pt>
                <c:pt idx="1251">
                  <c:v>0.56399999999999995</c:v>
                </c:pt>
                <c:pt idx="1252">
                  <c:v>0.56499999999999995</c:v>
                </c:pt>
                <c:pt idx="1253">
                  <c:v>0.56699999999999995</c:v>
                </c:pt>
                <c:pt idx="1254">
                  <c:v>0.56999999999999995</c:v>
                </c:pt>
                <c:pt idx="1255">
                  <c:v>0.56999999999999995</c:v>
                </c:pt>
                <c:pt idx="1256">
                  <c:v>0.57499999999999996</c:v>
                </c:pt>
                <c:pt idx="1257">
                  <c:v>0.57999999999999996</c:v>
                </c:pt>
                <c:pt idx="1258">
                  <c:v>0.57999999999999996</c:v>
                </c:pt>
                <c:pt idx="1259">
                  <c:v>0.57799999999999996</c:v>
                </c:pt>
                <c:pt idx="1260">
                  <c:v>0.57999999999999996</c:v>
                </c:pt>
                <c:pt idx="1261">
                  <c:v>0.58499999999999996</c:v>
                </c:pt>
                <c:pt idx="1262">
                  <c:v>0.57899999999999996</c:v>
                </c:pt>
                <c:pt idx="1263">
                  <c:v>0.57499999999999996</c:v>
                </c:pt>
                <c:pt idx="1264">
                  <c:v>0.56899999999999995</c:v>
                </c:pt>
                <c:pt idx="1265">
                  <c:v>0.56399999999999995</c:v>
                </c:pt>
                <c:pt idx="1266">
                  <c:v>0.55900000000000005</c:v>
                </c:pt>
                <c:pt idx="1267">
                  <c:v>0.55900000000000005</c:v>
                </c:pt>
                <c:pt idx="1268">
                  <c:v>0.56200000000000006</c:v>
                </c:pt>
                <c:pt idx="1269">
                  <c:v>0.55800000000000005</c:v>
                </c:pt>
                <c:pt idx="1270">
                  <c:v>0.55300000000000005</c:v>
                </c:pt>
                <c:pt idx="1271">
                  <c:v>0.56299999999999994</c:v>
                </c:pt>
                <c:pt idx="1272">
                  <c:v>0.57299999999999995</c:v>
                </c:pt>
                <c:pt idx="1273">
                  <c:v>0.57199999999999995</c:v>
                </c:pt>
                <c:pt idx="1274">
                  <c:v>0.56899999999999995</c:v>
                </c:pt>
                <c:pt idx="1275">
                  <c:v>0.55900000000000005</c:v>
                </c:pt>
                <c:pt idx="1276">
                  <c:v>0.55400000000000005</c:v>
                </c:pt>
                <c:pt idx="1277">
                  <c:v>0.56100000000000005</c:v>
                </c:pt>
                <c:pt idx="1278">
                  <c:v>0.57999999999999996</c:v>
                </c:pt>
                <c:pt idx="1279">
                  <c:v>0.60499999999999998</c:v>
                </c:pt>
                <c:pt idx="1280">
                  <c:v>0.64500000000000002</c:v>
                </c:pt>
                <c:pt idx="1281">
                  <c:v>0.64500000000000002</c:v>
                </c:pt>
                <c:pt idx="1282">
                  <c:v>0.63</c:v>
                </c:pt>
                <c:pt idx="1283">
                  <c:v>0.625</c:v>
                </c:pt>
                <c:pt idx="1284">
                  <c:v>0.6</c:v>
                </c:pt>
                <c:pt idx="1285">
                  <c:v>0.58799999999999997</c:v>
                </c:pt>
                <c:pt idx="1286">
                  <c:v>0.58899999999999997</c:v>
                </c:pt>
                <c:pt idx="1287">
                  <c:v>0.57599999999999996</c:v>
                </c:pt>
                <c:pt idx="1288">
                  <c:v>0.58399999999999996</c:v>
                </c:pt>
                <c:pt idx="1289">
                  <c:v>0.58499999999999996</c:v>
                </c:pt>
                <c:pt idx="1290">
                  <c:v>0.59299999999999997</c:v>
                </c:pt>
                <c:pt idx="1291">
                  <c:v>0.58299999999999996</c:v>
                </c:pt>
                <c:pt idx="1292">
                  <c:v>0.56599999999999995</c:v>
                </c:pt>
                <c:pt idx="1293">
                  <c:v>0.56599999999999995</c:v>
                </c:pt>
                <c:pt idx="1294">
                  <c:v>0.57299999999999995</c:v>
                </c:pt>
                <c:pt idx="1295">
                  <c:v>0.60299999999999998</c:v>
                </c:pt>
                <c:pt idx="1296">
                  <c:v>0.66600000000000004</c:v>
                </c:pt>
                <c:pt idx="1297">
                  <c:v>0.67100000000000004</c:v>
                </c:pt>
                <c:pt idx="1298">
                  <c:v>0.68100000000000005</c:v>
                </c:pt>
                <c:pt idx="1299">
                  <c:v>0.69099999999999995</c:v>
                </c:pt>
                <c:pt idx="1300">
                  <c:v>0.69499999999999995</c:v>
                </c:pt>
                <c:pt idx="1301">
                  <c:v>0.69499999999999995</c:v>
                </c:pt>
                <c:pt idx="1302">
                  <c:v>0.7</c:v>
                </c:pt>
                <c:pt idx="1303">
                  <c:v>0.7</c:v>
                </c:pt>
                <c:pt idx="1304">
                  <c:v>0.70499999999999996</c:v>
                </c:pt>
                <c:pt idx="1305">
                  <c:v>0.70799999999999996</c:v>
                </c:pt>
                <c:pt idx="1306">
                  <c:v>0.71599999999999997</c:v>
                </c:pt>
                <c:pt idx="1307">
                  <c:v>0.71899999999999997</c:v>
                </c:pt>
                <c:pt idx="1308">
                  <c:v>0.73699999999999999</c:v>
                </c:pt>
                <c:pt idx="1309">
                  <c:v>0.73699999999999999</c:v>
                </c:pt>
                <c:pt idx="1310">
                  <c:v>0.74299999999999999</c:v>
                </c:pt>
                <c:pt idx="1311">
                  <c:v>0.75900000000000001</c:v>
                </c:pt>
                <c:pt idx="1312">
                  <c:v>0.76800000000000002</c:v>
                </c:pt>
                <c:pt idx="1313">
                  <c:v>0.77300000000000002</c:v>
                </c:pt>
                <c:pt idx="1314">
                  <c:v>0.77300000000000002</c:v>
                </c:pt>
                <c:pt idx="1315">
                  <c:v>0.76700000000000002</c:v>
                </c:pt>
                <c:pt idx="1316">
                  <c:v>0.75900000000000001</c:v>
                </c:pt>
                <c:pt idx="1317">
                  <c:v>0.78400000000000003</c:v>
                </c:pt>
                <c:pt idx="1318">
                  <c:v>0.78300000000000003</c:v>
                </c:pt>
                <c:pt idx="1319">
                  <c:v>0.77500000000000002</c:v>
                </c:pt>
                <c:pt idx="1320">
                  <c:v>0.77500000000000002</c:v>
                </c:pt>
                <c:pt idx="1321">
                  <c:v>0.78700000000000003</c:v>
                </c:pt>
                <c:pt idx="1322">
                  <c:v>0.78400000000000003</c:v>
                </c:pt>
                <c:pt idx="1323">
                  <c:v>0.78200000000000003</c:v>
                </c:pt>
                <c:pt idx="1324">
                  <c:v>0.78200000000000003</c:v>
                </c:pt>
                <c:pt idx="1325">
                  <c:v>0.77900000000000003</c:v>
                </c:pt>
                <c:pt idx="1326">
                  <c:v>0.78700000000000003</c:v>
                </c:pt>
                <c:pt idx="1327">
                  <c:v>0.80500000000000005</c:v>
                </c:pt>
                <c:pt idx="1328">
                  <c:v>0.82199999999999995</c:v>
                </c:pt>
                <c:pt idx="1329">
                  <c:v>0.83199999999999996</c:v>
                </c:pt>
                <c:pt idx="1330">
                  <c:v>0.86699999999999999</c:v>
                </c:pt>
                <c:pt idx="1331">
                  <c:v>0.90100000000000002</c:v>
                </c:pt>
                <c:pt idx="1332">
                  <c:v>0.95</c:v>
                </c:pt>
                <c:pt idx="1333">
                  <c:v>0.94199999999999995</c:v>
                </c:pt>
                <c:pt idx="1334">
                  <c:v>0.95</c:v>
                </c:pt>
                <c:pt idx="1335">
                  <c:v>0.94199999999999995</c:v>
                </c:pt>
                <c:pt idx="1336">
                  <c:v>0.92800000000000005</c:v>
                </c:pt>
                <c:pt idx="1337">
                  <c:v>0.92800000000000005</c:v>
                </c:pt>
                <c:pt idx="1338">
                  <c:v>0.91800000000000004</c:v>
                </c:pt>
                <c:pt idx="1339">
                  <c:v>0.92100000000000004</c:v>
                </c:pt>
                <c:pt idx="1340">
                  <c:v>0.89100000000000001</c:v>
                </c:pt>
                <c:pt idx="1341">
                  <c:v>0.90800000000000003</c:v>
                </c:pt>
                <c:pt idx="1342">
                  <c:v>0.86499999999999999</c:v>
                </c:pt>
                <c:pt idx="1343">
                  <c:v>0.88100000000000001</c:v>
                </c:pt>
                <c:pt idx="1344">
                  <c:v>0.97499999999999998</c:v>
                </c:pt>
                <c:pt idx="1345">
                  <c:v>1.026</c:v>
                </c:pt>
                <c:pt idx="1346">
                  <c:v>0.996</c:v>
                </c:pt>
                <c:pt idx="1347">
                  <c:v>1.0009999999999999</c:v>
                </c:pt>
                <c:pt idx="1348">
                  <c:v>1.0009999999999999</c:v>
                </c:pt>
                <c:pt idx="1349">
                  <c:v>0.996</c:v>
                </c:pt>
                <c:pt idx="1350">
                  <c:v>1.028</c:v>
                </c:pt>
                <c:pt idx="1351">
                  <c:v>1.03</c:v>
                </c:pt>
                <c:pt idx="1352">
                  <c:v>1.0349999999999999</c:v>
                </c:pt>
                <c:pt idx="1353">
                  <c:v>1.091</c:v>
                </c:pt>
                <c:pt idx="1354">
                  <c:v>1.105</c:v>
                </c:pt>
                <c:pt idx="1355">
                  <c:v>1.105</c:v>
                </c:pt>
                <c:pt idx="1356">
                  <c:v>1.151</c:v>
                </c:pt>
                <c:pt idx="1357">
                  <c:v>1.115</c:v>
                </c:pt>
                <c:pt idx="1358">
                  <c:v>1.1299999999999999</c:v>
                </c:pt>
                <c:pt idx="1359">
                  <c:v>1.1319999999999999</c:v>
                </c:pt>
                <c:pt idx="1360">
                  <c:v>1.1559999999999999</c:v>
                </c:pt>
                <c:pt idx="1361">
                  <c:v>1.1950000000000001</c:v>
                </c:pt>
                <c:pt idx="1362">
                  <c:v>1.214</c:v>
                </c:pt>
                <c:pt idx="1363">
                  <c:v>1.2170000000000001</c:v>
                </c:pt>
                <c:pt idx="1364">
                  <c:v>1.232</c:v>
                </c:pt>
                <c:pt idx="1365">
                  <c:v>1.232</c:v>
                </c:pt>
                <c:pt idx="1366">
                  <c:v>1.218</c:v>
                </c:pt>
                <c:pt idx="1367">
                  <c:v>1.228</c:v>
                </c:pt>
                <c:pt idx="1368">
                  <c:v>1.228</c:v>
                </c:pt>
                <c:pt idx="1369">
                  <c:v>1.2330000000000001</c:v>
                </c:pt>
                <c:pt idx="1370">
                  <c:v>1.2330000000000001</c:v>
                </c:pt>
                <c:pt idx="1371">
                  <c:v>1.244</c:v>
                </c:pt>
                <c:pt idx="1372">
                  <c:v>1.25</c:v>
                </c:pt>
                <c:pt idx="1373">
                  <c:v>1.2609999999999999</c:v>
                </c:pt>
                <c:pt idx="1374">
                  <c:v>1.2589999999999999</c:v>
                </c:pt>
                <c:pt idx="1375">
                  <c:v>1.266</c:v>
                </c:pt>
                <c:pt idx="1376">
                  <c:v>1.2689999999999999</c:v>
                </c:pt>
                <c:pt idx="1377">
                  <c:v>1.2869999999999999</c:v>
                </c:pt>
                <c:pt idx="1378">
                  <c:v>1.3</c:v>
                </c:pt>
                <c:pt idx="1379">
                  <c:v>1.3149999999999999</c:v>
                </c:pt>
                <c:pt idx="1380">
                  <c:v>1.3169999999999999</c:v>
                </c:pt>
                <c:pt idx="1381">
                  <c:v>1.3149999999999999</c:v>
                </c:pt>
                <c:pt idx="1382">
                  <c:v>1.33</c:v>
                </c:pt>
                <c:pt idx="1383">
                  <c:v>1.33</c:v>
                </c:pt>
                <c:pt idx="1384">
                  <c:v>1.33</c:v>
                </c:pt>
                <c:pt idx="1385">
                  <c:v>1.3160000000000001</c:v>
                </c:pt>
                <c:pt idx="1386">
                  <c:v>1.3120000000000001</c:v>
                </c:pt>
                <c:pt idx="1387">
                  <c:v>1.3140000000000001</c:v>
                </c:pt>
                <c:pt idx="1388">
                  <c:v>1.3140000000000001</c:v>
                </c:pt>
                <c:pt idx="1389">
                  <c:v>1.3140000000000001</c:v>
                </c:pt>
                <c:pt idx="1390">
                  <c:v>1.304</c:v>
                </c:pt>
                <c:pt idx="1391">
                  <c:v>1.2989999999999999</c:v>
                </c:pt>
                <c:pt idx="1392">
                  <c:v>1.292</c:v>
                </c:pt>
                <c:pt idx="1393">
                  <c:v>1.294</c:v>
                </c:pt>
                <c:pt idx="1394">
                  <c:v>1.3240000000000001</c:v>
                </c:pt>
                <c:pt idx="1395">
                  <c:v>1.339</c:v>
                </c:pt>
                <c:pt idx="1396">
                  <c:v>1.339</c:v>
                </c:pt>
                <c:pt idx="1397">
                  <c:v>1.34</c:v>
                </c:pt>
                <c:pt idx="1398">
                  <c:v>1.34</c:v>
                </c:pt>
                <c:pt idx="1399">
                  <c:v>1.3380000000000001</c:v>
                </c:pt>
                <c:pt idx="1400">
                  <c:v>1.3380000000000001</c:v>
                </c:pt>
                <c:pt idx="1401">
                  <c:v>1.34</c:v>
                </c:pt>
                <c:pt idx="1402">
                  <c:v>1.341</c:v>
                </c:pt>
                <c:pt idx="1403">
                  <c:v>1.337</c:v>
                </c:pt>
                <c:pt idx="1404">
                  <c:v>1.339</c:v>
                </c:pt>
                <c:pt idx="1405">
                  <c:v>1.3380000000000001</c:v>
                </c:pt>
                <c:pt idx="1406">
                  <c:v>1.349</c:v>
                </c:pt>
                <c:pt idx="1407">
                  <c:v>1.341</c:v>
                </c:pt>
                <c:pt idx="1408">
                  <c:v>1.341</c:v>
                </c:pt>
                <c:pt idx="1409">
                  <c:v>1.345</c:v>
                </c:pt>
                <c:pt idx="1410">
                  <c:v>1.353</c:v>
                </c:pt>
                <c:pt idx="1411">
                  <c:v>1.3640000000000001</c:v>
                </c:pt>
                <c:pt idx="1412">
                  <c:v>1.3640000000000001</c:v>
                </c:pt>
                <c:pt idx="1413">
                  <c:v>1.3640000000000001</c:v>
                </c:pt>
                <c:pt idx="1414">
                  <c:v>1.369</c:v>
                </c:pt>
                <c:pt idx="1415">
                  <c:v>1.371</c:v>
                </c:pt>
                <c:pt idx="1416">
                  <c:v>1.3680000000000001</c:v>
                </c:pt>
                <c:pt idx="1417">
                  <c:v>1.383</c:v>
                </c:pt>
                <c:pt idx="1418">
                  <c:v>1.3879999999999999</c:v>
                </c:pt>
                <c:pt idx="1419">
                  <c:v>1.391</c:v>
                </c:pt>
                <c:pt idx="1420">
                  <c:v>1.395</c:v>
                </c:pt>
                <c:pt idx="1421">
                  <c:v>1.397</c:v>
                </c:pt>
                <c:pt idx="1422">
                  <c:v>1.4</c:v>
                </c:pt>
                <c:pt idx="1423">
                  <c:v>1.3959999999999999</c:v>
                </c:pt>
                <c:pt idx="1424">
                  <c:v>1.413</c:v>
                </c:pt>
                <c:pt idx="1425">
                  <c:v>1.421</c:v>
                </c:pt>
                <c:pt idx="1426">
                  <c:v>1.411</c:v>
                </c:pt>
                <c:pt idx="1427">
                  <c:v>1.405</c:v>
                </c:pt>
                <c:pt idx="1428">
                  <c:v>1.395</c:v>
                </c:pt>
                <c:pt idx="1429">
                  <c:v>1.4019999999999999</c:v>
                </c:pt>
                <c:pt idx="1430">
                  <c:v>1.3819999999999999</c:v>
                </c:pt>
                <c:pt idx="1431">
                  <c:v>1.379</c:v>
                </c:pt>
                <c:pt idx="1432">
                  <c:v>1.379</c:v>
                </c:pt>
                <c:pt idx="1433">
                  <c:v>1.3720000000000001</c:v>
                </c:pt>
                <c:pt idx="1434">
                  <c:v>1.3720000000000001</c:v>
                </c:pt>
                <c:pt idx="1435">
                  <c:v>1.379</c:v>
                </c:pt>
                <c:pt idx="1436">
                  <c:v>1.369</c:v>
                </c:pt>
                <c:pt idx="1437">
                  <c:v>1.3720000000000001</c:v>
                </c:pt>
                <c:pt idx="1438">
                  <c:v>1.373</c:v>
                </c:pt>
                <c:pt idx="1439">
                  <c:v>1.37</c:v>
                </c:pt>
                <c:pt idx="1440">
                  <c:v>1.3740000000000001</c:v>
                </c:pt>
                <c:pt idx="1441">
                  <c:v>1.339</c:v>
                </c:pt>
                <c:pt idx="1442">
                  <c:v>1.3240000000000001</c:v>
                </c:pt>
                <c:pt idx="1443">
                  <c:v>1.3049999999999999</c:v>
                </c:pt>
                <c:pt idx="1444">
                  <c:v>1.3009999999999999</c:v>
                </c:pt>
                <c:pt idx="1445">
                  <c:v>1.306</c:v>
                </c:pt>
                <c:pt idx="1446">
                  <c:v>1.286</c:v>
                </c:pt>
                <c:pt idx="1447">
                  <c:v>1.2809999999999999</c:v>
                </c:pt>
                <c:pt idx="1448">
                  <c:v>1.2649999999999999</c:v>
                </c:pt>
                <c:pt idx="1449">
                  <c:v>1.2649999999999999</c:v>
                </c:pt>
                <c:pt idx="1450">
                  <c:v>1.2649999999999999</c:v>
                </c:pt>
                <c:pt idx="1451">
                  <c:v>1.2629999999999999</c:v>
                </c:pt>
                <c:pt idx="1452">
                  <c:v>1.2609999999999999</c:v>
                </c:pt>
                <c:pt idx="1453">
                  <c:v>1.2549999999999999</c:v>
                </c:pt>
                <c:pt idx="1454">
                  <c:v>1.2450000000000001</c:v>
                </c:pt>
                <c:pt idx="1455">
                  <c:v>1.2410000000000001</c:v>
                </c:pt>
                <c:pt idx="1456">
                  <c:v>1.28</c:v>
                </c:pt>
                <c:pt idx="1457">
                  <c:v>1.2969999999999999</c:v>
                </c:pt>
                <c:pt idx="1458">
                  <c:v>1.2969999999999999</c:v>
                </c:pt>
                <c:pt idx="1459">
                  <c:v>1.306</c:v>
                </c:pt>
                <c:pt idx="1460">
                  <c:v>1.3109999999999999</c:v>
                </c:pt>
                <c:pt idx="1461">
                  <c:v>1.306</c:v>
                </c:pt>
                <c:pt idx="1462">
                  <c:v>1.3</c:v>
                </c:pt>
                <c:pt idx="1463">
                  <c:v>1.29</c:v>
                </c:pt>
                <c:pt idx="1464">
                  <c:v>1.28</c:v>
                </c:pt>
                <c:pt idx="1465">
                  <c:v>1.2709999999999999</c:v>
                </c:pt>
                <c:pt idx="1466">
                  <c:v>1.268</c:v>
                </c:pt>
                <c:pt idx="1467">
                  <c:v>1.268</c:v>
                </c:pt>
                <c:pt idx="1468">
                  <c:v>1.2629999999999999</c:v>
                </c:pt>
                <c:pt idx="1469">
                  <c:v>1.226</c:v>
                </c:pt>
                <c:pt idx="1470">
                  <c:v>1.2210000000000001</c:v>
                </c:pt>
                <c:pt idx="1471">
                  <c:v>1.2110000000000001</c:v>
                </c:pt>
                <c:pt idx="1472">
                  <c:v>1.196</c:v>
                </c:pt>
                <c:pt idx="1473">
                  <c:v>1.1850000000000001</c:v>
                </c:pt>
                <c:pt idx="1474">
                  <c:v>1.1679999999999999</c:v>
                </c:pt>
                <c:pt idx="1475">
                  <c:v>1.1579999999999999</c:v>
                </c:pt>
                <c:pt idx="1476">
                  <c:v>1.153</c:v>
                </c:pt>
                <c:pt idx="1477">
                  <c:v>1.143</c:v>
                </c:pt>
                <c:pt idx="1478">
                  <c:v>1.1339999999999999</c:v>
                </c:pt>
                <c:pt idx="1479">
                  <c:v>1.125</c:v>
                </c:pt>
                <c:pt idx="1480">
                  <c:v>1.1180000000000001</c:v>
                </c:pt>
                <c:pt idx="1481">
                  <c:v>1.093</c:v>
                </c:pt>
                <c:pt idx="1482">
                  <c:v>1.103</c:v>
                </c:pt>
                <c:pt idx="1483">
                  <c:v>1.101</c:v>
                </c:pt>
                <c:pt idx="1484">
                  <c:v>1.111</c:v>
                </c:pt>
                <c:pt idx="1485">
                  <c:v>1.1120000000000001</c:v>
                </c:pt>
                <c:pt idx="1486">
                  <c:v>1.1160000000000001</c:v>
                </c:pt>
                <c:pt idx="1487">
                  <c:v>1.125</c:v>
                </c:pt>
                <c:pt idx="1488">
                  <c:v>1.1579999999999999</c:v>
                </c:pt>
                <c:pt idx="1489">
                  <c:v>1.161</c:v>
                </c:pt>
                <c:pt idx="1490">
                  <c:v>1.1759999999999999</c:v>
                </c:pt>
                <c:pt idx="1491">
                  <c:v>1.1830000000000001</c:v>
                </c:pt>
                <c:pt idx="1492">
                  <c:v>1.1850000000000001</c:v>
                </c:pt>
                <c:pt idx="1493">
                  <c:v>1.19</c:v>
                </c:pt>
                <c:pt idx="1494">
                  <c:v>1.202</c:v>
                </c:pt>
                <c:pt idx="1495">
                  <c:v>1.202</c:v>
                </c:pt>
                <c:pt idx="1496">
                  <c:v>1.244</c:v>
                </c:pt>
                <c:pt idx="1497">
                  <c:v>1.282</c:v>
                </c:pt>
                <c:pt idx="1498">
                  <c:v>1.282</c:v>
                </c:pt>
                <c:pt idx="1499">
                  <c:v>1.292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525-4963-B3D3-285B75E91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0320031"/>
        <c:axId val="340325023"/>
      </c:lineChart>
      <c:dateAx>
        <c:axId val="340320031"/>
        <c:scaling>
          <c:orientation val="minMax"/>
        </c:scaling>
        <c:delete val="0"/>
        <c:axPos val="b"/>
        <c:numFmt formatCode="\'yy\.mm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340325023"/>
        <c:crosses val="autoZero"/>
        <c:auto val="1"/>
        <c:lblOffset val="100"/>
        <c:baseTimeUnit val="days"/>
        <c:majorUnit val="2"/>
        <c:majorTimeUnit val="years"/>
      </c:dateAx>
      <c:valAx>
        <c:axId val="34032502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340320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343145190963281E-2"/>
          <c:y val="0.89026405049422586"/>
          <c:w val="0.94763853116491281"/>
          <c:h val="9.1044666192219195E-2"/>
        </c:manualLayout>
      </c:layout>
      <c:overlay val="0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4">
    <c:autoUpdate val="0"/>
  </c:externalData>
  <c:userShapes r:id="rId5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482264957264966E-2"/>
          <c:y val="9.8424999999999985E-2"/>
          <c:w val="0.89766730769230774"/>
          <c:h val="0.7154424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'[채권지수,YTM(3).xlsx]Sheet2'!$E$11</c:f>
              <c:strCache>
                <c:ptCount val="1"/>
                <c:pt idx="0">
                  <c:v>신종자본증권 5년 고정금리 투자</c:v>
                </c:pt>
              </c:strCache>
            </c:strRef>
          </c:tx>
          <c:spPr>
            <a:solidFill>
              <a:srgbClr val="EC3B67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0151-4D94-A686-C9800783CD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'[채권지수,YTM(3).xlsx]Sheet2'!$D$12:$D$16</c:f>
              <c:numCache>
                <c:formatCode>m/d/yyyy</c:formatCode>
                <c:ptCount val="5"/>
                <c:pt idx="0">
                  <c:v>44211</c:v>
                </c:pt>
                <c:pt idx="1">
                  <c:v>44576</c:v>
                </c:pt>
                <c:pt idx="2">
                  <c:v>44941</c:v>
                </c:pt>
                <c:pt idx="3">
                  <c:v>45306</c:v>
                </c:pt>
                <c:pt idx="4">
                  <c:v>45672</c:v>
                </c:pt>
              </c:numCache>
            </c:numRef>
          </c:cat>
          <c:val>
            <c:numRef>
              <c:f>'[채권지수,YTM(3).xlsx]Sheet2'!$E$12:$E$16</c:f>
              <c:numCache>
                <c:formatCode>General</c:formatCode>
                <c:ptCount val="5"/>
                <c:pt idx="0">
                  <c:v>3.28</c:v>
                </c:pt>
                <c:pt idx="1">
                  <c:v>3.28</c:v>
                </c:pt>
                <c:pt idx="2">
                  <c:v>3.28</c:v>
                </c:pt>
                <c:pt idx="3">
                  <c:v>3.28</c:v>
                </c:pt>
                <c:pt idx="4">
                  <c:v>3.28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51-4D94-A686-C9800783CDBF}"/>
            </c:ext>
          </c:extLst>
        </c:ser>
        <c:ser>
          <c:idx val="1"/>
          <c:order val="1"/>
          <c:tx>
            <c:strRef>
              <c:f>'[채권지수,YTM(3).xlsx]Sheet2'!$F$11</c:f>
              <c:strCache>
                <c:ptCount val="1"/>
                <c:pt idx="0">
                  <c:v>정기예금 1년 롤오버</c:v>
                </c:pt>
              </c:strCache>
            </c:strRef>
          </c:tx>
          <c:spPr>
            <a:solidFill>
              <a:srgbClr val="0A78F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'[채권지수,YTM(3).xlsx]Sheet2'!$D$12:$D$16</c:f>
              <c:numCache>
                <c:formatCode>m/d/yyyy</c:formatCode>
                <c:ptCount val="5"/>
                <c:pt idx="0">
                  <c:v>44211</c:v>
                </c:pt>
                <c:pt idx="1">
                  <c:v>44576</c:v>
                </c:pt>
                <c:pt idx="2">
                  <c:v>44941</c:v>
                </c:pt>
                <c:pt idx="3">
                  <c:v>45306</c:v>
                </c:pt>
                <c:pt idx="4">
                  <c:v>45672</c:v>
                </c:pt>
              </c:numCache>
            </c:numRef>
          </c:cat>
          <c:val>
            <c:numRef>
              <c:f>'[채권지수,YTM(3).xlsx]Sheet2'!$F$12:$F$16</c:f>
              <c:numCache>
                <c:formatCode>General</c:formatCode>
                <c:ptCount val="5"/>
                <c:pt idx="0">
                  <c:v>0.98</c:v>
                </c:pt>
                <c:pt idx="1">
                  <c:v>1.84</c:v>
                </c:pt>
                <c:pt idx="2">
                  <c:v>4.16</c:v>
                </c:pt>
                <c:pt idx="3">
                  <c:v>3.66</c:v>
                </c:pt>
                <c:pt idx="4">
                  <c:v>3.06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51-4D94-A686-C9800783C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93416480"/>
        <c:axId val="1593416896"/>
      </c:barChart>
      <c:dateAx>
        <c:axId val="1593416480"/>
        <c:scaling>
          <c:orientation val="minMax"/>
        </c:scaling>
        <c:delete val="0"/>
        <c:axPos val="b"/>
        <c:numFmt formatCode="\'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593416896"/>
        <c:crosses val="autoZero"/>
        <c:auto val="1"/>
        <c:lblOffset val="100"/>
        <c:baseTimeUnit val="years"/>
      </c:dateAx>
      <c:valAx>
        <c:axId val="1593416896"/>
        <c:scaling>
          <c:orientation val="minMax"/>
          <c:max val="6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59341648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023782051282051E-2"/>
          <c:y val="0.90947027777777778"/>
          <c:w val="0.88837029914529908"/>
          <c:h val="6.9363055555555553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555769230769235E-2"/>
          <c:y val="0.10697972222222223"/>
          <c:w val="0.89059380341880345"/>
          <c:h val="0.716960833333333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'[250826_''25.9월 만기채권 보유고객 현황.xlsx]Sheet2'!$B$4</c:f>
              <c:strCache>
                <c:ptCount val="1"/>
                <c:pt idx="0">
                  <c:v>한국 실질 GDP 성장률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dPt>
            <c:idx val="103"/>
            <c:invertIfNegative val="0"/>
            <c:bubble3D val="0"/>
            <c:spPr>
              <a:solidFill>
                <a:srgbClr val="0A78F5"/>
              </a:solidFill>
              <a:ln w="19050">
                <a:solidFill>
                  <a:srgbClr val="0A78F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34-40EE-A785-E9AB634C3BBD}"/>
              </c:ext>
            </c:extLst>
          </c:dPt>
          <c:dPt>
            <c:idx val="107"/>
            <c:invertIfNegative val="0"/>
            <c:bubble3D val="0"/>
            <c:spPr>
              <a:solidFill>
                <a:srgbClr val="0A78F5"/>
              </a:solidFill>
              <a:ln w="19050">
                <a:solidFill>
                  <a:srgbClr val="0A78F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34-40EE-A785-E9AB634C3BBD}"/>
              </c:ext>
            </c:extLst>
          </c:dPt>
          <c:dLbls>
            <c:dLbl>
              <c:idx val="103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034-40EE-A785-E9AB634C3BBD}"/>
                </c:ext>
              </c:extLst>
            </c:dLbl>
            <c:dLbl>
              <c:idx val="107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034-40EE-A785-E9AB634C3B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'[250826_''25.9월 만기채권 보유고객 현황.xlsx]Sheet2'!$A$5:$A$112</c:f>
              <c:numCache>
                <c:formatCode>yyyy\-mm\-dd</c:formatCode>
                <c:ptCount val="108"/>
                <c:pt idx="0">
                  <c:v>46387</c:v>
                </c:pt>
                <c:pt idx="1">
                  <c:v>46295</c:v>
                </c:pt>
                <c:pt idx="2">
                  <c:v>46203</c:v>
                </c:pt>
                <c:pt idx="3">
                  <c:v>46112</c:v>
                </c:pt>
                <c:pt idx="4">
                  <c:v>46022</c:v>
                </c:pt>
                <c:pt idx="5">
                  <c:v>45930</c:v>
                </c:pt>
                <c:pt idx="6">
                  <c:v>45838</c:v>
                </c:pt>
                <c:pt idx="7">
                  <c:v>45747</c:v>
                </c:pt>
                <c:pt idx="8">
                  <c:v>45657</c:v>
                </c:pt>
                <c:pt idx="9">
                  <c:v>45565</c:v>
                </c:pt>
                <c:pt idx="10">
                  <c:v>45473</c:v>
                </c:pt>
                <c:pt idx="11">
                  <c:v>45382</c:v>
                </c:pt>
                <c:pt idx="12">
                  <c:v>45291</c:v>
                </c:pt>
                <c:pt idx="13">
                  <c:v>45199</c:v>
                </c:pt>
                <c:pt idx="14">
                  <c:v>45107</c:v>
                </c:pt>
                <c:pt idx="15">
                  <c:v>45016</c:v>
                </c:pt>
                <c:pt idx="16">
                  <c:v>44926</c:v>
                </c:pt>
                <c:pt idx="17">
                  <c:v>44834</c:v>
                </c:pt>
                <c:pt idx="18">
                  <c:v>44742</c:v>
                </c:pt>
                <c:pt idx="19">
                  <c:v>44651</c:v>
                </c:pt>
                <c:pt idx="20">
                  <c:v>44561</c:v>
                </c:pt>
                <c:pt idx="21">
                  <c:v>44469</c:v>
                </c:pt>
                <c:pt idx="22">
                  <c:v>44377</c:v>
                </c:pt>
                <c:pt idx="23">
                  <c:v>44286</c:v>
                </c:pt>
                <c:pt idx="24">
                  <c:v>44196</c:v>
                </c:pt>
                <c:pt idx="25">
                  <c:v>44104</c:v>
                </c:pt>
                <c:pt idx="26">
                  <c:v>44012</c:v>
                </c:pt>
                <c:pt idx="27">
                  <c:v>43921</c:v>
                </c:pt>
                <c:pt idx="28">
                  <c:v>43830</c:v>
                </c:pt>
                <c:pt idx="29">
                  <c:v>43738</c:v>
                </c:pt>
                <c:pt idx="30">
                  <c:v>43646</c:v>
                </c:pt>
                <c:pt idx="31">
                  <c:v>43555</c:v>
                </c:pt>
                <c:pt idx="32">
                  <c:v>43465</c:v>
                </c:pt>
                <c:pt idx="33">
                  <c:v>43373</c:v>
                </c:pt>
                <c:pt idx="34">
                  <c:v>43281</c:v>
                </c:pt>
                <c:pt idx="35">
                  <c:v>43190</c:v>
                </c:pt>
                <c:pt idx="36">
                  <c:v>43100</c:v>
                </c:pt>
                <c:pt idx="37">
                  <c:v>43008</c:v>
                </c:pt>
                <c:pt idx="38">
                  <c:v>42916</c:v>
                </c:pt>
                <c:pt idx="39">
                  <c:v>42825</c:v>
                </c:pt>
                <c:pt idx="40">
                  <c:v>42735</c:v>
                </c:pt>
                <c:pt idx="41">
                  <c:v>42643</c:v>
                </c:pt>
                <c:pt idx="42">
                  <c:v>42551</c:v>
                </c:pt>
                <c:pt idx="43">
                  <c:v>42460</c:v>
                </c:pt>
                <c:pt idx="44">
                  <c:v>42369</c:v>
                </c:pt>
                <c:pt idx="45">
                  <c:v>42277</c:v>
                </c:pt>
                <c:pt idx="46">
                  <c:v>42185</c:v>
                </c:pt>
                <c:pt idx="47">
                  <c:v>42094</c:v>
                </c:pt>
                <c:pt idx="48">
                  <c:v>42004</c:v>
                </c:pt>
                <c:pt idx="49">
                  <c:v>41912</c:v>
                </c:pt>
                <c:pt idx="50">
                  <c:v>41820</c:v>
                </c:pt>
                <c:pt idx="51">
                  <c:v>41729</c:v>
                </c:pt>
                <c:pt idx="52">
                  <c:v>41639</c:v>
                </c:pt>
                <c:pt idx="53">
                  <c:v>41547</c:v>
                </c:pt>
                <c:pt idx="54">
                  <c:v>41455</c:v>
                </c:pt>
                <c:pt idx="55">
                  <c:v>41364</c:v>
                </c:pt>
                <c:pt idx="56">
                  <c:v>41274</c:v>
                </c:pt>
                <c:pt idx="57">
                  <c:v>41182</c:v>
                </c:pt>
                <c:pt idx="58">
                  <c:v>41090</c:v>
                </c:pt>
                <c:pt idx="59">
                  <c:v>40999</c:v>
                </c:pt>
                <c:pt idx="60">
                  <c:v>40908</c:v>
                </c:pt>
                <c:pt idx="61">
                  <c:v>40816</c:v>
                </c:pt>
                <c:pt idx="62">
                  <c:v>40724</c:v>
                </c:pt>
                <c:pt idx="63">
                  <c:v>40633</c:v>
                </c:pt>
                <c:pt idx="64">
                  <c:v>40543</c:v>
                </c:pt>
                <c:pt idx="65">
                  <c:v>40451</c:v>
                </c:pt>
                <c:pt idx="66">
                  <c:v>40359</c:v>
                </c:pt>
                <c:pt idx="67">
                  <c:v>40268</c:v>
                </c:pt>
                <c:pt idx="68">
                  <c:v>40178</c:v>
                </c:pt>
                <c:pt idx="69">
                  <c:v>40086</c:v>
                </c:pt>
                <c:pt idx="70">
                  <c:v>39994</c:v>
                </c:pt>
                <c:pt idx="71">
                  <c:v>39903</c:v>
                </c:pt>
                <c:pt idx="72">
                  <c:v>39813</c:v>
                </c:pt>
                <c:pt idx="73">
                  <c:v>39721</c:v>
                </c:pt>
                <c:pt idx="74">
                  <c:v>39629</c:v>
                </c:pt>
                <c:pt idx="75">
                  <c:v>39538</c:v>
                </c:pt>
                <c:pt idx="76">
                  <c:v>39447</c:v>
                </c:pt>
                <c:pt idx="77">
                  <c:v>39355</c:v>
                </c:pt>
                <c:pt idx="78">
                  <c:v>39263</c:v>
                </c:pt>
                <c:pt idx="79">
                  <c:v>39172</c:v>
                </c:pt>
                <c:pt idx="80">
                  <c:v>39082</c:v>
                </c:pt>
                <c:pt idx="81">
                  <c:v>38990</c:v>
                </c:pt>
                <c:pt idx="82">
                  <c:v>38898</c:v>
                </c:pt>
                <c:pt idx="83">
                  <c:v>38807</c:v>
                </c:pt>
                <c:pt idx="84">
                  <c:v>38717</c:v>
                </c:pt>
                <c:pt idx="85">
                  <c:v>38625</c:v>
                </c:pt>
                <c:pt idx="86">
                  <c:v>38533</c:v>
                </c:pt>
                <c:pt idx="87">
                  <c:v>38442</c:v>
                </c:pt>
                <c:pt idx="88">
                  <c:v>38352</c:v>
                </c:pt>
                <c:pt idx="89">
                  <c:v>38260</c:v>
                </c:pt>
                <c:pt idx="90">
                  <c:v>38168</c:v>
                </c:pt>
                <c:pt idx="91">
                  <c:v>38077</c:v>
                </c:pt>
                <c:pt idx="92">
                  <c:v>37986</c:v>
                </c:pt>
                <c:pt idx="93">
                  <c:v>37894</c:v>
                </c:pt>
                <c:pt idx="94">
                  <c:v>37802</c:v>
                </c:pt>
                <c:pt idx="95">
                  <c:v>37711</c:v>
                </c:pt>
                <c:pt idx="96">
                  <c:v>37621</c:v>
                </c:pt>
                <c:pt idx="97">
                  <c:v>37529</c:v>
                </c:pt>
                <c:pt idx="98">
                  <c:v>37437</c:v>
                </c:pt>
                <c:pt idx="99">
                  <c:v>37346</c:v>
                </c:pt>
                <c:pt idx="100">
                  <c:v>37256</c:v>
                </c:pt>
                <c:pt idx="101">
                  <c:v>37164</c:v>
                </c:pt>
                <c:pt idx="102">
                  <c:v>37072</c:v>
                </c:pt>
                <c:pt idx="103">
                  <c:v>36981</c:v>
                </c:pt>
                <c:pt idx="104">
                  <c:v>36891</c:v>
                </c:pt>
                <c:pt idx="105">
                  <c:v>36799</c:v>
                </c:pt>
                <c:pt idx="106">
                  <c:v>36707</c:v>
                </c:pt>
                <c:pt idx="107">
                  <c:v>36616</c:v>
                </c:pt>
              </c:numCache>
            </c:numRef>
          </c:cat>
          <c:val>
            <c:numRef>
              <c:f>'[250826_''25.9월 만기채권 보유고객 현황.xlsx]Sheet2'!$B$5:$B$112</c:f>
              <c:numCache>
                <c:formatCode>General</c:formatCode>
                <c:ptCount val="108"/>
                <c:pt idx="0">
                  <c:v>1.6</c:v>
                </c:pt>
                <c:pt idx="4">
                  <c:v>0.9</c:v>
                </c:pt>
                <c:pt idx="6">
                  <c:v>0.5</c:v>
                </c:pt>
                <c:pt idx="7">
                  <c:v>0</c:v>
                </c:pt>
                <c:pt idx="8">
                  <c:v>1.1000000000000001</c:v>
                </c:pt>
                <c:pt idx="9">
                  <c:v>1.4</c:v>
                </c:pt>
                <c:pt idx="10">
                  <c:v>2.2000000000000002</c:v>
                </c:pt>
                <c:pt idx="11">
                  <c:v>3.4</c:v>
                </c:pt>
                <c:pt idx="12">
                  <c:v>2.2000000000000002</c:v>
                </c:pt>
                <c:pt idx="13">
                  <c:v>1.5</c:v>
                </c:pt>
                <c:pt idx="14">
                  <c:v>1.2</c:v>
                </c:pt>
                <c:pt idx="15">
                  <c:v>1.3</c:v>
                </c:pt>
                <c:pt idx="16">
                  <c:v>1.3</c:v>
                </c:pt>
                <c:pt idx="17">
                  <c:v>3.4</c:v>
                </c:pt>
                <c:pt idx="18">
                  <c:v>3</c:v>
                </c:pt>
                <c:pt idx="19">
                  <c:v>3.4</c:v>
                </c:pt>
                <c:pt idx="20">
                  <c:v>4.2</c:v>
                </c:pt>
                <c:pt idx="21">
                  <c:v>4.5999999999999996</c:v>
                </c:pt>
                <c:pt idx="22">
                  <c:v>7</c:v>
                </c:pt>
                <c:pt idx="23">
                  <c:v>2.6</c:v>
                </c:pt>
                <c:pt idx="24">
                  <c:v>-0.5</c:v>
                </c:pt>
                <c:pt idx="25">
                  <c:v>-0.8</c:v>
                </c:pt>
                <c:pt idx="26">
                  <c:v>-2.6</c:v>
                </c:pt>
                <c:pt idx="27">
                  <c:v>1.2</c:v>
                </c:pt>
                <c:pt idx="28">
                  <c:v>2.7</c:v>
                </c:pt>
                <c:pt idx="29">
                  <c:v>2.2000000000000002</c:v>
                </c:pt>
                <c:pt idx="30">
                  <c:v>2.4</c:v>
                </c:pt>
                <c:pt idx="31">
                  <c:v>1.9</c:v>
                </c:pt>
                <c:pt idx="32">
                  <c:v>3.5</c:v>
                </c:pt>
                <c:pt idx="33">
                  <c:v>2.6</c:v>
                </c:pt>
                <c:pt idx="34">
                  <c:v>3.3</c:v>
                </c:pt>
                <c:pt idx="35">
                  <c:v>3.2</c:v>
                </c:pt>
                <c:pt idx="36">
                  <c:v>3.2</c:v>
                </c:pt>
                <c:pt idx="37">
                  <c:v>4.0999999999999996</c:v>
                </c:pt>
                <c:pt idx="38">
                  <c:v>3</c:v>
                </c:pt>
                <c:pt idx="39">
                  <c:v>3.5</c:v>
                </c:pt>
                <c:pt idx="40">
                  <c:v>2.8</c:v>
                </c:pt>
                <c:pt idx="41">
                  <c:v>3</c:v>
                </c:pt>
                <c:pt idx="42">
                  <c:v>3.9</c:v>
                </c:pt>
                <c:pt idx="43">
                  <c:v>3</c:v>
                </c:pt>
                <c:pt idx="44">
                  <c:v>3.6</c:v>
                </c:pt>
                <c:pt idx="45">
                  <c:v>3.5</c:v>
                </c:pt>
                <c:pt idx="46">
                  <c:v>1.9</c:v>
                </c:pt>
                <c:pt idx="47">
                  <c:v>2.7</c:v>
                </c:pt>
                <c:pt idx="48">
                  <c:v>2.6</c:v>
                </c:pt>
                <c:pt idx="49">
                  <c:v>3</c:v>
                </c:pt>
                <c:pt idx="50">
                  <c:v>3.6</c:v>
                </c:pt>
                <c:pt idx="51">
                  <c:v>3.8</c:v>
                </c:pt>
                <c:pt idx="52">
                  <c:v>4</c:v>
                </c:pt>
                <c:pt idx="53">
                  <c:v>3.7</c:v>
                </c:pt>
                <c:pt idx="54">
                  <c:v>3.1</c:v>
                </c:pt>
                <c:pt idx="55">
                  <c:v>2.2999999999999998</c:v>
                </c:pt>
                <c:pt idx="56">
                  <c:v>2.6</c:v>
                </c:pt>
                <c:pt idx="57">
                  <c:v>2.5</c:v>
                </c:pt>
                <c:pt idx="58">
                  <c:v>2.6</c:v>
                </c:pt>
                <c:pt idx="59">
                  <c:v>2.5</c:v>
                </c:pt>
                <c:pt idx="60">
                  <c:v>2.6</c:v>
                </c:pt>
                <c:pt idx="61">
                  <c:v>3.1</c:v>
                </c:pt>
                <c:pt idx="62">
                  <c:v>3.8</c:v>
                </c:pt>
                <c:pt idx="63">
                  <c:v>5.4</c:v>
                </c:pt>
                <c:pt idx="64">
                  <c:v>6.3</c:v>
                </c:pt>
                <c:pt idx="65">
                  <c:v>5.8</c:v>
                </c:pt>
                <c:pt idx="66">
                  <c:v>8.1</c:v>
                </c:pt>
                <c:pt idx="67">
                  <c:v>7.9</c:v>
                </c:pt>
                <c:pt idx="68">
                  <c:v>5.4</c:v>
                </c:pt>
                <c:pt idx="69">
                  <c:v>1.1000000000000001</c:v>
                </c:pt>
                <c:pt idx="70">
                  <c:v>-1.3</c:v>
                </c:pt>
                <c:pt idx="71">
                  <c:v>-2.1</c:v>
                </c:pt>
                <c:pt idx="72">
                  <c:v>-1.7</c:v>
                </c:pt>
                <c:pt idx="73">
                  <c:v>4</c:v>
                </c:pt>
                <c:pt idx="74">
                  <c:v>4.4000000000000004</c:v>
                </c:pt>
                <c:pt idx="75">
                  <c:v>5.8</c:v>
                </c:pt>
                <c:pt idx="76">
                  <c:v>6.8</c:v>
                </c:pt>
                <c:pt idx="77">
                  <c:v>5.5</c:v>
                </c:pt>
                <c:pt idx="78">
                  <c:v>5.9</c:v>
                </c:pt>
                <c:pt idx="79">
                  <c:v>5</c:v>
                </c:pt>
                <c:pt idx="80">
                  <c:v>4.8</c:v>
                </c:pt>
                <c:pt idx="81">
                  <c:v>5.0999999999999996</c:v>
                </c:pt>
                <c:pt idx="82">
                  <c:v>4.9000000000000004</c:v>
                </c:pt>
                <c:pt idx="83">
                  <c:v>6.3</c:v>
                </c:pt>
                <c:pt idx="84">
                  <c:v>5.3</c:v>
                </c:pt>
                <c:pt idx="85">
                  <c:v>5</c:v>
                </c:pt>
                <c:pt idx="86">
                  <c:v>3.9</c:v>
                </c:pt>
                <c:pt idx="87">
                  <c:v>3.1</c:v>
                </c:pt>
                <c:pt idx="88">
                  <c:v>3.4</c:v>
                </c:pt>
                <c:pt idx="89">
                  <c:v>5.2</c:v>
                </c:pt>
                <c:pt idx="90">
                  <c:v>6.6</c:v>
                </c:pt>
                <c:pt idx="91">
                  <c:v>5.7</c:v>
                </c:pt>
                <c:pt idx="92">
                  <c:v>4</c:v>
                </c:pt>
                <c:pt idx="93">
                  <c:v>2</c:v>
                </c:pt>
                <c:pt idx="94">
                  <c:v>2.2999999999999998</c:v>
                </c:pt>
                <c:pt idx="95">
                  <c:v>4.0999999999999996</c:v>
                </c:pt>
                <c:pt idx="96">
                  <c:v>8</c:v>
                </c:pt>
                <c:pt idx="97">
                  <c:v>8.1</c:v>
                </c:pt>
                <c:pt idx="98">
                  <c:v>7.5</c:v>
                </c:pt>
                <c:pt idx="99">
                  <c:v>7.4</c:v>
                </c:pt>
                <c:pt idx="100">
                  <c:v>5.6</c:v>
                </c:pt>
                <c:pt idx="101">
                  <c:v>3.4</c:v>
                </c:pt>
                <c:pt idx="102">
                  <c:v>4.9000000000000004</c:v>
                </c:pt>
                <c:pt idx="103">
                  <c:v>5</c:v>
                </c:pt>
                <c:pt idx="104">
                  <c:v>6.2</c:v>
                </c:pt>
                <c:pt idx="105">
                  <c:v>9.3000000000000007</c:v>
                </c:pt>
                <c:pt idx="106">
                  <c:v>9.1999999999999993</c:v>
                </c:pt>
                <c:pt idx="107">
                  <c:v>12.6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34-40EE-A785-E9AB634C3B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714839472"/>
        <c:axId val="1714836976"/>
      </c:barChart>
      <c:lineChart>
        <c:grouping val="standard"/>
        <c:varyColors val="0"/>
        <c:ser>
          <c:idx val="2"/>
          <c:order val="1"/>
          <c:tx>
            <c:strRef>
              <c:f>'[250826_''25.9월 만기채권 보유고객 현황.xlsx]Sheet2'!$D$4</c:f>
              <c:strCache>
                <c:ptCount val="1"/>
                <c:pt idx="0">
                  <c:v>한국 기준금리</c:v>
                </c:pt>
              </c:strCache>
            </c:strRef>
          </c:tx>
          <c:spPr>
            <a:ln w="19050" cap="rnd">
              <a:solidFill>
                <a:srgbClr val="EC3B67"/>
              </a:solidFill>
              <a:round/>
            </a:ln>
            <a:effectLst/>
          </c:spPr>
          <c:marker>
            <c:symbol val="none"/>
          </c:marker>
          <c:cat>
            <c:numRef>
              <c:f>'[250826_''25.9월 만기채권 보유고객 현황.xlsx]Sheet2'!$A$5:$A$112</c:f>
              <c:numCache>
                <c:formatCode>yyyy\-mm\-dd</c:formatCode>
                <c:ptCount val="108"/>
                <c:pt idx="0">
                  <c:v>46387</c:v>
                </c:pt>
                <c:pt idx="1">
                  <c:v>46295</c:v>
                </c:pt>
                <c:pt idx="2">
                  <c:v>46203</c:v>
                </c:pt>
                <c:pt idx="3">
                  <c:v>46112</c:v>
                </c:pt>
                <c:pt idx="4">
                  <c:v>46022</c:v>
                </c:pt>
                <c:pt idx="5">
                  <c:v>45930</c:v>
                </c:pt>
                <c:pt idx="6">
                  <c:v>45838</c:v>
                </c:pt>
                <c:pt idx="7">
                  <c:v>45747</c:v>
                </c:pt>
                <c:pt idx="8">
                  <c:v>45657</c:v>
                </c:pt>
                <c:pt idx="9">
                  <c:v>45565</c:v>
                </c:pt>
                <c:pt idx="10">
                  <c:v>45473</c:v>
                </c:pt>
                <c:pt idx="11">
                  <c:v>45382</c:v>
                </c:pt>
                <c:pt idx="12">
                  <c:v>45291</c:v>
                </c:pt>
                <c:pt idx="13">
                  <c:v>45199</c:v>
                </c:pt>
                <c:pt idx="14">
                  <c:v>45107</c:v>
                </c:pt>
                <c:pt idx="15">
                  <c:v>45016</c:v>
                </c:pt>
                <c:pt idx="16">
                  <c:v>44926</c:v>
                </c:pt>
                <c:pt idx="17">
                  <c:v>44834</c:v>
                </c:pt>
                <c:pt idx="18">
                  <c:v>44742</c:v>
                </c:pt>
                <c:pt idx="19">
                  <c:v>44651</c:v>
                </c:pt>
                <c:pt idx="20">
                  <c:v>44561</c:v>
                </c:pt>
                <c:pt idx="21">
                  <c:v>44469</c:v>
                </c:pt>
                <c:pt idx="22">
                  <c:v>44377</c:v>
                </c:pt>
                <c:pt idx="23">
                  <c:v>44286</c:v>
                </c:pt>
                <c:pt idx="24">
                  <c:v>44196</c:v>
                </c:pt>
                <c:pt idx="25">
                  <c:v>44104</c:v>
                </c:pt>
                <c:pt idx="26">
                  <c:v>44012</c:v>
                </c:pt>
                <c:pt idx="27">
                  <c:v>43921</c:v>
                </c:pt>
                <c:pt idx="28">
                  <c:v>43830</c:v>
                </c:pt>
                <c:pt idx="29">
                  <c:v>43738</c:v>
                </c:pt>
                <c:pt idx="30">
                  <c:v>43646</c:v>
                </c:pt>
                <c:pt idx="31">
                  <c:v>43555</c:v>
                </c:pt>
                <c:pt idx="32">
                  <c:v>43465</c:v>
                </c:pt>
                <c:pt idx="33">
                  <c:v>43373</c:v>
                </c:pt>
                <c:pt idx="34">
                  <c:v>43281</c:v>
                </c:pt>
                <c:pt idx="35">
                  <c:v>43190</c:v>
                </c:pt>
                <c:pt idx="36">
                  <c:v>43100</c:v>
                </c:pt>
                <c:pt idx="37">
                  <c:v>43008</c:v>
                </c:pt>
                <c:pt idx="38">
                  <c:v>42916</c:v>
                </c:pt>
                <c:pt idx="39">
                  <c:v>42825</c:v>
                </c:pt>
                <c:pt idx="40">
                  <c:v>42735</c:v>
                </c:pt>
                <c:pt idx="41">
                  <c:v>42643</c:v>
                </c:pt>
                <c:pt idx="42">
                  <c:v>42551</c:v>
                </c:pt>
                <c:pt idx="43">
                  <c:v>42460</c:v>
                </c:pt>
                <c:pt idx="44">
                  <c:v>42369</c:v>
                </c:pt>
                <c:pt idx="45">
                  <c:v>42277</c:v>
                </c:pt>
                <c:pt idx="46">
                  <c:v>42185</c:v>
                </c:pt>
                <c:pt idx="47">
                  <c:v>42094</c:v>
                </c:pt>
                <c:pt idx="48">
                  <c:v>42004</c:v>
                </c:pt>
                <c:pt idx="49">
                  <c:v>41912</c:v>
                </c:pt>
                <c:pt idx="50">
                  <c:v>41820</c:v>
                </c:pt>
                <c:pt idx="51">
                  <c:v>41729</c:v>
                </c:pt>
                <c:pt idx="52">
                  <c:v>41639</c:v>
                </c:pt>
                <c:pt idx="53">
                  <c:v>41547</c:v>
                </c:pt>
                <c:pt idx="54">
                  <c:v>41455</c:v>
                </c:pt>
                <c:pt idx="55">
                  <c:v>41364</c:v>
                </c:pt>
                <c:pt idx="56">
                  <c:v>41274</c:v>
                </c:pt>
                <c:pt idx="57">
                  <c:v>41182</c:v>
                </c:pt>
                <c:pt idx="58">
                  <c:v>41090</c:v>
                </c:pt>
                <c:pt idx="59">
                  <c:v>40999</c:v>
                </c:pt>
                <c:pt idx="60">
                  <c:v>40908</c:v>
                </c:pt>
                <c:pt idx="61">
                  <c:v>40816</c:v>
                </c:pt>
                <c:pt idx="62">
                  <c:v>40724</c:v>
                </c:pt>
                <c:pt idx="63">
                  <c:v>40633</c:v>
                </c:pt>
                <c:pt idx="64">
                  <c:v>40543</c:v>
                </c:pt>
                <c:pt idx="65">
                  <c:v>40451</c:v>
                </c:pt>
                <c:pt idx="66">
                  <c:v>40359</c:v>
                </c:pt>
                <c:pt idx="67">
                  <c:v>40268</c:v>
                </c:pt>
                <c:pt idx="68">
                  <c:v>40178</c:v>
                </c:pt>
                <c:pt idx="69">
                  <c:v>40086</c:v>
                </c:pt>
                <c:pt idx="70">
                  <c:v>39994</c:v>
                </c:pt>
                <c:pt idx="71">
                  <c:v>39903</c:v>
                </c:pt>
                <c:pt idx="72">
                  <c:v>39813</c:v>
                </c:pt>
                <c:pt idx="73">
                  <c:v>39721</c:v>
                </c:pt>
                <c:pt idx="74">
                  <c:v>39629</c:v>
                </c:pt>
                <c:pt idx="75">
                  <c:v>39538</c:v>
                </c:pt>
                <c:pt idx="76">
                  <c:v>39447</c:v>
                </c:pt>
                <c:pt idx="77">
                  <c:v>39355</c:v>
                </c:pt>
                <c:pt idx="78">
                  <c:v>39263</c:v>
                </c:pt>
                <c:pt idx="79">
                  <c:v>39172</c:v>
                </c:pt>
                <c:pt idx="80">
                  <c:v>39082</c:v>
                </c:pt>
                <c:pt idx="81">
                  <c:v>38990</c:v>
                </c:pt>
                <c:pt idx="82">
                  <c:v>38898</c:v>
                </c:pt>
                <c:pt idx="83">
                  <c:v>38807</c:v>
                </c:pt>
                <c:pt idx="84">
                  <c:v>38717</c:v>
                </c:pt>
                <c:pt idx="85">
                  <c:v>38625</c:v>
                </c:pt>
                <c:pt idx="86">
                  <c:v>38533</c:v>
                </c:pt>
                <c:pt idx="87">
                  <c:v>38442</c:v>
                </c:pt>
                <c:pt idx="88">
                  <c:v>38352</c:v>
                </c:pt>
                <c:pt idx="89">
                  <c:v>38260</c:v>
                </c:pt>
                <c:pt idx="90">
                  <c:v>38168</c:v>
                </c:pt>
                <c:pt idx="91">
                  <c:v>38077</c:v>
                </c:pt>
                <c:pt idx="92">
                  <c:v>37986</c:v>
                </c:pt>
                <c:pt idx="93">
                  <c:v>37894</c:v>
                </c:pt>
                <c:pt idx="94">
                  <c:v>37802</c:v>
                </c:pt>
                <c:pt idx="95">
                  <c:v>37711</c:v>
                </c:pt>
                <c:pt idx="96">
                  <c:v>37621</c:v>
                </c:pt>
                <c:pt idx="97">
                  <c:v>37529</c:v>
                </c:pt>
                <c:pt idx="98">
                  <c:v>37437</c:v>
                </c:pt>
                <c:pt idx="99">
                  <c:v>37346</c:v>
                </c:pt>
                <c:pt idx="100">
                  <c:v>37256</c:v>
                </c:pt>
                <c:pt idx="101">
                  <c:v>37164</c:v>
                </c:pt>
                <c:pt idx="102">
                  <c:v>37072</c:v>
                </c:pt>
                <c:pt idx="103">
                  <c:v>36981</c:v>
                </c:pt>
                <c:pt idx="104">
                  <c:v>36891</c:v>
                </c:pt>
                <c:pt idx="105">
                  <c:v>36799</c:v>
                </c:pt>
                <c:pt idx="106">
                  <c:v>36707</c:v>
                </c:pt>
                <c:pt idx="107">
                  <c:v>36616</c:v>
                </c:pt>
              </c:numCache>
            </c:numRef>
          </c:cat>
          <c:val>
            <c:numRef>
              <c:f>'[250826_''25.9월 만기채권 보유고객 현황.xlsx]Sheet2'!$D$5:$D$112</c:f>
              <c:numCache>
                <c:formatCode>General</c:formatCode>
                <c:ptCount val="108"/>
                <c:pt idx="6">
                  <c:v>2.5</c:v>
                </c:pt>
                <c:pt idx="7">
                  <c:v>2.75</c:v>
                </c:pt>
                <c:pt idx="8">
                  <c:v>3</c:v>
                </c:pt>
                <c:pt idx="9">
                  <c:v>3.5</c:v>
                </c:pt>
                <c:pt idx="10">
                  <c:v>3.5</c:v>
                </c:pt>
                <c:pt idx="11">
                  <c:v>3.5</c:v>
                </c:pt>
                <c:pt idx="12">
                  <c:v>3.5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  <c:pt idx="16">
                  <c:v>3.25</c:v>
                </c:pt>
                <c:pt idx="17">
                  <c:v>2.5</c:v>
                </c:pt>
                <c:pt idx="18">
                  <c:v>1.75</c:v>
                </c:pt>
                <c:pt idx="19">
                  <c:v>1.25</c:v>
                </c:pt>
                <c:pt idx="20">
                  <c:v>1</c:v>
                </c:pt>
                <c:pt idx="21">
                  <c:v>0.75</c:v>
                </c:pt>
                <c:pt idx="22">
                  <c:v>0.5</c:v>
                </c:pt>
                <c:pt idx="23">
                  <c:v>0.5</c:v>
                </c:pt>
                <c:pt idx="24">
                  <c:v>0.5</c:v>
                </c:pt>
                <c:pt idx="25">
                  <c:v>0.5</c:v>
                </c:pt>
                <c:pt idx="26">
                  <c:v>0.5</c:v>
                </c:pt>
                <c:pt idx="27">
                  <c:v>0.75</c:v>
                </c:pt>
                <c:pt idx="28">
                  <c:v>1.25</c:v>
                </c:pt>
                <c:pt idx="29">
                  <c:v>1.5</c:v>
                </c:pt>
                <c:pt idx="30">
                  <c:v>1.75</c:v>
                </c:pt>
                <c:pt idx="31">
                  <c:v>1.75</c:v>
                </c:pt>
                <c:pt idx="32">
                  <c:v>1.75</c:v>
                </c:pt>
                <c:pt idx="33">
                  <c:v>1.5</c:v>
                </c:pt>
                <c:pt idx="34">
                  <c:v>1.5</c:v>
                </c:pt>
                <c:pt idx="35">
                  <c:v>1.5</c:v>
                </c:pt>
                <c:pt idx="36">
                  <c:v>1.5</c:v>
                </c:pt>
                <c:pt idx="37">
                  <c:v>1.25</c:v>
                </c:pt>
                <c:pt idx="38">
                  <c:v>1.25</c:v>
                </c:pt>
                <c:pt idx="39">
                  <c:v>1.25</c:v>
                </c:pt>
                <c:pt idx="40">
                  <c:v>1.25</c:v>
                </c:pt>
                <c:pt idx="41">
                  <c:v>1.25</c:v>
                </c:pt>
                <c:pt idx="42">
                  <c:v>1.25</c:v>
                </c:pt>
                <c:pt idx="43">
                  <c:v>1.5</c:v>
                </c:pt>
                <c:pt idx="44">
                  <c:v>1.5</c:v>
                </c:pt>
                <c:pt idx="45">
                  <c:v>1.5</c:v>
                </c:pt>
                <c:pt idx="46">
                  <c:v>1.5</c:v>
                </c:pt>
                <c:pt idx="47">
                  <c:v>1.75</c:v>
                </c:pt>
                <c:pt idx="48">
                  <c:v>2</c:v>
                </c:pt>
                <c:pt idx="49">
                  <c:v>2.25</c:v>
                </c:pt>
                <c:pt idx="50">
                  <c:v>2.5</c:v>
                </c:pt>
                <c:pt idx="51">
                  <c:v>2.5</c:v>
                </c:pt>
                <c:pt idx="52">
                  <c:v>2.5</c:v>
                </c:pt>
                <c:pt idx="53">
                  <c:v>2.5</c:v>
                </c:pt>
                <c:pt idx="54">
                  <c:v>2.5</c:v>
                </c:pt>
                <c:pt idx="55">
                  <c:v>2.75</c:v>
                </c:pt>
                <c:pt idx="56">
                  <c:v>2.75</c:v>
                </c:pt>
                <c:pt idx="57">
                  <c:v>3</c:v>
                </c:pt>
                <c:pt idx="58">
                  <c:v>3.25</c:v>
                </c:pt>
                <c:pt idx="59">
                  <c:v>3.25</c:v>
                </c:pt>
                <c:pt idx="60">
                  <c:v>3.25</c:v>
                </c:pt>
                <c:pt idx="61">
                  <c:v>3.25</c:v>
                </c:pt>
                <c:pt idx="62">
                  <c:v>3.25</c:v>
                </c:pt>
                <c:pt idx="63">
                  <c:v>3</c:v>
                </c:pt>
                <c:pt idx="64">
                  <c:v>2.5</c:v>
                </c:pt>
                <c:pt idx="65">
                  <c:v>2.25</c:v>
                </c:pt>
                <c:pt idx="66">
                  <c:v>2</c:v>
                </c:pt>
                <c:pt idx="67">
                  <c:v>2</c:v>
                </c:pt>
                <c:pt idx="68">
                  <c:v>2</c:v>
                </c:pt>
                <c:pt idx="69">
                  <c:v>2</c:v>
                </c:pt>
                <c:pt idx="70">
                  <c:v>2</c:v>
                </c:pt>
                <c:pt idx="71">
                  <c:v>2</c:v>
                </c:pt>
                <c:pt idx="72">
                  <c:v>3</c:v>
                </c:pt>
                <c:pt idx="73">
                  <c:v>5.25</c:v>
                </c:pt>
                <c:pt idx="74">
                  <c:v>5</c:v>
                </c:pt>
                <c:pt idx="75">
                  <c:v>5</c:v>
                </c:pt>
                <c:pt idx="76">
                  <c:v>5</c:v>
                </c:pt>
                <c:pt idx="77">
                  <c:v>5</c:v>
                </c:pt>
                <c:pt idx="78">
                  <c:v>4.5</c:v>
                </c:pt>
                <c:pt idx="79">
                  <c:v>4.5</c:v>
                </c:pt>
                <c:pt idx="80">
                  <c:v>4.5</c:v>
                </c:pt>
                <c:pt idx="81">
                  <c:v>4.5</c:v>
                </c:pt>
                <c:pt idx="82">
                  <c:v>4.25</c:v>
                </c:pt>
                <c:pt idx="83">
                  <c:v>4</c:v>
                </c:pt>
                <c:pt idx="84">
                  <c:v>3.75</c:v>
                </c:pt>
                <c:pt idx="85">
                  <c:v>3.25</c:v>
                </c:pt>
                <c:pt idx="86">
                  <c:v>3.25</c:v>
                </c:pt>
                <c:pt idx="87">
                  <c:v>3.25</c:v>
                </c:pt>
                <c:pt idx="88">
                  <c:v>3.25</c:v>
                </c:pt>
                <c:pt idx="89">
                  <c:v>3.5</c:v>
                </c:pt>
                <c:pt idx="90">
                  <c:v>3.75</c:v>
                </c:pt>
                <c:pt idx="91">
                  <c:v>3.75</c:v>
                </c:pt>
                <c:pt idx="92">
                  <c:v>3.75</c:v>
                </c:pt>
                <c:pt idx="93">
                  <c:v>3.75</c:v>
                </c:pt>
                <c:pt idx="94">
                  <c:v>4</c:v>
                </c:pt>
                <c:pt idx="95">
                  <c:v>4.25</c:v>
                </c:pt>
                <c:pt idx="96">
                  <c:v>4.25</c:v>
                </c:pt>
                <c:pt idx="97">
                  <c:v>4.25</c:v>
                </c:pt>
                <c:pt idx="98">
                  <c:v>4.25</c:v>
                </c:pt>
                <c:pt idx="99">
                  <c:v>4</c:v>
                </c:pt>
                <c:pt idx="100">
                  <c:v>4</c:v>
                </c:pt>
                <c:pt idx="101">
                  <c:v>4</c:v>
                </c:pt>
                <c:pt idx="102">
                  <c:v>5</c:v>
                </c:pt>
                <c:pt idx="103">
                  <c:v>5</c:v>
                </c:pt>
                <c:pt idx="104">
                  <c:v>5.25</c:v>
                </c:pt>
                <c:pt idx="105">
                  <c:v>5</c:v>
                </c:pt>
                <c:pt idx="106">
                  <c:v>5</c:v>
                </c:pt>
                <c:pt idx="10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034-40EE-A785-E9AB634C3B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14839472"/>
        <c:axId val="1714836976"/>
      </c:lineChart>
      <c:dateAx>
        <c:axId val="1714839472"/>
        <c:scaling>
          <c:orientation val="minMax"/>
          <c:max val="46722"/>
          <c:min val="38412"/>
        </c:scaling>
        <c:delete val="0"/>
        <c:axPos val="b"/>
        <c:numFmt formatCode="yyyy" sourceLinked="0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14836976"/>
        <c:crosses val="autoZero"/>
        <c:auto val="1"/>
        <c:lblOffset val="100"/>
        <c:baseTimeUnit val="months"/>
        <c:majorUnit val="3"/>
        <c:majorTimeUnit val="years"/>
      </c:dateAx>
      <c:valAx>
        <c:axId val="1714836976"/>
        <c:scaling>
          <c:orientation val="minMax"/>
          <c:max val="1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1483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1722222222222224E-2"/>
          <c:y val="0.91348694444444445"/>
          <c:w val="0.87454700854700862"/>
          <c:h val="6.5346388888888884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633333333333335E-2"/>
          <c:y val="0.1214638888888889"/>
          <c:w val="0.93641882716049385"/>
          <c:h val="0.6191272222222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미국채3!$A$7</c:f>
              <c:strCache>
                <c:ptCount val="1"/>
                <c:pt idx="0">
                  <c:v>고용지표 발표 이후 금리 하락폭(좌)</c:v>
                </c:pt>
              </c:strCache>
            </c:strRef>
          </c:tx>
          <c:spPr>
            <a:solidFill>
              <a:srgbClr val="0A78F5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C2-4ED6-BFE4-12B1B71996D8}"/>
              </c:ext>
            </c:extLst>
          </c:dPt>
          <c:dPt>
            <c:idx val="1"/>
            <c:invertIfNegative val="0"/>
            <c:bubble3D val="0"/>
            <c:spPr>
              <a:solidFill>
                <a:srgbClr val="EC3B67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C2-4ED6-BFE4-12B1B71996D8}"/>
              </c:ext>
            </c:extLst>
          </c:dPt>
          <c:dPt>
            <c:idx val="2"/>
            <c:invertIfNegative val="0"/>
            <c:bubble3D val="0"/>
            <c:spPr>
              <a:solidFill>
                <a:srgbClr val="EC3B67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EC2-4ED6-BFE4-12B1B71996D8}"/>
              </c:ext>
            </c:extLst>
          </c:dPt>
          <c:dPt>
            <c:idx val="3"/>
            <c:invertIfNegative val="0"/>
            <c:bubble3D val="0"/>
            <c:spPr>
              <a:solidFill>
                <a:srgbClr val="EC3B67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EC2-4ED6-BFE4-12B1B71996D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미국채3!$B$4:$G$4</c:f>
              <c:strCache>
                <c:ptCount val="6"/>
                <c:pt idx="0">
                  <c:v>25년 12월 기준금리 인하폭 전망치</c:v>
                </c:pt>
                <c:pt idx="1">
                  <c:v>2년                         금리</c:v>
                </c:pt>
                <c:pt idx="2">
                  <c:v>5년</c:v>
                </c:pt>
                <c:pt idx="3">
                  <c:v>10년</c:v>
                </c:pt>
                <c:pt idx="4">
                  <c:v>20년</c:v>
                </c:pt>
                <c:pt idx="5">
                  <c:v>30년</c:v>
                </c:pt>
              </c:strCache>
            </c:strRef>
          </c:cat>
          <c:val>
            <c:numRef>
              <c:f>미국채3!$B$8:$G$8</c:f>
              <c:numCache>
                <c:formatCode>0_ </c:formatCode>
                <c:ptCount val="6"/>
                <c:pt idx="0" formatCode="General">
                  <c:v>-21.999999999999975</c:v>
                </c:pt>
                <c:pt idx="1">
                  <c:v>-31.000000000000007</c:v>
                </c:pt>
                <c:pt idx="2">
                  <c:v>-23</c:v>
                </c:pt>
                <c:pt idx="3">
                  <c:v>-8.9999999999999858</c:v>
                </c:pt>
                <c:pt idx="4">
                  <c:v>4.0000000000000036</c:v>
                </c:pt>
                <c:pt idx="5">
                  <c:v>8.0000000000000071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EC2-4ED6-BFE4-12B1B7199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56243296"/>
        <c:axId val="1656243712"/>
      </c:barChart>
      <c:catAx>
        <c:axId val="1656243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656243712"/>
        <c:crosses val="autoZero"/>
        <c:auto val="1"/>
        <c:lblAlgn val="ctr"/>
        <c:lblOffset val="100"/>
        <c:noMultiLvlLbl val="0"/>
      </c:catAx>
      <c:valAx>
        <c:axId val="1656243712"/>
        <c:scaling>
          <c:orientation val="minMax"/>
          <c:max val="20"/>
          <c:min val="-4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6562432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2"/>
          <c:order val="2"/>
          <c:tx>
            <c:strRef>
              <c:f>라이프!$D$1</c:f>
              <c:strCache>
                <c:ptCount val="1"/>
                <c:pt idx="0">
                  <c:v>펀드 최대손실률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numRef>
              <c:f>라이프!$A$2:$A$223</c:f>
              <c:numCache>
                <c:formatCode>yy\.mm</c:formatCode>
                <c:ptCount val="222"/>
                <c:pt idx="0">
                  <c:v>45896</c:v>
                </c:pt>
                <c:pt idx="1">
                  <c:v>45895</c:v>
                </c:pt>
                <c:pt idx="2">
                  <c:v>45894</c:v>
                </c:pt>
                <c:pt idx="3">
                  <c:v>45891</c:v>
                </c:pt>
                <c:pt idx="4">
                  <c:v>45890</c:v>
                </c:pt>
                <c:pt idx="5">
                  <c:v>45889</c:v>
                </c:pt>
                <c:pt idx="6">
                  <c:v>45888</c:v>
                </c:pt>
                <c:pt idx="7">
                  <c:v>45887</c:v>
                </c:pt>
                <c:pt idx="8">
                  <c:v>45883</c:v>
                </c:pt>
                <c:pt idx="9">
                  <c:v>45882</c:v>
                </c:pt>
                <c:pt idx="10">
                  <c:v>45881</c:v>
                </c:pt>
                <c:pt idx="11">
                  <c:v>45880</c:v>
                </c:pt>
                <c:pt idx="12">
                  <c:v>45877</c:v>
                </c:pt>
                <c:pt idx="13">
                  <c:v>45876</c:v>
                </c:pt>
                <c:pt idx="14">
                  <c:v>45875</c:v>
                </c:pt>
                <c:pt idx="15">
                  <c:v>45874</c:v>
                </c:pt>
                <c:pt idx="16">
                  <c:v>45873</c:v>
                </c:pt>
                <c:pt idx="17">
                  <c:v>45870</c:v>
                </c:pt>
                <c:pt idx="18">
                  <c:v>45869</c:v>
                </c:pt>
                <c:pt idx="19">
                  <c:v>45868</c:v>
                </c:pt>
                <c:pt idx="20">
                  <c:v>45867</c:v>
                </c:pt>
                <c:pt idx="21">
                  <c:v>45866</c:v>
                </c:pt>
                <c:pt idx="22">
                  <c:v>45863</c:v>
                </c:pt>
                <c:pt idx="23">
                  <c:v>45862</c:v>
                </c:pt>
                <c:pt idx="24">
                  <c:v>45861</c:v>
                </c:pt>
                <c:pt idx="25">
                  <c:v>45860</c:v>
                </c:pt>
                <c:pt idx="26">
                  <c:v>45859</c:v>
                </c:pt>
                <c:pt idx="27">
                  <c:v>45856</c:v>
                </c:pt>
                <c:pt idx="28">
                  <c:v>45855</c:v>
                </c:pt>
                <c:pt idx="29">
                  <c:v>45854</c:v>
                </c:pt>
                <c:pt idx="30">
                  <c:v>45853</c:v>
                </c:pt>
                <c:pt idx="31">
                  <c:v>45852</c:v>
                </c:pt>
                <c:pt idx="32">
                  <c:v>45849</c:v>
                </c:pt>
                <c:pt idx="33">
                  <c:v>45848</c:v>
                </c:pt>
                <c:pt idx="34">
                  <c:v>45847</c:v>
                </c:pt>
                <c:pt idx="35">
                  <c:v>45846</c:v>
                </c:pt>
                <c:pt idx="36">
                  <c:v>45845</c:v>
                </c:pt>
                <c:pt idx="37">
                  <c:v>45842</c:v>
                </c:pt>
                <c:pt idx="38">
                  <c:v>45841</c:v>
                </c:pt>
                <c:pt idx="39">
                  <c:v>45840</c:v>
                </c:pt>
                <c:pt idx="40">
                  <c:v>45839</c:v>
                </c:pt>
                <c:pt idx="41">
                  <c:v>45838</c:v>
                </c:pt>
                <c:pt idx="42">
                  <c:v>45835</c:v>
                </c:pt>
                <c:pt idx="43">
                  <c:v>45834</c:v>
                </c:pt>
                <c:pt idx="44">
                  <c:v>45833</c:v>
                </c:pt>
                <c:pt idx="45">
                  <c:v>45832</c:v>
                </c:pt>
                <c:pt idx="46">
                  <c:v>45831</c:v>
                </c:pt>
                <c:pt idx="47">
                  <c:v>45828</c:v>
                </c:pt>
                <c:pt idx="48">
                  <c:v>45827</c:v>
                </c:pt>
                <c:pt idx="49">
                  <c:v>45826</c:v>
                </c:pt>
                <c:pt idx="50">
                  <c:v>45825</c:v>
                </c:pt>
                <c:pt idx="51">
                  <c:v>45824</c:v>
                </c:pt>
                <c:pt idx="52">
                  <c:v>45821</c:v>
                </c:pt>
                <c:pt idx="53">
                  <c:v>45820</c:v>
                </c:pt>
                <c:pt idx="54">
                  <c:v>45819</c:v>
                </c:pt>
                <c:pt idx="55">
                  <c:v>45818</c:v>
                </c:pt>
                <c:pt idx="56">
                  <c:v>45817</c:v>
                </c:pt>
                <c:pt idx="57">
                  <c:v>45813</c:v>
                </c:pt>
                <c:pt idx="58">
                  <c:v>45812</c:v>
                </c:pt>
                <c:pt idx="59">
                  <c:v>45810</c:v>
                </c:pt>
                <c:pt idx="60">
                  <c:v>45807</c:v>
                </c:pt>
                <c:pt idx="61">
                  <c:v>45806</c:v>
                </c:pt>
                <c:pt idx="62">
                  <c:v>45805</c:v>
                </c:pt>
                <c:pt idx="63">
                  <c:v>45804</c:v>
                </c:pt>
                <c:pt idx="64">
                  <c:v>45803</c:v>
                </c:pt>
                <c:pt idx="65">
                  <c:v>45800</c:v>
                </c:pt>
                <c:pt idx="66">
                  <c:v>45799</c:v>
                </c:pt>
                <c:pt idx="67">
                  <c:v>45798</c:v>
                </c:pt>
                <c:pt idx="68">
                  <c:v>45797</c:v>
                </c:pt>
                <c:pt idx="69">
                  <c:v>45796</c:v>
                </c:pt>
                <c:pt idx="70">
                  <c:v>45793</c:v>
                </c:pt>
                <c:pt idx="71">
                  <c:v>45792</c:v>
                </c:pt>
                <c:pt idx="72">
                  <c:v>45791</c:v>
                </c:pt>
                <c:pt idx="73">
                  <c:v>45790</c:v>
                </c:pt>
                <c:pt idx="74">
                  <c:v>45789</c:v>
                </c:pt>
                <c:pt idx="75">
                  <c:v>45786</c:v>
                </c:pt>
                <c:pt idx="76">
                  <c:v>45785</c:v>
                </c:pt>
                <c:pt idx="77">
                  <c:v>45784</c:v>
                </c:pt>
                <c:pt idx="78">
                  <c:v>45779</c:v>
                </c:pt>
                <c:pt idx="79">
                  <c:v>45777</c:v>
                </c:pt>
                <c:pt idx="80">
                  <c:v>45776</c:v>
                </c:pt>
                <c:pt idx="81">
                  <c:v>45775</c:v>
                </c:pt>
                <c:pt idx="82">
                  <c:v>45772</c:v>
                </c:pt>
                <c:pt idx="83">
                  <c:v>45771</c:v>
                </c:pt>
                <c:pt idx="84">
                  <c:v>45770</c:v>
                </c:pt>
                <c:pt idx="85">
                  <c:v>45769</c:v>
                </c:pt>
                <c:pt idx="86">
                  <c:v>45768</c:v>
                </c:pt>
                <c:pt idx="87">
                  <c:v>45765</c:v>
                </c:pt>
                <c:pt idx="88">
                  <c:v>45764</c:v>
                </c:pt>
                <c:pt idx="89">
                  <c:v>45763</c:v>
                </c:pt>
                <c:pt idx="90">
                  <c:v>45762</c:v>
                </c:pt>
                <c:pt idx="91">
                  <c:v>45761</c:v>
                </c:pt>
                <c:pt idx="92">
                  <c:v>45758</c:v>
                </c:pt>
                <c:pt idx="93">
                  <c:v>45757</c:v>
                </c:pt>
                <c:pt idx="94">
                  <c:v>45756</c:v>
                </c:pt>
                <c:pt idx="95">
                  <c:v>45755</c:v>
                </c:pt>
                <c:pt idx="96">
                  <c:v>45754</c:v>
                </c:pt>
                <c:pt idx="97">
                  <c:v>45751</c:v>
                </c:pt>
                <c:pt idx="98">
                  <c:v>45750</c:v>
                </c:pt>
                <c:pt idx="99">
                  <c:v>45749</c:v>
                </c:pt>
                <c:pt idx="100">
                  <c:v>45748</c:v>
                </c:pt>
                <c:pt idx="101">
                  <c:v>45747</c:v>
                </c:pt>
                <c:pt idx="102">
                  <c:v>45744</c:v>
                </c:pt>
                <c:pt idx="103">
                  <c:v>45743</c:v>
                </c:pt>
                <c:pt idx="104">
                  <c:v>45742</c:v>
                </c:pt>
                <c:pt idx="105">
                  <c:v>45741</c:v>
                </c:pt>
                <c:pt idx="106">
                  <c:v>45740</c:v>
                </c:pt>
                <c:pt idx="107">
                  <c:v>45737</c:v>
                </c:pt>
                <c:pt idx="108">
                  <c:v>45736</c:v>
                </c:pt>
                <c:pt idx="109">
                  <c:v>45735</c:v>
                </c:pt>
                <c:pt idx="110">
                  <c:v>45734</c:v>
                </c:pt>
                <c:pt idx="111">
                  <c:v>45733</c:v>
                </c:pt>
                <c:pt idx="112">
                  <c:v>45730</c:v>
                </c:pt>
                <c:pt idx="113">
                  <c:v>45729</c:v>
                </c:pt>
                <c:pt idx="114">
                  <c:v>45728</c:v>
                </c:pt>
                <c:pt idx="115">
                  <c:v>45727</c:v>
                </c:pt>
                <c:pt idx="116">
                  <c:v>45726</c:v>
                </c:pt>
                <c:pt idx="117">
                  <c:v>45723</c:v>
                </c:pt>
                <c:pt idx="118">
                  <c:v>45722</c:v>
                </c:pt>
                <c:pt idx="119">
                  <c:v>45721</c:v>
                </c:pt>
                <c:pt idx="120">
                  <c:v>45720</c:v>
                </c:pt>
                <c:pt idx="121">
                  <c:v>45716</c:v>
                </c:pt>
                <c:pt idx="122">
                  <c:v>45715</c:v>
                </c:pt>
                <c:pt idx="123">
                  <c:v>45714</c:v>
                </c:pt>
                <c:pt idx="124">
                  <c:v>45713</c:v>
                </c:pt>
                <c:pt idx="125">
                  <c:v>45712</c:v>
                </c:pt>
                <c:pt idx="126">
                  <c:v>45709</c:v>
                </c:pt>
                <c:pt idx="127">
                  <c:v>45708</c:v>
                </c:pt>
                <c:pt idx="128">
                  <c:v>45707</c:v>
                </c:pt>
                <c:pt idx="129">
                  <c:v>45706</c:v>
                </c:pt>
                <c:pt idx="130">
                  <c:v>45705</c:v>
                </c:pt>
                <c:pt idx="131">
                  <c:v>45702</c:v>
                </c:pt>
                <c:pt idx="132">
                  <c:v>45701</c:v>
                </c:pt>
                <c:pt idx="133">
                  <c:v>45700</c:v>
                </c:pt>
                <c:pt idx="134">
                  <c:v>45699</c:v>
                </c:pt>
                <c:pt idx="135">
                  <c:v>45698</c:v>
                </c:pt>
                <c:pt idx="136">
                  <c:v>45695</c:v>
                </c:pt>
                <c:pt idx="137">
                  <c:v>45694</c:v>
                </c:pt>
                <c:pt idx="138">
                  <c:v>45693</c:v>
                </c:pt>
                <c:pt idx="139">
                  <c:v>45692</c:v>
                </c:pt>
                <c:pt idx="140">
                  <c:v>45691</c:v>
                </c:pt>
                <c:pt idx="141">
                  <c:v>45688</c:v>
                </c:pt>
                <c:pt idx="142">
                  <c:v>45681</c:v>
                </c:pt>
                <c:pt idx="143">
                  <c:v>45680</c:v>
                </c:pt>
                <c:pt idx="144">
                  <c:v>45679</c:v>
                </c:pt>
                <c:pt idx="145">
                  <c:v>45678</c:v>
                </c:pt>
                <c:pt idx="146">
                  <c:v>45677</c:v>
                </c:pt>
                <c:pt idx="147">
                  <c:v>45674</c:v>
                </c:pt>
                <c:pt idx="148">
                  <c:v>45673</c:v>
                </c:pt>
                <c:pt idx="149">
                  <c:v>45672</c:v>
                </c:pt>
                <c:pt idx="150">
                  <c:v>45671</c:v>
                </c:pt>
                <c:pt idx="151">
                  <c:v>45670</c:v>
                </c:pt>
                <c:pt idx="152">
                  <c:v>45667</c:v>
                </c:pt>
                <c:pt idx="153">
                  <c:v>45666</c:v>
                </c:pt>
                <c:pt idx="154">
                  <c:v>45665</c:v>
                </c:pt>
                <c:pt idx="155">
                  <c:v>45664</c:v>
                </c:pt>
                <c:pt idx="156">
                  <c:v>45663</c:v>
                </c:pt>
                <c:pt idx="157">
                  <c:v>45660</c:v>
                </c:pt>
                <c:pt idx="158">
                  <c:v>45659</c:v>
                </c:pt>
                <c:pt idx="159">
                  <c:v>45657</c:v>
                </c:pt>
                <c:pt idx="160">
                  <c:v>45656</c:v>
                </c:pt>
                <c:pt idx="161">
                  <c:v>45653</c:v>
                </c:pt>
                <c:pt idx="162">
                  <c:v>45652</c:v>
                </c:pt>
                <c:pt idx="163">
                  <c:v>45650</c:v>
                </c:pt>
                <c:pt idx="164">
                  <c:v>45649</c:v>
                </c:pt>
                <c:pt idx="165">
                  <c:v>45646</c:v>
                </c:pt>
                <c:pt idx="166">
                  <c:v>45645</c:v>
                </c:pt>
                <c:pt idx="167">
                  <c:v>45644</c:v>
                </c:pt>
                <c:pt idx="168">
                  <c:v>45643</c:v>
                </c:pt>
                <c:pt idx="169">
                  <c:v>45642</c:v>
                </c:pt>
                <c:pt idx="170">
                  <c:v>45639</c:v>
                </c:pt>
                <c:pt idx="171">
                  <c:v>45638</c:v>
                </c:pt>
                <c:pt idx="172">
                  <c:v>45637</c:v>
                </c:pt>
                <c:pt idx="173">
                  <c:v>45636</c:v>
                </c:pt>
                <c:pt idx="174">
                  <c:v>45635</c:v>
                </c:pt>
                <c:pt idx="175">
                  <c:v>45632</c:v>
                </c:pt>
                <c:pt idx="176">
                  <c:v>45631</c:v>
                </c:pt>
                <c:pt idx="177">
                  <c:v>45630</c:v>
                </c:pt>
                <c:pt idx="178">
                  <c:v>45629</c:v>
                </c:pt>
                <c:pt idx="179">
                  <c:v>45628</c:v>
                </c:pt>
                <c:pt idx="180">
                  <c:v>45625</c:v>
                </c:pt>
                <c:pt idx="181">
                  <c:v>45624</c:v>
                </c:pt>
                <c:pt idx="182">
                  <c:v>45623</c:v>
                </c:pt>
                <c:pt idx="183">
                  <c:v>45622</c:v>
                </c:pt>
                <c:pt idx="184">
                  <c:v>45621</c:v>
                </c:pt>
                <c:pt idx="185">
                  <c:v>45618</c:v>
                </c:pt>
                <c:pt idx="186">
                  <c:v>45617</c:v>
                </c:pt>
                <c:pt idx="187">
                  <c:v>45616</c:v>
                </c:pt>
                <c:pt idx="188">
                  <c:v>45615</c:v>
                </c:pt>
                <c:pt idx="189">
                  <c:v>45614</c:v>
                </c:pt>
                <c:pt idx="190">
                  <c:v>45611</c:v>
                </c:pt>
                <c:pt idx="191">
                  <c:v>45610</c:v>
                </c:pt>
                <c:pt idx="192">
                  <c:v>45609</c:v>
                </c:pt>
                <c:pt idx="193">
                  <c:v>45608</c:v>
                </c:pt>
                <c:pt idx="194">
                  <c:v>45607</c:v>
                </c:pt>
                <c:pt idx="195">
                  <c:v>45604</c:v>
                </c:pt>
                <c:pt idx="196">
                  <c:v>45603</c:v>
                </c:pt>
                <c:pt idx="197">
                  <c:v>45602</c:v>
                </c:pt>
                <c:pt idx="198">
                  <c:v>45601</c:v>
                </c:pt>
                <c:pt idx="199">
                  <c:v>45600</c:v>
                </c:pt>
                <c:pt idx="200">
                  <c:v>45597</c:v>
                </c:pt>
                <c:pt idx="201">
                  <c:v>45596</c:v>
                </c:pt>
                <c:pt idx="202">
                  <c:v>45595</c:v>
                </c:pt>
                <c:pt idx="203">
                  <c:v>45594</c:v>
                </c:pt>
                <c:pt idx="204">
                  <c:v>45593</c:v>
                </c:pt>
                <c:pt idx="205">
                  <c:v>45590</c:v>
                </c:pt>
                <c:pt idx="206">
                  <c:v>45589</c:v>
                </c:pt>
                <c:pt idx="207">
                  <c:v>45588</c:v>
                </c:pt>
                <c:pt idx="208">
                  <c:v>45587</c:v>
                </c:pt>
                <c:pt idx="209">
                  <c:v>45586</c:v>
                </c:pt>
                <c:pt idx="210">
                  <c:v>45583</c:v>
                </c:pt>
                <c:pt idx="211">
                  <c:v>45582</c:v>
                </c:pt>
                <c:pt idx="212">
                  <c:v>45581</c:v>
                </c:pt>
                <c:pt idx="213">
                  <c:v>45580</c:v>
                </c:pt>
                <c:pt idx="214">
                  <c:v>45579</c:v>
                </c:pt>
                <c:pt idx="215">
                  <c:v>45576</c:v>
                </c:pt>
                <c:pt idx="216">
                  <c:v>45575</c:v>
                </c:pt>
                <c:pt idx="217">
                  <c:v>45573</c:v>
                </c:pt>
                <c:pt idx="218">
                  <c:v>45572</c:v>
                </c:pt>
                <c:pt idx="219">
                  <c:v>45569</c:v>
                </c:pt>
                <c:pt idx="220">
                  <c:v>45567</c:v>
                </c:pt>
                <c:pt idx="221">
                  <c:v>45565</c:v>
                </c:pt>
              </c:numCache>
            </c:numRef>
          </c:cat>
          <c:val>
            <c:numRef>
              <c:f>라이프!$D$2:$D$223</c:f>
              <c:numCache>
                <c:formatCode>0%</c:formatCode>
                <c:ptCount val="222"/>
                <c:pt idx="0">
                  <c:v>-4.0159192420305745E-2</c:v>
                </c:pt>
                <c:pt idx="1">
                  <c:v>-4.1430847848782926E-2</c:v>
                </c:pt>
                <c:pt idx="2">
                  <c:v>-4.7482985721350457E-2</c:v>
                </c:pt>
                <c:pt idx="3">
                  <c:v>-5.0198990525382126E-2</c:v>
                </c:pt>
                <c:pt idx="4">
                  <c:v>-5.2122173117832293E-2</c:v>
                </c:pt>
                <c:pt idx="5">
                  <c:v>-4.9555313086276365E-2</c:v>
                </c:pt>
                <c:pt idx="6">
                  <c:v>-4.2231519785231542E-2</c:v>
                </c:pt>
                <c:pt idx="7">
                  <c:v>-3.1493096166979484E-2</c:v>
                </c:pt>
                <c:pt idx="8">
                  <c:v>-3.0558978907789358E-2</c:v>
                </c:pt>
                <c:pt idx="9">
                  <c:v>-3.5229565203739654E-2</c:v>
                </c:pt>
                <c:pt idx="10">
                  <c:v>-3.5276663552942455E-2</c:v>
                </c:pt>
                <c:pt idx="11">
                  <c:v>-3.0975014325747896E-2</c:v>
                </c:pt>
                <c:pt idx="12">
                  <c:v>-2.9907451743816482E-2</c:v>
                </c:pt>
                <c:pt idx="13">
                  <c:v>-3.2639155997582381E-2</c:v>
                </c:pt>
                <c:pt idx="14">
                  <c:v>-3.5739797320103905E-2</c:v>
                </c:pt>
                <c:pt idx="15">
                  <c:v>-4.0064995721899921E-2</c:v>
                </c:pt>
                <c:pt idx="16">
                  <c:v>-4.9625960610080622E-2</c:v>
                </c:pt>
                <c:pt idx="17">
                  <c:v>-2.0456383003775835E-2</c:v>
                </c:pt>
                <c:pt idx="18">
                  <c:v>-1.6971105162764122E-2</c:v>
                </c:pt>
                <c:pt idx="19">
                  <c:v>-1.5974190104636965E-2</c:v>
                </c:pt>
                <c:pt idx="20">
                  <c:v>-1.8902137480081405E-2</c:v>
                </c:pt>
                <c:pt idx="21">
                  <c:v>-1.3917562189445287E-2</c:v>
                </c:pt>
                <c:pt idx="22">
                  <c:v>-1.2536010612828052E-2</c:v>
                </c:pt>
                <c:pt idx="23">
                  <c:v>-1.247321281389091E-2</c:v>
                </c:pt>
                <c:pt idx="24">
                  <c:v>-1.8391905363717043E-2</c:v>
                </c:pt>
                <c:pt idx="25">
                  <c:v>-1.1876633723988061E-2</c:v>
                </c:pt>
                <c:pt idx="26">
                  <c:v>-1.1021013713469308E-2</c:v>
                </c:pt>
                <c:pt idx="27">
                  <c:v>-7.3316430259120491E-3</c:v>
                </c:pt>
                <c:pt idx="28">
                  <c:v>-1.0118295353747975E-2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-5.7628548041704919E-3</c:v>
                </c:pt>
                <c:pt idx="36">
                  <c:v>-9.3842757571499513E-3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-6.1288326396364834E-3</c:v>
                </c:pt>
                <c:pt idx="41">
                  <c:v>-8.2226385345054442E-3</c:v>
                </c:pt>
                <c:pt idx="42">
                  <c:v>-6.027109276323106E-3</c:v>
                </c:pt>
                <c:pt idx="43">
                  <c:v>0</c:v>
                </c:pt>
                <c:pt idx="44">
                  <c:v>0</c:v>
                </c:pt>
                <c:pt idx="45">
                  <c:v>-5.2147373010682507E-3</c:v>
                </c:pt>
                <c:pt idx="46">
                  <c:v>0</c:v>
                </c:pt>
                <c:pt idx="47">
                  <c:v>-4.7390055942956311E-3</c:v>
                </c:pt>
                <c:pt idx="48">
                  <c:v>-7.2176015220672962E-3</c:v>
                </c:pt>
                <c:pt idx="49">
                  <c:v>-4.4335448285491852E-3</c:v>
                </c:pt>
                <c:pt idx="50">
                  <c:v>-1.8502194953786688E-3</c:v>
                </c:pt>
                <c:pt idx="51">
                  <c:v>-1.4321746188285855E-2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-9.7606044805474967E-3</c:v>
                </c:pt>
                <c:pt idx="59">
                  <c:v>-3.9060713338272546E-3</c:v>
                </c:pt>
                <c:pt idx="60">
                  <c:v>0</c:v>
                </c:pt>
                <c:pt idx="61">
                  <c:v>-1.5796173609250452E-4</c:v>
                </c:pt>
                <c:pt idx="62">
                  <c:v>-3.2893208574534816E-3</c:v>
                </c:pt>
                <c:pt idx="63">
                  <c:v>-3.8096653998755947E-3</c:v>
                </c:pt>
                <c:pt idx="64">
                  <c:v>-1.1754211538640313E-2</c:v>
                </c:pt>
                <c:pt idx="65">
                  <c:v>-1.8685944193047921E-2</c:v>
                </c:pt>
                <c:pt idx="66">
                  <c:v>-1.2767025022997425E-2</c:v>
                </c:pt>
                <c:pt idx="67">
                  <c:v>-1.4569647187816614E-2</c:v>
                </c:pt>
                <c:pt idx="68">
                  <c:v>-1.5173618531699185E-2</c:v>
                </c:pt>
                <c:pt idx="69">
                  <c:v>-7.8330437368172579E-3</c:v>
                </c:pt>
                <c:pt idx="70">
                  <c:v>-8.2697614777785811E-3</c:v>
                </c:pt>
                <c:pt idx="71">
                  <c:v>-7.6564982670668247E-3</c:v>
                </c:pt>
                <c:pt idx="72">
                  <c:v>-1.0592728185019773E-2</c:v>
                </c:pt>
                <c:pt idx="73">
                  <c:v>-1.3909924642960037E-2</c:v>
                </c:pt>
                <c:pt idx="74">
                  <c:v>-1.614926454874055E-2</c:v>
                </c:pt>
                <c:pt idx="75">
                  <c:v>-1.9838135679839608E-2</c:v>
                </c:pt>
                <c:pt idx="76">
                  <c:v>-2.083236543053868E-2</c:v>
                </c:pt>
                <c:pt idx="77">
                  <c:v>-2.0655819960788357E-2</c:v>
                </c:pt>
                <c:pt idx="78">
                  <c:v>-2.130625063881586E-2</c:v>
                </c:pt>
                <c:pt idx="79">
                  <c:v>-2.0990327166631184E-2</c:v>
                </c:pt>
                <c:pt idx="80">
                  <c:v>-3.0282193995595841E-2</c:v>
                </c:pt>
                <c:pt idx="81">
                  <c:v>-2.0051848616905565E-2</c:v>
                </c:pt>
                <c:pt idx="82">
                  <c:v>-1.7468709638453372E-2</c:v>
                </c:pt>
                <c:pt idx="83">
                  <c:v>-1.7543044573085309E-2</c:v>
                </c:pt>
                <c:pt idx="84">
                  <c:v>-2.4651322697243128E-2</c:v>
                </c:pt>
                <c:pt idx="85">
                  <c:v>-2.7476050213248282E-2</c:v>
                </c:pt>
                <c:pt idx="86">
                  <c:v>-2.5887140985495494E-2</c:v>
                </c:pt>
                <c:pt idx="87">
                  <c:v>-3.1415801748729266E-2</c:v>
                </c:pt>
                <c:pt idx="88">
                  <c:v>-2.5413255777218313E-2</c:v>
                </c:pt>
                <c:pt idx="89">
                  <c:v>-2.8312318227855182E-2</c:v>
                </c:pt>
                <c:pt idx="90">
                  <c:v>-2.9074251307830257E-2</c:v>
                </c:pt>
                <c:pt idx="91">
                  <c:v>-3.6386950502225512E-2</c:v>
                </c:pt>
                <c:pt idx="92">
                  <c:v>-4.828054004330018E-2</c:v>
                </c:pt>
                <c:pt idx="93">
                  <c:v>-7.9965805930069411E-2</c:v>
                </c:pt>
                <c:pt idx="94">
                  <c:v>-6.5433326209568876E-2</c:v>
                </c:pt>
                <c:pt idx="95">
                  <c:v>-6.7942130253389243E-2</c:v>
                </c:pt>
                <c:pt idx="96">
                  <c:v>-3.4519285269603572E-2</c:v>
                </c:pt>
                <c:pt idx="97">
                  <c:v>-3.2660911903810708E-2</c:v>
                </c:pt>
                <c:pt idx="98">
                  <c:v>-2.5710595515745172E-2</c:v>
                </c:pt>
                <c:pt idx="99">
                  <c:v>-2.1631465977829611E-2</c:v>
                </c:pt>
                <c:pt idx="100">
                  <c:v>-3.3153380845745817E-2</c:v>
                </c:pt>
                <c:pt idx="101">
                  <c:v>-2.4056643220189411E-2</c:v>
                </c:pt>
                <c:pt idx="102">
                  <c:v>-1.7078451231637093E-2</c:v>
                </c:pt>
                <c:pt idx="103">
                  <c:v>-1.3157283429813926E-2</c:v>
                </c:pt>
                <c:pt idx="104">
                  <c:v>-1.1001570325494203E-2</c:v>
                </c:pt>
                <c:pt idx="105">
                  <c:v>-5.0083162208119925E-3</c:v>
                </c:pt>
                <c:pt idx="106">
                  <c:v>-7.3870341290268593E-3</c:v>
                </c:pt>
                <c:pt idx="107">
                  <c:v>-9.6542496352942653E-3</c:v>
                </c:pt>
                <c:pt idx="108">
                  <c:v>0</c:v>
                </c:pt>
                <c:pt idx="109">
                  <c:v>-1.4157445698745885E-3</c:v>
                </c:pt>
                <c:pt idx="110">
                  <c:v>0</c:v>
                </c:pt>
                <c:pt idx="111">
                  <c:v>-7.5888204642349244E-3</c:v>
                </c:pt>
                <c:pt idx="112">
                  <c:v>-1.4296541923259021E-2</c:v>
                </c:pt>
                <c:pt idx="113">
                  <c:v>-1.4343912837517903E-2</c:v>
                </c:pt>
                <c:pt idx="114">
                  <c:v>-1.7356702984367534E-2</c:v>
                </c:pt>
                <c:pt idx="115">
                  <c:v>-1.3453339649455276E-2</c:v>
                </c:pt>
                <c:pt idx="116">
                  <c:v>-1.1207958313595334E-2</c:v>
                </c:pt>
                <c:pt idx="117">
                  <c:v>-8.7920416864045725E-3</c:v>
                </c:pt>
                <c:pt idx="118">
                  <c:v>-1.3263855992420637E-2</c:v>
                </c:pt>
                <c:pt idx="119">
                  <c:v>-1.8863098057792627E-2</c:v>
                </c:pt>
                <c:pt idx="120">
                  <c:v>-1.8143060161061153E-2</c:v>
                </c:pt>
                <c:pt idx="121">
                  <c:v>0</c:v>
                </c:pt>
                <c:pt idx="122">
                  <c:v>-2.3554767217864869E-3</c:v>
                </c:pt>
                <c:pt idx="123">
                  <c:v>-3.4521561671528866E-3</c:v>
                </c:pt>
                <c:pt idx="124">
                  <c:v>-2.3840857507961832E-4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-6.321354685463465E-4</c:v>
                </c:pt>
                <c:pt idx="129">
                  <c:v>0</c:v>
                </c:pt>
                <c:pt idx="130">
                  <c:v>0</c:v>
                </c:pt>
                <c:pt idx="131">
                  <c:v>-2.2237476916531218E-4</c:v>
                </c:pt>
                <c:pt idx="132">
                  <c:v>-1.8853513037929703E-3</c:v>
                </c:pt>
                <c:pt idx="133">
                  <c:v>-1.5856287888308396E-3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-3.6285248875840281E-3</c:v>
                </c:pt>
                <c:pt idx="138">
                  <c:v>-5.774426702821911E-3</c:v>
                </c:pt>
                <c:pt idx="139">
                  <c:v>-1.5021312706665069E-2</c:v>
                </c:pt>
                <c:pt idx="140">
                  <c:v>0</c:v>
                </c:pt>
                <c:pt idx="141">
                  <c:v>0</c:v>
                </c:pt>
                <c:pt idx="142">
                  <c:v>-3.8734604220601598E-3</c:v>
                </c:pt>
                <c:pt idx="143">
                  <c:v>0</c:v>
                </c:pt>
                <c:pt idx="144">
                  <c:v>0</c:v>
                </c:pt>
                <c:pt idx="145">
                  <c:v>-2.652836150108917E-3</c:v>
                </c:pt>
                <c:pt idx="146">
                  <c:v>0</c:v>
                </c:pt>
                <c:pt idx="147">
                  <c:v>0</c:v>
                </c:pt>
                <c:pt idx="148">
                  <c:v>-7.4747193247870491E-3</c:v>
                </c:pt>
                <c:pt idx="149">
                  <c:v>-1.2510948323911197E-2</c:v>
                </c:pt>
                <c:pt idx="150">
                  <c:v>-1.3585874671550258E-2</c:v>
                </c:pt>
                <c:pt idx="151">
                  <c:v>-1.0968229954614217E-2</c:v>
                </c:pt>
                <c:pt idx="152">
                  <c:v>-1.1505693128433858E-2</c:v>
                </c:pt>
                <c:pt idx="153">
                  <c:v>-1.0162035193884922E-2</c:v>
                </c:pt>
                <c:pt idx="154">
                  <c:v>-7.136316585715452E-3</c:v>
                </c:pt>
                <c:pt idx="155">
                  <c:v>-1.1107572258937881E-2</c:v>
                </c:pt>
                <c:pt idx="156">
                  <c:v>-1.9050083605382628E-2</c:v>
                </c:pt>
                <c:pt idx="157">
                  <c:v>-2.8963293255832467E-2</c:v>
                </c:pt>
                <c:pt idx="158">
                  <c:v>-2.5489688669480093E-2</c:v>
                </c:pt>
                <c:pt idx="159">
                  <c:v>-2.4564057647901927E-2</c:v>
                </c:pt>
                <c:pt idx="160">
                  <c:v>-2.4962178517397904E-2</c:v>
                </c:pt>
                <c:pt idx="161">
                  <c:v>-1.8323513018552506E-2</c:v>
                </c:pt>
                <c:pt idx="162">
                  <c:v>-1.7049526236165291E-2</c:v>
                </c:pt>
                <c:pt idx="163">
                  <c:v>-2.1209889322398312E-2</c:v>
                </c:pt>
                <c:pt idx="164">
                  <c:v>-3.0764790190301872E-2</c:v>
                </c:pt>
                <c:pt idx="165">
                  <c:v>-1.9607452822677063E-2</c:v>
                </c:pt>
                <c:pt idx="166">
                  <c:v>-1.1445974998009367E-2</c:v>
                </c:pt>
                <c:pt idx="167">
                  <c:v>-1.793534517079387E-2</c:v>
                </c:pt>
                <c:pt idx="168">
                  <c:v>-1.1147384345887468E-2</c:v>
                </c:pt>
                <c:pt idx="169">
                  <c:v>-6.4595111075722578E-3</c:v>
                </c:pt>
                <c:pt idx="170">
                  <c:v>-8.3207261724659309E-3</c:v>
                </c:pt>
                <c:pt idx="171">
                  <c:v>-1.923919101839322E-2</c:v>
                </c:pt>
                <c:pt idx="172">
                  <c:v>-2.3598614539374174E-2</c:v>
                </c:pt>
                <c:pt idx="173">
                  <c:v>-4.3415080818536511E-2</c:v>
                </c:pt>
                <c:pt idx="174">
                  <c:v>-2.1408949757146245E-2</c:v>
                </c:pt>
                <c:pt idx="175">
                  <c:v>-1.5685962258141561E-2</c:v>
                </c:pt>
                <c:pt idx="176">
                  <c:v>-1.0878652758977703E-2</c:v>
                </c:pt>
                <c:pt idx="177">
                  <c:v>-2.1598057170157947E-3</c:v>
                </c:pt>
                <c:pt idx="178">
                  <c:v>-1.6123895214587236E-2</c:v>
                </c:pt>
                <c:pt idx="179">
                  <c:v>-1.9169519866231388E-2</c:v>
                </c:pt>
                <c:pt idx="180">
                  <c:v>-1.1764471693606282E-2</c:v>
                </c:pt>
                <c:pt idx="181">
                  <c:v>-1.2510948323911197E-2</c:v>
                </c:pt>
                <c:pt idx="182">
                  <c:v>-2.0164822039971275E-2</c:v>
                </c:pt>
                <c:pt idx="183">
                  <c:v>-1.9567640735727476E-2</c:v>
                </c:pt>
                <c:pt idx="184">
                  <c:v>-2.1558245083207361E-2</c:v>
                </c:pt>
                <c:pt idx="185">
                  <c:v>-2.1588104148419496E-2</c:v>
                </c:pt>
                <c:pt idx="186">
                  <c:v>-2.167768134405601E-2</c:v>
                </c:pt>
                <c:pt idx="187">
                  <c:v>-3.2735488494306852E-2</c:v>
                </c:pt>
                <c:pt idx="188">
                  <c:v>-3.5074448602595787E-2</c:v>
                </c:pt>
                <c:pt idx="189">
                  <c:v>-3.4984871406959162E-2</c:v>
                </c:pt>
                <c:pt idx="190">
                  <c:v>-3.7254160363086264E-2</c:v>
                </c:pt>
                <c:pt idx="191">
                  <c:v>-3.401942829843152E-2</c:v>
                </c:pt>
                <c:pt idx="192">
                  <c:v>-2.6684051277968024E-2</c:v>
                </c:pt>
                <c:pt idx="193">
                  <c:v>-1.6930089975316531E-2</c:v>
                </c:pt>
                <c:pt idx="194">
                  <c:v>-1.1774424715343623E-2</c:v>
                </c:pt>
                <c:pt idx="195">
                  <c:v>-1.3177800780316939E-2</c:v>
                </c:pt>
                <c:pt idx="196">
                  <c:v>-1.2043156302253388E-2</c:v>
                </c:pt>
                <c:pt idx="197">
                  <c:v>-1.6522016084083102E-2</c:v>
                </c:pt>
                <c:pt idx="198">
                  <c:v>-1.1983438171829008E-2</c:v>
                </c:pt>
                <c:pt idx="199">
                  <c:v>-1.6651405366669314E-2</c:v>
                </c:pt>
                <c:pt idx="200">
                  <c:v>-1.3426626323751911E-2</c:v>
                </c:pt>
                <c:pt idx="201">
                  <c:v>-2.0204634126920973E-2</c:v>
                </c:pt>
                <c:pt idx="202">
                  <c:v>-1.9637311887889197E-2</c:v>
                </c:pt>
                <c:pt idx="203">
                  <c:v>-1.8841070148897243E-2</c:v>
                </c:pt>
                <c:pt idx="204">
                  <c:v>-2.1538339039732457E-2</c:v>
                </c:pt>
                <c:pt idx="205">
                  <c:v>-1.7577036388247591E-2</c:v>
                </c:pt>
                <c:pt idx="206">
                  <c:v>-1.7855720996894697E-2</c:v>
                </c:pt>
                <c:pt idx="207">
                  <c:v>-1.3765029062823508E-2</c:v>
                </c:pt>
                <c:pt idx="208">
                  <c:v>-9.2961223027311357E-3</c:v>
                </c:pt>
                <c:pt idx="209">
                  <c:v>-6.9173501074927257E-3</c:v>
                </c:pt>
                <c:pt idx="210">
                  <c:v>-4.8172625209014219E-3</c:v>
                </c:pt>
                <c:pt idx="211">
                  <c:v>-3.7522891949995918E-3</c:v>
                </c:pt>
                <c:pt idx="212">
                  <c:v>0</c:v>
                </c:pt>
                <c:pt idx="213">
                  <c:v>0</c:v>
                </c:pt>
                <c:pt idx="214">
                  <c:v>-1.6973351837615835E-3</c:v>
                </c:pt>
                <c:pt idx="215">
                  <c:v>0</c:v>
                </c:pt>
                <c:pt idx="216">
                  <c:v>-3.5986325196424307E-4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92-4A42-9212-55338B0AA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8732335"/>
        <c:axId val="858729423"/>
      </c:areaChart>
      <c:lineChart>
        <c:grouping val="standard"/>
        <c:varyColors val="0"/>
        <c:ser>
          <c:idx val="0"/>
          <c:order val="0"/>
          <c:tx>
            <c:strRef>
              <c:f>라이프!$B$1</c:f>
              <c:strCache>
                <c:ptCount val="1"/>
                <c:pt idx="0">
                  <c:v>라이프Forest일반사모</c:v>
                </c:pt>
              </c:strCache>
            </c:strRef>
          </c:tx>
          <c:spPr>
            <a:ln w="19050" cap="rnd">
              <a:solidFill>
                <a:srgbClr val="EC3B67"/>
              </a:solidFill>
              <a:round/>
            </a:ln>
            <a:effectLst/>
          </c:spPr>
          <c:marker>
            <c:symbol val="none"/>
          </c:marker>
          <c:cat>
            <c:numRef>
              <c:f>라이프!$A$2:$A$223</c:f>
              <c:numCache>
                <c:formatCode>yy\.mm</c:formatCode>
                <c:ptCount val="222"/>
                <c:pt idx="0">
                  <c:v>45896</c:v>
                </c:pt>
                <c:pt idx="1">
                  <c:v>45895</c:v>
                </c:pt>
                <c:pt idx="2">
                  <c:v>45894</c:v>
                </c:pt>
                <c:pt idx="3">
                  <c:v>45891</c:v>
                </c:pt>
                <c:pt idx="4">
                  <c:v>45890</c:v>
                </c:pt>
                <c:pt idx="5">
                  <c:v>45889</c:v>
                </c:pt>
                <c:pt idx="6">
                  <c:v>45888</c:v>
                </c:pt>
                <c:pt idx="7">
                  <c:v>45887</c:v>
                </c:pt>
                <c:pt idx="8">
                  <c:v>45883</c:v>
                </c:pt>
                <c:pt idx="9">
                  <c:v>45882</c:v>
                </c:pt>
                <c:pt idx="10">
                  <c:v>45881</c:v>
                </c:pt>
                <c:pt idx="11">
                  <c:v>45880</c:v>
                </c:pt>
                <c:pt idx="12">
                  <c:v>45877</c:v>
                </c:pt>
                <c:pt idx="13">
                  <c:v>45876</c:v>
                </c:pt>
                <c:pt idx="14">
                  <c:v>45875</c:v>
                </c:pt>
                <c:pt idx="15">
                  <c:v>45874</c:v>
                </c:pt>
                <c:pt idx="16">
                  <c:v>45873</c:v>
                </c:pt>
                <c:pt idx="17">
                  <c:v>45870</c:v>
                </c:pt>
                <c:pt idx="18">
                  <c:v>45869</c:v>
                </c:pt>
                <c:pt idx="19">
                  <c:v>45868</c:v>
                </c:pt>
                <c:pt idx="20">
                  <c:v>45867</c:v>
                </c:pt>
                <c:pt idx="21">
                  <c:v>45866</c:v>
                </c:pt>
                <c:pt idx="22">
                  <c:v>45863</c:v>
                </c:pt>
                <c:pt idx="23">
                  <c:v>45862</c:v>
                </c:pt>
                <c:pt idx="24">
                  <c:v>45861</c:v>
                </c:pt>
                <c:pt idx="25">
                  <c:v>45860</c:v>
                </c:pt>
                <c:pt idx="26">
                  <c:v>45859</c:v>
                </c:pt>
                <c:pt idx="27">
                  <c:v>45856</c:v>
                </c:pt>
                <c:pt idx="28">
                  <c:v>45855</c:v>
                </c:pt>
                <c:pt idx="29">
                  <c:v>45854</c:v>
                </c:pt>
                <c:pt idx="30">
                  <c:v>45853</c:v>
                </c:pt>
                <c:pt idx="31">
                  <c:v>45852</c:v>
                </c:pt>
                <c:pt idx="32">
                  <c:v>45849</c:v>
                </c:pt>
                <c:pt idx="33">
                  <c:v>45848</c:v>
                </c:pt>
                <c:pt idx="34">
                  <c:v>45847</c:v>
                </c:pt>
                <c:pt idx="35">
                  <c:v>45846</c:v>
                </c:pt>
                <c:pt idx="36">
                  <c:v>45845</c:v>
                </c:pt>
                <c:pt idx="37">
                  <c:v>45842</c:v>
                </c:pt>
                <c:pt idx="38">
                  <c:v>45841</c:v>
                </c:pt>
                <c:pt idx="39">
                  <c:v>45840</c:v>
                </c:pt>
                <c:pt idx="40">
                  <c:v>45839</c:v>
                </c:pt>
                <c:pt idx="41">
                  <c:v>45838</c:v>
                </c:pt>
                <c:pt idx="42">
                  <c:v>45835</c:v>
                </c:pt>
                <c:pt idx="43">
                  <c:v>45834</c:v>
                </c:pt>
                <c:pt idx="44">
                  <c:v>45833</c:v>
                </c:pt>
                <c:pt idx="45">
                  <c:v>45832</c:v>
                </c:pt>
                <c:pt idx="46">
                  <c:v>45831</c:v>
                </c:pt>
                <c:pt idx="47">
                  <c:v>45828</c:v>
                </c:pt>
                <c:pt idx="48">
                  <c:v>45827</c:v>
                </c:pt>
                <c:pt idx="49">
                  <c:v>45826</c:v>
                </c:pt>
                <c:pt idx="50">
                  <c:v>45825</c:v>
                </c:pt>
                <c:pt idx="51">
                  <c:v>45824</c:v>
                </c:pt>
                <c:pt idx="52">
                  <c:v>45821</c:v>
                </c:pt>
                <c:pt idx="53">
                  <c:v>45820</c:v>
                </c:pt>
                <c:pt idx="54">
                  <c:v>45819</c:v>
                </c:pt>
                <c:pt idx="55">
                  <c:v>45818</c:v>
                </c:pt>
                <c:pt idx="56">
                  <c:v>45817</c:v>
                </c:pt>
                <c:pt idx="57">
                  <c:v>45813</c:v>
                </c:pt>
                <c:pt idx="58">
                  <c:v>45812</c:v>
                </c:pt>
                <c:pt idx="59">
                  <c:v>45810</c:v>
                </c:pt>
                <c:pt idx="60">
                  <c:v>45807</c:v>
                </c:pt>
                <c:pt idx="61">
                  <c:v>45806</c:v>
                </c:pt>
                <c:pt idx="62">
                  <c:v>45805</c:v>
                </c:pt>
                <c:pt idx="63">
                  <c:v>45804</c:v>
                </c:pt>
                <c:pt idx="64">
                  <c:v>45803</c:v>
                </c:pt>
                <c:pt idx="65">
                  <c:v>45800</c:v>
                </c:pt>
                <c:pt idx="66">
                  <c:v>45799</c:v>
                </c:pt>
                <c:pt idx="67">
                  <c:v>45798</c:v>
                </c:pt>
                <c:pt idx="68">
                  <c:v>45797</c:v>
                </c:pt>
                <c:pt idx="69">
                  <c:v>45796</c:v>
                </c:pt>
                <c:pt idx="70">
                  <c:v>45793</c:v>
                </c:pt>
                <c:pt idx="71">
                  <c:v>45792</c:v>
                </c:pt>
                <c:pt idx="72">
                  <c:v>45791</c:v>
                </c:pt>
                <c:pt idx="73">
                  <c:v>45790</c:v>
                </c:pt>
                <c:pt idx="74">
                  <c:v>45789</c:v>
                </c:pt>
                <c:pt idx="75">
                  <c:v>45786</c:v>
                </c:pt>
                <c:pt idx="76">
                  <c:v>45785</c:v>
                </c:pt>
                <c:pt idx="77">
                  <c:v>45784</c:v>
                </c:pt>
                <c:pt idx="78">
                  <c:v>45779</c:v>
                </c:pt>
                <c:pt idx="79">
                  <c:v>45777</c:v>
                </c:pt>
                <c:pt idx="80">
                  <c:v>45776</c:v>
                </c:pt>
                <c:pt idx="81">
                  <c:v>45775</c:v>
                </c:pt>
                <c:pt idx="82">
                  <c:v>45772</c:v>
                </c:pt>
                <c:pt idx="83">
                  <c:v>45771</c:v>
                </c:pt>
                <c:pt idx="84">
                  <c:v>45770</c:v>
                </c:pt>
                <c:pt idx="85">
                  <c:v>45769</c:v>
                </c:pt>
                <c:pt idx="86">
                  <c:v>45768</c:v>
                </c:pt>
                <c:pt idx="87">
                  <c:v>45765</c:v>
                </c:pt>
                <c:pt idx="88">
                  <c:v>45764</c:v>
                </c:pt>
                <c:pt idx="89">
                  <c:v>45763</c:v>
                </c:pt>
                <c:pt idx="90">
                  <c:v>45762</c:v>
                </c:pt>
                <c:pt idx="91">
                  <c:v>45761</c:v>
                </c:pt>
                <c:pt idx="92">
                  <c:v>45758</c:v>
                </c:pt>
                <c:pt idx="93">
                  <c:v>45757</c:v>
                </c:pt>
                <c:pt idx="94">
                  <c:v>45756</c:v>
                </c:pt>
                <c:pt idx="95">
                  <c:v>45755</c:v>
                </c:pt>
                <c:pt idx="96">
                  <c:v>45754</c:v>
                </c:pt>
                <c:pt idx="97">
                  <c:v>45751</c:v>
                </c:pt>
                <c:pt idx="98">
                  <c:v>45750</c:v>
                </c:pt>
                <c:pt idx="99">
                  <c:v>45749</c:v>
                </c:pt>
                <c:pt idx="100">
                  <c:v>45748</c:v>
                </c:pt>
                <c:pt idx="101">
                  <c:v>45747</c:v>
                </c:pt>
                <c:pt idx="102">
                  <c:v>45744</c:v>
                </c:pt>
                <c:pt idx="103">
                  <c:v>45743</c:v>
                </c:pt>
                <c:pt idx="104">
                  <c:v>45742</c:v>
                </c:pt>
                <c:pt idx="105">
                  <c:v>45741</c:v>
                </c:pt>
                <c:pt idx="106">
                  <c:v>45740</c:v>
                </c:pt>
                <c:pt idx="107">
                  <c:v>45737</c:v>
                </c:pt>
                <c:pt idx="108">
                  <c:v>45736</c:v>
                </c:pt>
                <c:pt idx="109">
                  <c:v>45735</c:v>
                </c:pt>
                <c:pt idx="110">
                  <c:v>45734</c:v>
                </c:pt>
                <c:pt idx="111">
                  <c:v>45733</c:v>
                </c:pt>
                <c:pt idx="112">
                  <c:v>45730</c:v>
                </c:pt>
                <c:pt idx="113">
                  <c:v>45729</c:v>
                </c:pt>
                <c:pt idx="114">
                  <c:v>45728</c:v>
                </c:pt>
                <c:pt idx="115">
                  <c:v>45727</c:v>
                </c:pt>
                <c:pt idx="116">
                  <c:v>45726</c:v>
                </c:pt>
                <c:pt idx="117">
                  <c:v>45723</c:v>
                </c:pt>
                <c:pt idx="118">
                  <c:v>45722</c:v>
                </c:pt>
                <c:pt idx="119">
                  <c:v>45721</c:v>
                </c:pt>
                <c:pt idx="120">
                  <c:v>45720</c:v>
                </c:pt>
                <c:pt idx="121">
                  <c:v>45716</c:v>
                </c:pt>
                <c:pt idx="122">
                  <c:v>45715</c:v>
                </c:pt>
                <c:pt idx="123">
                  <c:v>45714</c:v>
                </c:pt>
                <c:pt idx="124">
                  <c:v>45713</c:v>
                </c:pt>
                <c:pt idx="125">
                  <c:v>45712</c:v>
                </c:pt>
                <c:pt idx="126">
                  <c:v>45709</c:v>
                </c:pt>
                <c:pt idx="127">
                  <c:v>45708</c:v>
                </c:pt>
                <c:pt idx="128">
                  <c:v>45707</c:v>
                </c:pt>
                <c:pt idx="129">
                  <c:v>45706</c:v>
                </c:pt>
                <c:pt idx="130">
                  <c:v>45705</c:v>
                </c:pt>
                <c:pt idx="131">
                  <c:v>45702</c:v>
                </c:pt>
                <c:pt idx="132">
                  <c:v>45701</c:v>
                </c:pt>
                <c:pt idx="133">
                  <c:v>45700</c:v>
                </c:pt>
                <c:pt idx="134">
                  <c:v>45699</c:v>
                </c:pt>
                <c:pt idx="135">
                  <c:v>45698</c:v>
                </c:pt>
                <c:pt idx="136">
                  <c:v>45695</c:v>
                </c:pt>
                <c:pt idx="137">
                  <c:v>45694</c:v>
                </c:pt>
                <c:pt idx="138">
                  <c:v>45693</c:v>
                </c:pt>
                <c:pt idx="139">
                  <c:v>45692</c:v>
                </c:pt>
                <c:pt idx="140">
                  <c:v>45691</c:v>
                </c:pt>
                <c:pt idx="141">
                  <c:v>45688</c:v>
                </c:pt>
                <c:pt idx="142">
                  <c:v>45681</c:v>
                </c:pt>
                <c:pt idx="143">
                  <c:v>45680</c:v>
                </c:pt>
                <c:pt idx="144">
                  <c:v>45679</c:v>
                </c:pt>
                <c:pt idx="145">
                  <c:v>45678</c:v>
                </c:pt>
                <c:pt idx="146">
                  <c:v>45677</c:v>
                </c:pt>
                <c:pt idx="147">
                  <c:v>45674</c:v>
                </c:pt>
                <c:pt idx="148">
                  <c:v>45673</c:v>
                </c:pt>
                <c:pt idx="149">
                  <c:v>45672</c:v>
                </c:pt>
                <c:pt idx="150">
                  <c:v>45671</c:v>
                </c:pt>
                <c:pt idx="151">
                  <c:v>45670</c:v>
                </c:pt>
                <c:pt idx="152">
                  <c:v>45667</c:v>
                </c:pt>
                <c:pt idx="153">
                  <c:v>45666</c:v>
                </c:pt>
                <c:pt idx="154">
                  <c:v>45665</c:v>
                </c:pt>
                <c:pt idx="155">
                  <c:v>45664</c:v>
                </c:pt>
                <c:pt idx="156">
                  <c:v>45663</c:v>
                </c:pt>
                <c:pt idx="157">
                  <c:v>45660</c:v>
                </c:pt>
                <c:pt idx="158">
                  <c:v>45659</c:v>
                </c:pt>
                <c:pt idx="159">
                  <c:v>45657</c:v>
                </c:pt>
                <c:pt idx="160">
                  <c:v>45656</c:v>
                </c:pt>
                <c:pt idx="161">
                  <c:v>45653</c:v>
                </c:pt>
                <c:pt idx="162">
                  <c:v>45652</c:v>
                </c:pt>
                <c:pt idx="163">
                  <c:v>45650</c:v>
                </c:pt>
                <c:pt idx="164">
                  <c:v>45649</c:v>
                </c:pt>
                <c:pt idx="165">
                  <c:v>45646</c:v>
                </c:pt>
                <c:pt idx="166">
                  <c:v>45645</c:v>
                </c:pt>
                <c:pt idx="167">
                  <c:v>45644</c:v>
                </c:pt>
                <c:pt idx="168">
                  <c:v>45643</c:v>
                </c:pt>
                <c:pt idx="169">
                  <c:v>45642</c:v>
                </c:pt>
                <c:pt idx="170">
                  <c:v>45639</c:v>
                </c:pt>
                <c:pt idx="171">
                  <c:v>45638</c:v>
                </c:pt>
                <c:pt idx="172">
                  <c:v>45637</c:v>
                </c:pt>
                <c:pt idx="173">
                  <c:v>45636</c:v>
                </c:pt>
                <c:pt idx="174">
                  <c:v>45635</c:v>
                </c:pt>
                <c:pt idx="175">
                  <c:v>45632</c:v>
                </c:pt>
                <c:pt idx="176">
                  <c:v>45631</c:v>
                </c:pt>
                <c:pt idx="177">
                  <c:v>45630</c:v>
                </c:pt>
                <c:pt idx="178">
                  <c:v>45629</c:v>
                </c:pt>
                <c:pt idx="179">
                  <c:v>45628</c:v>
                </c:pt>
                <c:pt idx="180">
                  <c:v>45625</c:v>
                </c:pt>
                <c:pt idx="181">
                  <c:v>45624</c:v>
                </c:pt>
                <c:pt idx="182">
                  <c:v>45623</c:v>
                </c:pt>
                <c:pt idx="183">
                  <c:v>45622</c:v>
                </c:pt>
                <c:pt idx="184">
                  <c:v>45621</c:v>
                </c:pt>
                <c:pt idx="185">
                  <c:v>45618</c:v>
                </c:pt>
                <c:pt idx="186">
                  <c:v>45617</c:v>
                </c:pt>
                <c:pt idx="187">
                  <c:v>45616</c:v>
                </c:pt>
                <c:pt idx="188">
                  <c:v>45615</c:v>
                </c:pt>
                <c:pt idx="189">
                  <c:v>45614</c:v>
                </c:pt>
                <c:pt idx="190">
                  <c:v>45611</c:v>
                </c:pt>
                <c:pt idx="191">
                  <c:v>45610</c:v>
                </c:pt>
                <c:pt idx="192">
                  <c:v>45609</c:v>
                </c:pt>
                <c:pt idx="193">
                  <c:v>45608</c:v>
                </c:pt>
                <c:pt idx="194">
                  <c:v>45607</c:v>
                </c:pt>
                <c:pt idx="195">
                  <c:v>45604</c:v>
                </c:pt>
                <c:pt idx="196">
                  <c:v>45603</c:v>
                </c:pt>
                <c:pt idx="197">
                  <c:v>45602</c:v>
                </c:pt>
                <c:pt idx="198">
                  <c:v>45601</c:v>
                </c:pt>
                <c:pt idx="199">
                  <c:v>45600</c:v>
                </c:pt>
                <c:pt idx="200">
                  <c:v>45597</c:v>
                </c:pt>
                <c:pt idx="201">
                  <c:v>45596</c:v>
                </c:pt>
                <c:pt idx="202">
                  <c:v>45595</c:v>
                </c:pt>
                <c:pt idx="203">
                  <c:v>45594</c:v>
                </c:pt>
                <c:pt idx="204">
                  <c:v>45593</c:v>
                </c:pt>
                <c:pt idx="205">
                  <c:v>45590</c:v>
                </c:pt>
                <c:pt idx="206">
                  <c:v>45589</c:v>
                </c:pt>
                <c:pt idx="207">
                  <c:v>45588</c:v>
                </c:pt>
                <c:pt idx="208">
                  <c:v>45587</c:v>
                </c:pt>
                <c:pt idx="209">
                  <c:v>45586</c:v>
                </c:pt>
                <c:pt idx="210">
                  <c:v>45583</c:v>
                </c:pt>
                <c:pt idx="211">
                  <c:v>45582</c:v>
                </c:pt>
                <c:pt idx="212">
                  <c:v>45581</c:v>
                </c:pt>
                <c:pt idx="213">
                  <c:v>45580</c:v>
                </c:pt>
                <c:pt idx="214">
                  <c:v>45579</c:v>
                </c:pt>
                <c:pt idx="215">
                  <c:v>45576</c:v>
                </c:pt>
                <c:pt idx="216">
                  <c:v>45575</c:v>
                </c:pt>
                <c:pt idx="217">
                  <c:v>45573</c:v>
                </c:pt>
                <c:pt idx="218">
                  <c:v>45572</c:v>
                </c:pt>
                <c:pt idx="219">
                  <c:v>45569</c:v>
                </c:pt>
                <c:pt idx="220">
                  <c:v>45567</c:v>
                </c:pt>
                <c:pt idx="221">
                  <c:v>45565</c:v>
                </c:pt>
              </c:numCache>
            </c:numRef>
          </c:cat>
          <c:val>
            <c:numRef>
              <c:f>라이프!$B$2:$B$223</c:f>
              <c:numCache>
                <c:formatCode>0%</c:formatCode>
                <c:ptCount val="222"/>
                <c:pt idx="0">
                  <c:v>0.22276999999999991</c:v>
                </c:pt>
                <c:pt idx="1">
                  <c:v>0.22115000000000018</c:v>
                </c:pt>
                <c:pt idx="2">
                  <c:v>0.21344000000000007</c:v>
                </c:pt>
                <c:pt idx="3">
                  <c:v>0.20998000000000006</c:v>
                </c:pt>
                <c:pt idx="4">
                  <c:v>0.20752999999999999</c:v>
                </c:pt>
                <c:pt idx="5">
                  <c:v>0.21079999999999988</c:v>
                </c:pt>
                <c:pt idx="6">
                  <c:v>0.22013000000000016</c:v>
                </c:pt>
                <c:pt idx="7">
                  <c:v>0.23380999999999985</c:v>
                </c:pt>
                <c:pt idx="8">
                  <c:v>0.2350000000000001</c:v>
                </c:pt>
                <c:pt idx="9">
                  <c:v>0.22904999999999998</c:v>
                </c:pt>
                <c:pt idx="10">
                  <c:v>0.22899000000000003</c:v>
                </c:pt>
                <c:pt idx="11">
                  <c:v>0.23446999999999996</c:v>
                </c:pt>
                <c:pt idx="12">
                  <c:v>0.23582999999999998</c:v>
                </c:pt>
                <c:pt idx="13">
                  <c:v>0.23234999999999983</c:v>
                </c:pt>
                <c:pt idx="14">
                  <c:v>0.22840000000000016</c:v>
                </c:pt>
                <c:pt idx="15">
                  <c:v>0.22289000000000003</c:v>
                </c:pt>
                <c:pt idx="16">
                  <c:v>0.21070999999999995</c:v>
                </c:pt>
                <c:pt idx="17">
                  <c:v>0.24786999999999981</c:v>
                </c:pt>
                <c:pt idx="18">
                  <c:v>0.25231000000000003</c:v>
                </c:pt>
                <c:pt idx="19">
                  <c:v>0.25357999999999992</c:v>
                </c:pt>
                <c:pt idx="20">
                  <c:v>0.24984999999999991</c:v>
                </c:pt>
                <c:pt idx="21">
                  <c:v>0.25619999999999998</c:v>
                </c:pt>
                <c:pt idx="22">
                  <c:v>0.25795999999999997</c:v>
                </c:pt>
                <c:pt idx="23">
                  <c:v>0.25804000000000005</c:v>
                </c:pt>
                <c:pt idx="24">
                  <c:v>0.25049999999999994</c:v>
                </c:pt>
                <c:pt idx="25">
                  <c:v>0.25879999999999992</c:v>
                </c:pt>
                <c:pt idx="26">
                  <c:v>0.25989000000000018</c:v>
                </c:pt>
                <c:pt idx="27">
                  <c:v>0.26458999999999988</c:v>
                </c:pt>
                <c:pt idx="28">
                  <c:v>0.26103999999999994</c:v>
                </c:pt>
                <c:pt idx="29">
                  <c:v>0.27393000000000001</c:v>
                </c:pt>
                <c:pt idx="30">
                  <c:v>0.27108999999999983</c:v>
                </c:pt>
                <c:pt idx="31">
                  <c:v>0.25907999999999998</c:v>
                </c:pt>
                <c:pt idx="32">
                  <c:v>0.25235999999999992</c:v>
                </c:pt>
                <c:pt idx="33">
                  <c:v>0.23333000000000004</c:v>
                </c:pt>
                <c:pt idx="34">
                  <c:v>0.22269000000000005</c:v>
                </c:pt>
                <c:pt idx="35">
                  <c:v>0.2024999999999999</c:v>
                </c:pt>
                <c:pt idx="36">
                  <c:v>0.19811999999999985</c:v>
                </c:pt>
                <c:pt idx="37">
                  <c:v>0.20947000000000005</c:v>
                </c:pt>
                <c:pt idx="38">
                  <c:v>0.19307999999999992</c:v>
                </c:pt>
                <c:pt idx="39">
                  <c:v>0.18647999999999998</c:v>
                </c:pt>
                <c:pt idx="40">
                  <c:v>0.17244000000000015</c:v>
                </c:pt>
                <c:pt idx="41">
                  <c:v>0.16996999999999995</c:v>
                </c:pt>
                <c:pt idx="42">
                  <c:v>0.17256000000000005</c:v>
                </c:pt>
                <c:pt idx="43">
                  <c:v>0.17967</c:v>
                </c:pt>
                <c:pt idx="44">
                  <c:v>0.16789000000000009</c:v>
                </c:pt>
                <c:pt idx="45">
                  <c:v>0.14077000000000006</c:v>
                </c:pt>
                <c:pt idx="46">
                  <c:v>0.14674999999999994</c:v>
                </c:pt>
                <c:pt idx="47">
                  <c:v>0.14038000000000017</c:v>
                </c:pt>
                <c:pt idx="48">
                  <c:v>0.13754</c:v>
                </c:pt>
                <c:pt idx="49">
                  <c:v>0.14073000000000002</c:v>
                </c:pt>
                <c:pt idx="50">
                  <c:v>0.1436900000000001</c:v>
                </c:pt>
                <c:pt idx="51">
                  <c:v>0.12940000000000018</c:v>
                </c:pt>
                <c:pt idx="52">
                  <c:v>0.14581</c:v>
                </c:pt>
                <c:pt idx="53">
                  <c:v>0.14229999999999987</c:v>
                </c:pt>
                <c:pt idx="54">
                  <c:v>0.13020000000000009</c:v>
                </c:pt>
                <c:pt idx="55">
                  <c:v>0.12692999999999999</c:v>
                </c:pt>
                <c:pt idx="56">
                  <c:v>0.11451999999999996</c:v>
                </c:pt>
                <c:pt idx="57">
                  <c:v>0.10446</c:v>
                </c:pt>
                <c:pt idx="58">
                  <c:v>8.2500000000000018E-2</c:v>
                </c:pt>
                <c:pt idx="59">
                  <c:v>8.8900000000000201E-2</c:v>
                </c:pt>
                <c:pt idx="60">
                  <c:v>9.3169999999999975E-2</c:v>
                </c:pt>
                <c:pt idx="61">
                  <c:v>7.6039999999999885E-2</c:v>
                </c:pt>
                <c:pt idx="62">
                  <c:v>7.2670000000000012E-2</c:v>
                </c:pt>
                <c:pt idx="63">
                  <c:v>7.2109999999999896E-2</c:v>
                </c:pt>
                <c:pt idx="64">
                  <c:v>6.3559999999999839E-2</c:v>
                </c:pt>
                <c:pt idx="65">
                  <c:v>5.6099999999999817E-2</c:v>
                </c:pt>
                <c:pt idx="66">
                  <c:v>6.2470000000000026E-2</c:v>
                </c:pt>
                <c:pt idx="67">
                  <c:v>6.0529999999999973E-2</c:v>
                </c:pt>
                <c:pt idx="68">
                  <c:v>5.9880000000000155E-2</c:v>
                </c:pt>
                <c:pt idx="69">
                  <c:v>6.7779999999999951E-2</c:v>
                </c:pt>
                <c:pt idx="70">
                  <c:v>6.7309999999999981E-2</c:v>
                </c:pt>
                <c:pt idx="71">
                  <c:v>6.7970000000000086E-2</c:v>
                </c:pt>
                <c:pt idx="72">
                  <c:v>6.4810000000000034E-2</c:v>
                </c:pt>
                <c:pt idx="73">
                  <c:v>6.1239999999999961E-2</c:v>
                </c:pt>
                <c:pt idx="74">
                  <c:v>5.8829999999999938E-2</c:v>
                </c:pt>
                <c:pt idx="75">
                  <c:v>5.4859999999999909E-2</c:v>
                </c:pt>
                <c:pt idx="76">
                  <c:v>5.3790000000000004E-2</c:v>
                </c:pt>
                <c:pt idx="77">
                  <c:v>5.3979999999999917E-2</c:v>
                </c:pt>
                <c:pt idx="78">
                  <c:v>5.3279999999999994E-2</c:v>
                </c:pt>
                <c:pt idx="79">
                  <c:v>5.3620000000000001E-2</c:v>
                </c:pt>
                <c:pt idx="80">
                  <c:v>4.3619999999999992E-2</c:v>
                </c:pt>
                <c:pt idx="81">
                  <c:v>5.4630000000000178E-2</c:v>
                </c:pt>
                <c:pt idx="82">
                  <c:v>5.7410000000000183E-2</c:v>
                </c:pt>
                <c:pt idx="83">
                  <c:v>5.7329999999999881E-2</c:v>
                </c:pt>
                <c:pt idx="84">
                  <c:v>4.9680000000000168E-2</c:v>
                </c:pt>
                <c:pt idx="85">
                  <c:v>4.6640000000000015E-2</c:v>
                </c:pt>
                <c:pt idx="86">
                  <c:v>4.8349999999999893E-2</c:v>
                </c:pt>
                <c:pt idx="87">
                  <c:v>4.2399999999999993E-2</c:v>
                </c:pt>
                <c:pt idx="88">
                  <c:v>4.8859999999999904E-2</c:v>
                </c:pt>
                <c:pt idx="89">
                  <c:v>4.5740000000000114E-2</c:v>
                </c:pt>
                <c:pt idx="90">
                  <c:v>4.4920000000000071E-2</c:v>
                </c:pt>
                <c:pt idx="91">
                  <c:v>3.7050000000000027E-2</c:v>
                </c:pt>
                <c:pt idx="92">
                  <c:v>2.4250000000000105E-2</c:v>
                </c:pt>
                <c:pt idx="93">
                  <c:v>-9.8500000000000254E-3</c:v>
                </c:pt>
                <c:pt idx="94">
                  <c:v>5.7899999999999618E-3</c:v>
                </c:pt>
                <c:pt idx="95">
                  <c:v>3.0900000000000372E-3</c:v>
                </c:pt>
                <c:pt idx="96">
                  <c:v>3.9059999999999873E-2</c:v>
                </c:pt>
                <c:pt idx="97">
                  <c:v>4.1059999999999874E-2</c:v>
                </c:pt>
                <c:pt idx="98">
                  <c:v>4.8540000000000028E-2</c:v>
                </c:pt>
                <c:pt idx="99">
                  <c:v>5.2930000000000144E-2</c:v>
                </c:pt>
                <c:pt idx="100">
                  <c:v>4.0529999999999955E-2</c:v>
                </c:pt>
                <c:pt idx="101">
                  <c:v>5.031999999999992E-2</c:v>
                </c:pt>
                <c:pt idx="102">
                  <c:v>5.7829999999999826E-2</c:v>
                </c:pt>
                <c:pt idx="103">
                  <c:v>6.2049999999999939E-2</c:v>
                </c:pt>
                <c:pt idx="104">
                  <c:v>6.4369999999999816E-2</c:v>
                </c:pt>
                <c:pt idx="105">
                  <c:v>7.0819999999999883E-2</c:v>
                </c:pt>
                <c:pt idx="106">
                  <c:v>6.8259999999999987E-2</c:v>
                </c:pt>
                <c:pt idx="107">
                  <c:v>6.581999999999999E-2</c:v>
                </c:pt>
                <c:pt idx="108">
                  <c:v>7.6210000000000111E-2</c:v>
                </c:pt>
                <c:pt idx="109">
                  <c:v>7.2119999999999962E-2</c:v>
                </c:pt>
                <c:pt idx="110">
                  <c:v>7.364000000000015E-2</c:v>
                </c:pt>
                <c:pt idx="111">
                  <c:v>4.7490000000000032E-2</c:v>
                </c:pt>
                <c:pt idx="112">
                  <c:v>4.0410000000000057E-2</c:v>
                </c:pt>
                <c:pt idx="113">
                  <c:v>4.0359999999999951E-2</c:v>
                </c:pt>
                <c:pt idx="114">
                  <c:v>3.7179999999999991E-2</c:v>
                </c:pt>
                <c:pt idx="115">
                  <c:v>4.1299999999999892E-2</c:v>
                </c:pt>
                <c:pt idx="116">
                  <c:v>4.3670000000000098E-2</c:v>
                </c:pt>
                <c:pt idx="117">
                  <c:v>4.6219999999999928E-2</c:v>
                </c:pt>
                <c:pt idx="118">
                  <c:v>4.1500000000000092E-2</c:v>
                </c:pt>
                <c:pt idx="119">
                  <c:v>3.5590000000000011E-2</c:v>
                </c:pt>
                <c:pt idx="120">
                  <c:v>3.6349999999999882E-2</c:v>
                </c:pt>
                <c:pt idx="121">
                  <c:v>5.5500000000000105E-2</c:v>
                </c:pt>
                <c:pt idx="122">
                  <c:v>4.6150000000000135E-2</c:v>
                </c:pt>
                <c:pt idx="123">
                  <c:v>4.4999999999999929E-2</c:v>
                </c:pt>
                <c:pt idx="124">
                  <c:v>4.8369999999999802E-2</c:v>
                </c:pt>
                <c:pt idx="125">
                  <c:v>4.8619999999999886E-2</c:v>
                </c:pt>
                <c:pt idx="126">
                  <c:v>4.8009999999999886E-2</c:v>
                </c:pt>
                <c:pt idx="127">
                  <c:v>4.5949999999999935E-2</c:v>
                </c:pt>
                <c:pt idx="128">
                  <c:v>4.3420000000000014E-2</c:v>
                </c:pt>
                <c:pt idx="129">
                  <c:v>4.4079999999999897E-2</c:v>
                </c:pt>
                <c:pt idx="130">
                  <c:v>4.3260000000000076E-2</c:v>
                </c:pt>
                <c:pt idx="131">
                  <c:v>3.4059999999999979E-2</c:v>
                </c:pt>
                <c:pt idx="132">
                  <c:v>3.2339999999999813E-2</c:v>
                </c:pt>
                <c:pt idx="133">
                  <c:v>3.2650000000000068E-2</c:v>
                </c:pt>
                <c:pt idx="134">
                  <c:v>3.4289999999999932E-2</c:v>
                </c:pt>
                <c:pt idx="135">
                  <c:v>3.1830000000000025E-2</c:v>
                </c:pt>
                <c:pt idx="136">
                  <c:v>3.1440000000000135E-2</c:v>
                </c:pt>
                <c:pt idx="137">
                  <c:v>2.1490000000000009E-2</c:v>
                </c:pt>
                <c:pt idx="138">
                  <c:v>1.9290000000000029E-2</c:v>
                </c:pt>
                <c:pt idx="139">
                  <c:v>9.8099999999998744E-3</c:v>
                </c:pt>
                <c:pt idx="140">
                  <c:v>2.5209999999999955E-2</c:v>
                </c:pt>
                <c:pt idx="141">
                  <c:v>2.2100000000000009E-2</c:v>
                </c:pt>
                <c:pt idx="142">
                  <c:v>1.580999999999988E-2</c:v>
                </c:pt>
                <c:pt idx="143">
                  <c:v>1.976E-2</c:v>
                </c:pt>
                <c:pt idx="144">
                  <c:v>1.3490000000000002E-2</c:v>
                </c:pt>
                <c:pt idx="145">
                  <c:v>3.8000000000000256E-3</c:v>
                </c:pt>
                <c:pt idx="146">
                  <c:v>6.4699999999999758E-3</c:v>
                </c:pt>
                <c:pt idx="147">
                  <c:v>4.750000000000032E-3</c:v>
                </c:pt>
                <c:pt idx="148">
                  <c:v>-2.7899999999999592E-3</c:v>
                </c:pt>
                <c:pt idx="149">
                  <c:v>-7.8500000000000236E-3</c:v>
                </c:pt>
                <c:pt idx="150">
                  <c:v>-8.9299999999999935E-3</c:v>
                </c:pt>
                <c:pt idx="151">
                  <c:v>-6.2999999999999723E-3</c:v>
                </c:pt>
                <c:pt idx="152">
                  <c:v>-6.8400000000000682E-3</c:v>
                </c:pt>
                <c:pt idx="153">
                  <c:v>-5.4899999999999949E-3</c:v>
                </c:pt>
                <c:pt idx="154">
                  <c:v>-2.4500000000000632E-3</c:v>
                </c:pt>
                <c:pt idx="155">
                  <c:v>-6.4400000000000013E-3</c:v>
                </c:pt>
                <c:pt idx="156">
                  <c:v>-1.4419999999999988E-2</c:v>
                </c:pt>
                <c:pt idx="157">
                  <c:v>-2.4379999999999957E-2</c:v>
                </c:pt>
                <c:pt idx="158">
                  <c:v>-2.0889999999999964E-2</c:v>
                </c:pt>
                <c:pt idx="159">
                  <c:v>-1.9960000000000089E-2</c:v>
                </c:pt>
                <c:pt idx="160">
                  <c:v>-2.0360000000000045E-2</c:v>
                </c:pt>
                <c:pt idx="161">
                  <c:v>-1.3690000000000091E-2</c:v>
                </c:pt>
                <c:pt idx="162">
                  <c:v>-1.2409999999999921E-2</c:v>
                </c:pt>
                <c:pt idx="163">
                  <c:v>-1.6589999999999994E-2</c:v>
                </c:pt>
                <c:pt idx="164">
                  <c:v>-2.6190000000000047E-2</c:v>
                </c:pt>
                <c:pt idx="165">
                  <c:v>-1.4979999999999993E-2</c:v>
                </c:pt>
                <c:pt idx="166">
                  <c:v>-6.7800000000000082E-3</c:v>
                </c:pt>
                <c:pt idx="167">
                  <c:v>-1.3299999999999979E-2</c:v>
                </c:pt>
                <c:pt idx="168">
                  <c:v>-6.4800000000000413E-3</c:v>
                </c:pt>
                <c:pt idx="169">
                  <c:v>-1.7699999999999383E-3</c:v>
                </c:pt>
                <c:pt idx="170">
                  <c:v>-3.6399999999999766E-3</c:v>
                </c:pt>
                <c:pt idx="171">
                  <c:v>-1.4610000000000012E-2</c:v>
                </c:pt>
                <c:pt idx="172">
                  <c:v>-1.8990000000000062E-2</c:v>
                </c:pt>
                <c:pt idx="173">
                  <c:v>-3.8899999999999935E-2</c:v>
                </c:pt>
                <c:pt idx="174">
                  <c:v>-1.6789999999999972E-2</c:v>
                </c:pt>
                <c:pt idx="175">
                  <c:v>-1.1039999999999939E-2</c:v>
                </c:pt>
                <c:pt idx="176">
                  <c:v>-6.2100000000000488E-3</c:v>
                </c:pt>
                <c:pt idx="177">
                  <c:v>2.5500000000000522E-3</c:v>
                </c:pt>
                <c:pt idx="178">
                  <c:v>-1.1480000000000046E-2</c:v>
                </c:pt>
                <c:pt idx="179">
                  <c:v>-1.4539999999999997E-2</c:v>
                </c:pt>
                <c:pt idx="180">
                  <c:v>-7.0999999999999952E-3</c:v>
                </c:pt>
                <c:pt idx="181">
                  <c:v>-7.8500000000000236E-3</c:v>
                </c:pt>
                <c:pt idx="182">
                  <c:v>-1.5539999999999998E-2</c:v>
                </c:pt>
                <c:pt idx="183">
                  <c:v>-1.4940000000000064E-2</c:v>
                </c:pt>
                <c:pt idx="184">
                  <c:v>-1.6940000000000066E-2</c:v>
                </c:pt>
                <c:pt idx="185">
                  <c:v>-1.6970000000000041E-2</c:v>
                </c:pt>
                <c:pt idx="186">
                  <c:v>-1.7059999999999964E-2</c:v>
                </c:pt>
                <c:pt idx="187">
                  <c:v>-2.8169999999999917E-2</c:v>
                </c:pt>
                <c:pt idx="188">
                  <c:v>-3.0519999999999992E-2</c:v>
                </c:pt>
                <c:pt idx="189">
                  <c:v>-3.0429999999999957E-2</c:v>
                </c:pt>
                <c:pt idx="190">
                  <c:v>-3.2710000000000017E-2</c:v>
                </c:pt>
                <c:pt idx="191">
                  <c:v>-2.9460000000000042E-2</c:v>
                </c:pt>
                <c:pt idx="192">
                  <c:v>-2.2090000000000054E-2</c:v>
                </c:pt>
                <c:pt idx="193">
                  <c:v>-1.2289999999999912E-2</c:v>
                </c:pt>
                <c:pt idx="194">
                  <c:v>-7.1100000000000607E-3</c:v>
                </c:pt>
                <c:pt idx="195">
                  <c:v>-8.519999999999972E-3</c:v>
                </c:pt>
                <c:pt idx="196">
                  <c:v>-7.3799999999999422E-3</c:v>
                </c:pt>
                <c:pt idx="197">
                  <c:v>-1.1880000000000002E-2</c:v>
                </c:pt>
                <c:pt idx="198">
                  <c:v>-7.3200000000001042E-3</c:v>
                </c:pt>
                <c:pt idx="199">
                  <c:v>-1.2009999999999965E-2</c:v>
                </c:pt>
                <c:pt idx="200">
                  <c:v>-8.7699999999999445E-3</c:v>
                </c:pt>
                <c:pt idx="201">
                  <c:v>-1.5580000000000038E-2</c:v>
                </c:pt>
                <c:pt idx="202">
                  <c:v>-1.5009999999999968E-2</c:v>
                </c:pt>
                <c:pt idx="203">
                  <c:v>-1.4210000000000056E-2</c:v>
                </c:pt>
                <c:pt idx="204">
                  <c:v>-1.6919999999999935E-2</c:v>
                </c:pt>
                <c:pt idx="205">
                  <c:v>-1.2940000000000063E-2</c:v>
                </c:pt>
                <c:pt idx="206">
                  <c:v>-1.322000000000001E-2</c:v>
                </c:pt>
                <c:pt idx="207">
                  <c:v>-9.1100000000000625E-3</c:v>
                </c:pt>
                <c:pt idx="208">
                  <c:v>-4.6199999999999575E-3</c:v>
                </c:pt>
                <c:pt idx="209">
                  <c:v>-2.2300000000000653E-3</c:v>
                </c:pt>
                <c:pt idx="210">
                  <c:v>-1.2000000000000899E-4</c:v>
                </c:pt>
                <c:pt idx="211">
                  <c:v>9.5000000000000639E-4</c:v>
                </c:pt>
                <c:pt idx="212">
                  <c:v>4.7200000000000575E-3</c:v>
                </c:pt>
                <c:pt idx="213">
                  <c:v>2.5399999999999867E-3</c:v>
                </c:pt>
                <c:pt idx="214">
                  <c:v>-1.2999999999996348E-4</c:v>
                </c:pt>
                <c:pt idx="215">
                  <c:v>1.5700000000000713E-3</c:v>
                </c:pt>
                <c:pt idx="216">
                  <c:v>1.9999999999908979E-5</c:v>
                </c:pt>
                <c:pt idx="217">
                  <c:v>3.8000000000004697E-4</c:v>
                </c:pt>
                <c:pt idx="218">
                  <c:v>2.6999999999999247E-4</c:v>
                </c:pt>
                <c:pt idx="219">
                  <c:v>1.4999999999987246E-4</c:v>
                </c:pt>
                <c:pt idx="220">
                  <c:v>8.0000000000080007E-5</c:v>
                </c:pt>
                <c:pt idx="22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92-4A42-9212-55338B0AA613}"/>
            </c:ext>
          </c:extLst>
        </c:ser>
        <c:ser>
          <c:idx val="1"/>
          <c:order val="1"/>
          <c:tx>
            <c:strRef>
              <c:f>라이프!$C$1</c:f>
              <c:strCache>
                <c:ptCount val="1"/>
                <c:pt idx="0">
                  <c:v>코스피</c:v>
                </c:pt>
              </c:strCache>
            </c:strRef>
          </c:tx>
          <c:spPr>
            <a:ln w="19050" cap="rnd">
              <a:solidFill>
                <a:srgbClr val="0A78F5"/>
              </a:solidFill>
              <a:round/>
            </a:ln>
            <a:effectLst/>
          </c:spPr>
          <c:marker>
            <c:symbol val="none"/>
          </c:marker>
          <c:cat>
            <c:numRef>
              <c:f>라이프!$A$2:$A$223</c:f>
              <c:numCache>
                <c:formatCode>yy\.mm</c:formatCode>
                <c:ptCount val="222"/>
                <c:pt idx="0">
                  <c:v>45896</c:v>
                </c:pt>
                <c:pt idx="1">
                  <c:v>45895</c:v>
                </c:pt>
                <c:pt idx="2">
                  <c:v>45894</c:v>
                </c:pt>
                <c:pt idx="3">
                  <c:v>45891</c:v>
                </c:pt>
                <c:pt idx="4">
                  <c:v>45890</c:v>
                </c:pt>
                <c:pt idx="5">
                  <c:v>45889</c:v>
                </c:pt>
                <c:pt idx="6">
                  <c:v>45888</c:v>
                </c:pt>
                <c:pt idx="7">
                  <c:v>45887</c:v>
                </c:pt>
                <c:pt idx="8">
                  <c:v>45883</c:v>
                </c:pt>
                <c:pt idx="9">
                  <c:v>45882</c:v>
                </c:pt>
                <c:pt idx="10">
                  <c:v>45881</c:v>
                </c:pt>
                <c:pt idx="11">
                  <c:v>45880</c:v>
                </c:pt>
                <c:pt idx="12">
                  <c:v>45877</c:v>
                </c:pt>
                <c:pt idx="13">
                  <c:v>45876</c:v>
                </c:pt>
                <c:pt idx="14">
                  <c:v>45875</c:v>
                </c:pt>
                <c:pt idx="15">
                  <c:v>45874</c:v>
                </c:pt>
                <c:pt idx="16">
                  <c:v>45873</c:v>
                </c:pt>
                <c:pt idx="17">
                  <c:v>45870</c:v>
                </c:pt>
                <c:pt idx="18">
                  <c:v>45869</c:v>
                </c:pt>
                <c:pt idx="19">
                  <c:v>45868</c:v>
                </c:pt>
                <c:pt idx="20">
                  <c:v>45867</c:v>
                </c:pt>
                <c:pt idx="21">
                  <c:v>45866</c:v>
                </c:pt>
                <c:pt idx="22">
                  <c:v>45863</c:v>
                </c:pt>
                <c:pt idx="23">
                  <c:v>45862</c:v>
                </c:pt>
                <c:pt idx="24">
                  <c:v>45861</c:v>
                </c:pt>
                <c:pt idx="25">
                  <c:v>45860</c:v>
                </c:pt>
                <c:pt idx="26">
                  <c:v>45859</c:v>
                </c:pt>
                <c:pt idx="27">
                  <c:v>45856</c:v>
                </c:pt>
                <c:pt idx="28">
                  <c:v>45855</c:v>
                </c:pt>
                <c:pt idx="29">
                  <c:v>45854</c:v>
                </c:pt>
                <c:pt idx="30">
                  <c:v>45853</c:v>
                </c:pt>
                <c:pt idx="31">
                  <c:v>45852</c:v>
                </c:pt>
                <c:pt idx="32">
                  <c:v>45849</c:v>
                </c:pt>
                <c:pt idx="33">
                  <c:v>45848</c:v>
                </c:pt>
                <c:pt idx="34">
                  <c:v>45847</c:v>
                </c:pt>
                <c:pt idx="35">
                  <c:v>45846</c:v>
                </c:pt>
                <c:pt idx="36">
                  <c:v>45845</c:v>
                </c:pt>
                <c:pt idx="37">
                  <c:v>45842</c:v>
                </c:pt>
                <c:pt idx="38">
                  <c:v>45841</c:v>
                </c:pt>
                <c:pt idx="39">
                  <c:v>45840</c:v>
                </c:pt>
                <c:pt idx="40">
                  <c:v>45839</c:v>
                </c:pt>
                <c:pt idx="41">
                  <c:v>45838</c:v>
                </c:pt>
                <c:pt idx="42">
                  <c:v>45835</c:v>
                </c:pt>
                <c:pt idx="43">
                  <c:v>45834</c:v>
                </c:pt>
                <c:pt idx="44">
                  <c:v>45833</c:v>
                </c:pt>
                <c:pt idx="45">
                  <c:v>45832</c:v>
                </c:pt>
                <c:pt idx="46">
                  <c:v>45831</c:v>
                </c:pt>
                <c:pt idx="47">
                  <c:v>45828</c:v>
                </c:pt>
                <c:pt idx="48">
                  <c:v>45827</c:v>
                </c:pt>
                <c:pt idx="49">
                  <c:v>45826</c:v>
                </c:pt>
                <c:pt idx="50">
                  <c:v>45825</c:v>
                </c:pt>
                <c:pt idx="51">
                  <c:v>45824</c:v>
                </c:pt>
                <c:pt idx="52">
                  <c:v>45821</c:v>
                </c:pt>
                <c:pt idx="53">
                  <c:v>45820</c:v>
                </c:pt>
                <c:pt idx="54">
                  <c:v>45819</c:v>
                </c:pt>
                <c:pt idx="55">
                  <c:v>45818</c:v>
                </c:pt>
                <c:pt idx="56">
                  <c:v>45817</c:v>
                </c:pt>
                <c:pt idx="57">
                  <c:v>45813</c:v>
                </c:pt>
                <c:pt idx="58">
                  <c:v>45812</c:v>
                </c:pt>
                <c:pt idx="59">
                  <c:v>45810</c:v>
                </c:pt>
                <c:pt idx="60">
                  <c:v>45807</c:v>
                </c:pt>
                <c:pt idx="61">
                  <c:v>45806</c:v>
                </c:pt>
                <c:pt idx="62">
                  <c:v>45805</c:v>
                </c:pt>
                <c:pt idx="63">
                  <c:v>45804</c:v>
                </c:pt>
                <c:pt idx="64">
                  <c:v>45803</c:v>
                </c:pt>
                <c:pt idx="65">
                  <c:v>45800</c:v>
                </c:pt>
                <c:pt idx="66">
                  <c:v>45799</c:v>
                </c:pt>
                <c:pt idx="67">
                  <c:v>45798</c:v>
                </c:pt>
                <c:pt idx="68">
                  <c:v>45797</c:v>
                </c:pt>
                <c:pt idx="69">
                  <c:v>45796</c:v>
                </c:pt>
                <c:pt idx="70">
                  <c:v>45793</c:v>
                </c:pt>
                <c:pt idx="71">
                  <c:v>45792</c:v>
                </c:pt>
                <c:pt idx="72">
                  <c:v>45791</c:v>
                </c:pt>
                <c:pt idx="73">
                  <c:v>45790</c:v>
                </c:pt>
                <c:pt idx="74">
                  <c:v>45789</c:v>
                </c:pt>
                <c:pt idx="75">
                  <c:v>45786</c:v>
                </c:pt>
                <c:pt idx="76">
                  <c:v>45785</c:v>
                </c:pt>
                <c:pt idx="77">
                  <c:v>45784</c:v>
                </c:pt>
                <c:pt idx="78">
                  <c:v>45779</c:v>
                </c:pt>
                <c:pt idx="79">
                  <c:v>45777</c:v>
                </c:pt>
                <c:pt idx="80">
                  <c:v>45776</c:v>
                </c:pt>
                <c:pt idx="81">
                  <c:v>45775</c:v>
                </c:pt>
                <c:pt idx="82">
                  <c:v>45772</c:v>
                </c:pt>
                <c:pt idx="83">
                  <c:v>45771</c:v>
                </c:pt>
                <c:pt idx="84">
                  <c:v>45770</c:v>
                </c:pt>
                <c:pt idx="85">
                  <c:v>45769</c:v>
                </c:pt>
                <c:pt idx="86">
                  <c:v>45768</c:v>
                </c:pt>
                <c:pt idx="87">
                  <c:v>45765</c:v>
                </c:pt>
                <c:pt idx="88">
                  <c:v>45764</c:v>
                </c:pt>
                <c:pt idx="89">
                  <c:v>45763</c:v>
                </c:pt>
                <c:pt idx="90">
                  <c:v>45762</c:v>
                </c:pt>
                <c:pt idx="91">
                  <c:v>45761</c:v>
                </c:pt>
                <c:pt idx="92">
                  <c:v>45758</c:v>
                </c:pt>
                <c:pt idx="93">
                  <c:v>45757</c:v>
                </c:pt>
                <c:pt idx="94">
                  <c:v>45756</c:v>
                </c:pt>
                <c:pt idx="95">
                  <c:v>45755</c:v>
                </c:pt>
                <c:pt idx="96">
                  <c:v>45754</c:v>
                </c:pt>
                <c:pt idx="97">
                  <c:v>45751</c:v>
                </c:pt>
                <c:pt idx="98">
                  <c:v>45750</c:v>
                </c:pt>
                <c:pt idx="99">
                  <c:v>45749</c:v>
                </c:pt>
                <c:pt idx="100">
                  <c:v>45748</c:v>
                </c:pt>
                <c:pt idx="101">
                  <c:v>45747</c:v>
                </c:pt>
                <c:pt idx="102">
                  <c:v>45744</c:v>
                </c:pt>
                <c:pt idx="103">
                  <c:v>45743</c:v>
                </c:pt>
                <c:pt idx="104">
                  <c:v>45742</c:v>
                </c:pt>
                <c:pt idx="105">
                  <c:v>45741</c:v>
                </c:pt>
                <c:pt idx="106">
                  <c:v>45740</c:v>
                </c:pt>
                <c:pt idx="107">
                  <c:v>45737</c:v>
                </c:pt>
                <c:pt idx="108">
                  <c:v>45736</c:v>
                </c:pt>
                <c:pt idx="109">
                  <c:v>45735</c:v>
                </c:pt>
                <c:pt idx="110">
                  <c:v>45734</c:v>
                </c:pt>
                <c:pt idx="111">
                  <c:v>45733</c:v>
                </c:pt>
                <c:pt idx="112">
                  <c:v>45730</c:v>
                </c:pt>
                <c:pt idx="113">
                  <c:v>45729</c:v>
                </c:pt>
                <c:pt idx="114">
                  <c:v>45728</c:v>
                </c:pt>
                <c:pt idx="115">
                  <c:v>45727</c:v>
                </c:pt>
                <c:pt idx="116">
                  <c:v>45726</c:v>
                </c:pt>
                <c:pt idx="117">
                  <c:v>45723</c:v>
                </c:pt>
                <c:pt idx="118">
                  <c:v>45722</c:v>
                </c:pt>
                <c:pt idx="119">
                  <c:v>45721</c:v>
                </c:pt>
                <c:pt idx="120">
                  <c:v>45720</c:v>
                </c:pt>
                <c:pt idx="121">
                  <c:v>45716</c:v>
                </c:pt>
                <c:pt idx="122">
                  <c:v>45715</c:v>
                </c:pt>
                <c:pt idx="123">
                  <c:v>45714</c:v>
                </c:pt>
                <c:pt idx="124">
                  <c:v>45713</c:v>
                </c:pt>
                <c:pt idx="125">
                  <c:v>45712</c:v>
                </c:pt>
                <c:pt idx="126">
                  <c:v>45709</c:v>
                </c:pt>
                <c:pt idx="127">
                  <c:v>45708</c:v>
                </c:pt>
                <c:pt idx="128">
                  <c:v>45707</c:v>
                </c:pt>
                <c:pt idx="129">
                  <c:v>45706</c:v>
                </c:pt>
                <c:pt idx="130">
                  <c:v>45705</c:v>
                </c:pt>
                <c:pt idx="131">
                  <c:v>45702</c:v>
                </c:pt>
                <c:pt idx="132">
                  <c:v>45701</c:v>
                </c:pt>
                <c:pt idx="133">
                  <c:v>45700</c:v>
                </c:pt>
                <c:pt idx="134">
                  <c:v>45699</c:v>
                </c:pt>
                <c:pt idx="135">
                  <c:v>45698</c:v>
                </c:pt>
                <c:pt idx="136">
                  <c:v>45695</c:v>
                </c:pt>
                <c:pt idx="137">
                  <c:v>45694</c:v>
                </c:pt>
                <c:pt idx="138">
                  <c:v>45693</c:v>
                </c:pt>
                <c:pt idx="139">
                  <c:v>45692</c:v>
                </c:pt>
                <c:pt idx="140">
                  <c:v>45691</c:v>
                </c:pt>
                <c:pt idx="141">
                  <c:v>45688</c:v>
                </c:pt>
                <c:pt idx="142">
                  <c:v>45681</c:v>
                </c:pt>
                <c:pt idx="143">
                  <c:v>45680</c:v>
                </c:pt>
                <c:pt idx="144">
                  <c:v>45679</c:v>
                </c:pt>
                <c:pt idx="145">
                  <c:v>45678</c:v>
                </c:pt>
                <c:pt idx="146">
                  <c:v>45677</c:v>
                </c:pt>
                <c:pt idx="147">
                  <c:v>45674</c:v>
                </c:pt>
                <c:pt idx="148">
                  <c:v>45673</c:v>
                </c:pt>
                <c:pt idx="149">
                  <c:v>45672</c:v>
                </c:pt>
                <c:pt idx="150">
                  <c:v>45671</c:v>
                </c:pt>
                <c:pt idx="151">
                  <c:v>45670</c:v>
                </c:pt>
                <c:pt idx="152">
                  <c:v>45667</c:v>
                </c:pt>
                <c:pt idx="153">
                  <c:v>45666</c:v>
                </c:pt>
                <c:pt idx="154">
                  <c:v>45665</c:v>
                </c:pt>
                <c:pt idx="155">
                  <c:v>45664</c:v>
                </c:pt>
                <c:pt idx="156">
                  <c:v>45663</c:v>
                </c:pt>
                <c:pt idx="157">
                  <c:v>45660</c:v>
                </c:pt>
                <c:pt idx="158">
                  <c:v>45659</c:v>
                </c:pt>
                <c:pt idx="159">
                  <c:v>45657</c:v>
                </c:pt>
                <c:pt idx="160">
                  <c:v>45656</c:v>
                </c:pt>
                <c:pt idx="161">
                  <c:v>45653</c:v>
                </c:pt>
                <c:pt idx="162">
                  <c:v>45652</c:v>
                </c:pt>
                <c:pt idx="163">
                  <c:v>45650</c:v>
                </c:pt>
                <c:pt idx="164">
                  <c:v>45649</c:v>
                </c:pt>
                <c:pt idx="165">
                  <c:v>45646</c:v>
                </c:pt>
                <c:pt idx="166">
                  <c:v>45645</c:v>
                </c:pt>
                <c:pt idx="167">
                  <c:v>45644</c:v>
                </c:pt>
                <c:pt idx="168">
                  <c:v>45643</c:v>
                </c:pt>
                <c:pt idx="169">
                  <c:v>45642</c:v>
                </c:pt>
                <c:pt idx="170">
                  <c:v>45639</c:v>
                </c:pt>
                <c:pt idx="171">
                  <c:v>45638</c:v>
                </c:pt>
                <c:pt idx="172">
                  <c:v>45637</c:v>
                </c:pt>
                <c:pt idx="173">
                  <c:v>45636</c:v>
                </c:pt>
                <c:pt idx="174">
                  <c:v>45635</c:v>
                </c:pt>
                <c:pt idx="175">
                  <c:v>45632</c:v>
                </c:pt>
                <c:pt idx="176">
                  <c:v>45631</c:v>
                </c:pt>
                <c:pt idx="177">
                  <c:v>45630</c:v>
                </c:pt>
                <c:pt idx="178">
                  <c:v>45629</c:v>
                </c:pt>
                <c:pt idx="179">
                  <c:v>45628</c:v>
                </c:pt>
                <c:pt idx="180">
                  <c:v>45625</c:v>
                </c:pt>
                <c:pt idx="181">
                  <c:v>45624</c:v>
                </c:pt>
                <c:pt idx="182">
                  <c:v>45623</c:v>
                </c:pt>
                <c:pt idx="183">
                  <c:v>45622</c:v>
                </c:pt>
                <c:pt idx="184">
                  <c:v>45621</c:v>
                </c:pt>
                <c:pt idx="185">
                  <c:v>45618</c:v>
                </c:pt>
                <c:pt idx="186">
                  <c:v>45617</c:v>
                </c:pt>
                <c:pt idx="187">
                  <c:v>45616</c:v>
                </c:pt>
                <c:pt idx="188">
                  <c:v>45615</c:v>
                </c:pt>
                <c:pt idx="189">
                  <c:v>45614</c:v>
                </c:pt>
                <c:pt idx="190">
                  <c:v>45611</c:v>
                </c:pt>
                <c:pt idx="191">
                  <c:v>45610</c:v>
                </c:pt>
                <c:pt idx="192">
                  <c:v>45609</c:v>
                </c:pt>
                <c:pt idx="193">
                  <c:v>45608</c:v>
                </c:pt>
                <c:pt idx="194">
                  <c:v>45607</c:v>
                </c:pt>
                <c:pt idx="195">
                  <c:v>45604</c:v>
                </c:pt>
                <c:pt idx="196">
                  <c:v>45603</c:v>
                </c:pt>
                <c:pt idx="197">
                  <c:v>45602</c:v>
                </c:pt>
                <c:pt idx="198">
                  <c:v>45601</c:v>
                </c:pt>
                <c:pt idx="199">
                  <c:v>45600</c:v>
                </c:pt>
                <c:pt idx="200">
                  <c:v>45597</c:v>
                </c:pt>
                <c:pt idx="201">
                  <c:v>45596</c:v>
                </c:pt>
                <c:pt idx="202">
                  <c:v>45595</c:v>
                </c:pt>
                <c:pt idx="203">
                  <c:v>45594</c:v>
                </c:pt>
                <c:pt idx="204">
                  <c:v>45593</c:v>
                </c:pt>
                <c:pt idx="205">
                  <c:v>45590</c:v>
                </c:pt>
                <c:pt idx="206">
                  <c:v>45589</c:v>
                </c:pt>
                <c:pt idx="207">
                  <c:v>45588</c:v>
                </c:pt>
                <c:pt idx="208">
                  <c:v>45587</c:v>
                </c:pt>
                <c:pt idx="209">
                  <c:v>45586</c:v>
                </c:pt>
                <c:pt idx="210">
                  <c:v>45583</c:v>
                </c:pt>
                <c:pt idx="211">
                  <c:v>45582</c:v>
                </c:pt>
                <c:pt idx="212">
                  <c:v>45581</c:v>
                </c:pt>
                <c:pt idx="213">
                  <c:v>45580</c:v>
                </c:pt>
                <c:pt idx="214">
                  <c:v>45579</c:v>
                </c:pt>
                <c:pt idx="215">
                  <c:v>45576</c:v>
                </c:pt>
                <c:pt idx="216">
                  <c:v>45575</c:v>
                </c:pt>
                <c:pt idx="217">
                  <c:v>45573</c:v>
                </c:pt>
                <c:pt idx="218">
                  <c:v>45572</c:v>
                </c:pt>
                <c:pt idx="219">
                  <c:v>45569</c:v>
                </c:pt>
                <c:pt idx="220">
                  <c:v>45567</c:v>
                </c:pt>
                <c:pt idx="221">
                  <c:v>45565</c:v>
                </c:pt>
              </c:numCache>
            </c:numRef>
          </c:cat>
          <c:val>
            <c:numRef>
              <c:f>라이프!$C$2:$C$223</c:f>
              <c:numCache>
                <c:formatCode>0%</c:formatCode>
                <c:ptCount val="222"/>
                <c:pt idx="0">
                  <c:v>0.19985810142728822</c:v>
                </c:pt>
                <c:pt idx="1">
                  <c:v>0.21136849096906163</c:v>
                </c:pt>
                <c:pt idx="2">
                  <c:v>0.19584644762961445</c:v>
                </c:pt>
                <c:pt idx="3">
                  <c:v>0.18566069635969762</c:v>
                </c:pt>
                <c:pt idx="4">
                  <c:v>0.18126410494456136</c:v>
                </c:pt>
                <c:pt idx="5">
                  <c:v>0.18936666440232752</c:v>
                </c:pt>
                <c:pt idx="6">
                  <c:v>0.19907313059952148</c:v>
                </c:pt>
                <c:pt idx="7">
                  <c:v>0.21733125014152099</c:v>
                </c:pt>
                <c:pt idx="8">
                  <c:v>0.21684441727237713</c:v>
                </c:pt>
                <c:pt idx="9">
                  <c:v>0.2038395640392785</c:v>
                </c:pt>
                <c:pt idx="10">
                  <c:v>0.21020235642204255</c:v>
                </c:pt>
                <c:pt idx="11">
                  <c:v>0.21142509944221777</c:v>
                </c:pt>
                <c:pt idx="12">
                  <c:v>0.21809357758002546</c:v>
                </c:pt>
                <c:pt idx="13">
                  <c:v>0.20694548226645226</c:v>
                </c:pt>
                <c:pt idx="14">
                  <c:v>0.20689264769150628</c:v>
                </c:pt>
                <c:pt idx="15">
                  <c:v>0.18792880918415866</c:v>
                </c:pt>
                <c:pt idx="16">
                  <c:v>0.17723358165583547</c:v>
                </c:pt>
                <c:pt idx="17">
                  <c:v>0.22479602080172678</c:v>
                </c:pt>
                <c:pt idx="18">
                  <c:v>0.22820385088573381</c:v>
                </c:pt>
                <c:pt idx="19">
                  <c:v>0.21918423416283606</c:v>
                </c:pt>
                <c:pt idx="20">
                  <c:v>0.21124017842990739</c:v>
                </c:pt>
                <c:pt idx="21">
                  <c:v>0.20615673754047514</c:v>
                </c:pt>
                <c:pt idx="22">
                  <c:v>0.20404335454264122</c:v>
                </c:pt>
                <c:pt idx="23">
                  <c:v>0.2015223905380823</c:v>
                </c:pt>
                <c:pt idx="24">
                  <c:v>0.19630308931307505</c:v>
                </c:pt>
                <c:pt idx="25">
                  <c:v>0.21172701129905103</c:v>
                </c:pt>
                <c:pt idx="26">
                  <c:v>0.20314516676856198</c:v>
                </c:pt>
                <c:pt idx="27">
                  <c:v>0.20473775181335796</c:v>
                </c:pt>
                <c:pt idx="28">
                  <c:v>0.20250737797100138</c:v>
                </c:pt>
                <c:pt idx="29">
                  <c:v>0.21341394379910783</c:v>
                </c:pt>
                <c:pt idx="30">
                  <c:v>0.2084135286703046</c:v>
                </c:pt>
                <c:pt idx="31">
                  <c:v>0.19850327196974837</c:v>
                </c:pt>
                <c:pt idx="32">
                  <c:v>0.2013186000347198</c:v>
                </c:pt>
                <c:pt idx="33">
                  <c:v>0.1826415777913637</c:v>
                </c:pt>
                <c:pt idx="34">
                  <c:v>0.17555042305398927</c:v>
                </c:pt>
                <c:pt idx="35">
                  <c:v>0.15461283578259311</c:v>
                </c:pt>
                <c:pt idx="36">
                  <c:v>0.15265418261138652</c:v>
                </c:pt>
                <c:pt idx="37">
                  <c:v>0.17604857761776449</c:v>
                </c:pt>
                <c:pt idx="38">
                  <c:v>0.16049634309263405</c:v>
                </c:pt>
                <c:pt idx="39">
                  <c:v>0.16600246058163304</c:v>
                </c:pt>
                <c:pt idx="40">
                  <c:v>0.15922831329393361</c:v>
                </c:pt>
                <c:pt idx="41">
                  <c:v>0.15328064971431576</c:v>
                </c:pt>
                <c:pt idx="42">
                  <c:v>0.16219459728732177</c:v>
                </c:pt>
                <c:pt idx="43">
                  <c:v>0.17302191125300959</c:v>
                </c:pt>
                <c:pt idx="44">
                  <c:v>0.17128214417800702</c:v>
                </c:pt>
                <c:pt idx="45">
                  <c:v>0.13763029383571457</c:v>
                </c:pt>
                <c:pt idx="46">
                  <c:v>0.14041165681679235</c:v>
                </c:pt>
                <c:pt idx="47">
                  <c:v>0.12376876570885109</c:v>
                </c:pt>
                <c:pt idx="48">
                  <c:v>0.12167425220206951</c:v>
                </c:pt>
                <c:pt idx="49">
                  <c:v>0.11341318901946584</c:v>
                </c:pt>
                <c:pt idx="50">
                  <c:v>0.11203949007087366</c:v>
                </c:pt>
                <c:pt idx="51">
                  <c:v>9.2400123783861199E-2</c:v>
                </c:pt>
                <c:pt idx="52">
                  <c:v>0.10198959913653205</c:v>
                </c:pt>
                <c:pt idx="53">
                  <c:v>9.7087305361199805E-2</c:v>
                </c:pt>
                <c:pt idx="54">
                  <c:v>8.3806957558740569E-2</c:v>
                </c:pt>
                <c:pt idx="55">
                  <c:v>7.7738529236389242E-2</c:v>
                </c:pt>
                <c:pt idx="56">
                  <c:v>6.1239046260444185E-2</c:v>
                </c:pt>
                <c:pt idx="57">
                  <c:v>4.5686811735313748E-2</c:v>
                </c:pt>
                <c:pt idx="58">
                  <c:v>1.8563805297043379E-2</c:v>
                </c:pt>
                <c:pt idx="59">
                  <c:v>1.8073198529689138E-2</c:v>
                </c:pt>
                <c:pt idx="60">
                  <c:v>2.6741842719018027E-2</c:v>
                </c:pt>
                <c:pt idx="61">
                  <c:v>7.6874306546204085E-3</c:v>
                </c:pt>
                <c:pt idx="62">
                  <c:v>-4.7400161522844764E-3</c:v>
                </c:pt>
                <c:pt idx="63">
                  <c:v>-2.030357237204683E-3</c:v>
                </c:pt>
                <c:pt idx="64">
                  <c:v>-2.1771618775898394E-2</c:v>
                </c:pt>
                <c:pt idx="65">
                  <c:v>-2.1175342858652413E-2</c:v>
                </c:pt>
                <c:pt idx="66">
                  <c:v>-9.1328336692103607E-3</c:v>
                </c:pt>
                <c:pt idx="67">
                  <c:v>-1.8107163613582999E-2</c:v>
                </c:pt>
                <c:pt idx="68">
                  <c:v>-1.7495792103495389E-2</c:v>
                </c:pt>
                <c:pt idx="69">
                  <c:v>-8.6460008000665001E-3</c:v>
                </c:pt>
                <c:pt idx="70">
                  <c:v>-1.0725418714006452E-2</c:v>
                </c:pt>
                <c:pt idx="71">
                  <c:v>-3.4757602517945241E-3</c:v>
                </c:pt>
                <c:pt idx="72">
                  <c:v>-1.5608842998286687E-2</c:v>
                </c:pt>
                <c:pt idx="73">
                  <c:v>-1.6020197903222289E-2</c:v>
                </c:pt>
                <c:pt idx="74">
                  <c:v>-2.736453592373711E-2</c:v>
                </c:pt>
                <c:pt idx="75">
                  <c:v>-2.6530504419234879E-2</c:v>
                </c:pt>
                <c:pt idx="76">
                  <c:v>-2.8674078602751951E-2</c:v>
                </c:pt>
                <c:pt idx="77">
                  <c:v>-3.3961309995546918E-2</c:v>
                </c:pt>
                <c:pt idx="78">
                  <c:v>-3.5161409626459528E-2</c:v>
                </c:pt>
                <c:pt idx="79">
                  <c:v>-3.1836605303081855E-2</c:v>
                </c:pt>
                <c:pt idx="80">
                  <c:v>-3.8086180739533071E-2</c:v>
                </c:pt>
                <c:pt idx="81">
                  <c:v>-3.9052298681399922E-2</c:v>
                </c:pt>
                <c:pt idx="82">
                  <c:v>-4.8098332691770773E-2</c:v>
                </c:pt>
                <c:pt idx="83">
                  <c:v>-4.6879363569805932E-2</c:v>
                </c:pt>
                <c:pt idx="84">
                  <c:v>-6.1567375404750657E-2</c:v>
                </c:pt>
                <c:pt idx="85">
                  <c:v>-6.0895621523296306E-2</c:v>
                </c:pt>
                <c:pt idx="86">
                  <c:v>-6.2782570628505008E-2</c:v>
                </c:pt>
                <c:pt idx="87">
                  <c:v>-6.7692412200258234E-2</c:v>
                </c:pt>
                <c:pt idx="88">
                  <c:v>-7.6364830287797614E-2</c:v>
                </c:pt>
                <c:pt idx="89">
                  <c:v>-6.5050683452966052E-2</c:v>
                </c:pt>
                <c:pt idx="90">
                  <c:v>-7.317211240178445E-2</c:v>
                </c:pt>
                <c:pt idx="91">
                  <c:v>-8.191623455532171E-2</c:v>
                </c:pt>
                <c:pt idx="92">
                  <c:v>-7.7259244163666474E-2</c:v>
                </c:pt>
                <c:pt idx="93">
                  <c:v>-0.13438096747654538</c:v>
                </c:pt>
                <c:pt idx="94">
                  <c:v>-0.11908535802972331</c:v>
                </c:pt>
                <c:pt idx="95">
                  <c:v>-0.12136101865060511</c:v>
                </c:pt>
                <c:pt idx="96">
                  <c:v>-6.9575587407256445E-2</c:v>
                </c:pt>
                <c:pt idx="97">
                  <c:v>-6.1544732015488268E-2</c:v>
                </c:pt>
                <c:pt idx="98">
                  <c:v>-5.4313943044328239E-2</c:v>
                </c:pt>
                <c:pt idx="99">
                  <c:v>-4.8453079123550014E-2</c:v>
                </c:pt>
                <c:pt idx="100">
                  <c:v>-6.3650567216901099E-2</c:v>
                </c:pt>
                <c:pt idx="101">
                  <c:v>-3.4644385571632408E-2</c:v>
                </c:pt>
                <c:pt idx="102">
                  <c:v>-1.6088128071009677E-2</c:v>
                </c:pt>
                <c:pt idx="103">
                  <c:v>-2.2039565548838125E-3</c:v>
                </c:pt>
                <c:pt idx="104">
                  <c:v>-1.2819932220788255E-2</c:v>
                </c:pt>
                <c:pt idx="105">
                  <c:v>-6.683573730649317E-3</c:v>
                </c:pt>
                <c:pt idx="106">
                  <c:v>-2.5096423099276732E-3</c:v>
                </c:pt>
                <c:pt idx="107">
                  <c:v>-4.7853029308094763E-3</c:v>
                </c:pt>
                <c:pt idx="108">
                  <c:v>-7.98556861324351E-3</c:v>
                </c:pt>
                <c:pt idx="109">
                  <c:v>-1.4129474899802985E-2</c:v>
                </c:pt>
                <c:pt idx="110">
                  <c:v>-1.4752168104521957E-2</c:v>
                </c:pt>
                <c:pt idx="111">
                  <c:v>-3.1481858871302504E-2</c:v>
                </c:pt>
                <c:pt idx="112">
                  <c:v>-2.8734460974118692E-2</c:v>
                </c:pt>
                <c:pt idx="113">
                  <c:v>-2.8289140985289341E-2</c:v>
                </c:pt>
                <c:pt idx="114">
                  <c:v>-4.2335590124463307E-2</c:v>
                </c:pt>
                <c:pt idx="115">
                  <c:v>-2.9960977892504403E-2</c:v>
                </c:pt>
                <c:pt idx="116">
                  <c:v>-3.2568741555902836E-2</c:v>
                </c:pt>
                <c:pt idx="117">
                  <c:v>-2.7783438625093582E-2</c:v>
                </c:pt>
                <c:pt idx="118">
                  <c:v>-3.4587777098476158E-2</c:v>
                </c:pt>
                <c:pt idx="119">
                  <c:v>-4.56113337711056E-2</c:v>
                </c:pt>
                <c:pt idx="120">
                  <c:v>-4.4154609061884398E-2</c:v>
                </c:pt>
                <c:pt idx="121">
                  <c:v>-1.0578236683800202E-2</c:v>
                </c:pt>
                <c:pt idx="122">
                  <c:v>-3.2795175448527836E-3</c:v>
                </c:pt>
                <c:pt idx="123">
                  <c:v>-7.3553276121037792E-3</c:v>
                </c:pt>
                <c:pt idx="124">
                  <c:v>-1.7020280928983222E-3</c:v>
                </c:pt>
                <c:pt idx="125">
                  <c:v>1.8114711410002204E-3</c:v>
                </c:pt>
                <c:pt idx="126">
                  <c:v>1.6152284340584799E-3</c:v>
                </c:pt>
                <c:pt idx="127">
                  <c:v>8.2044547094475284E-3</c:v>
                </c:pt>
                <c:pt idx="128">
                  <c:v>-8.668644189329E-3</c:v>
                </c:pt>
                <c:pt idx="129">
                  <c:v>-1.4854063356203207E-2</c:v>
                </c:pt>
                <c:pt idx="130">
                  <c:v>-2.2164104189781764E-2</c:v>
                </c:pt>
                <c:pt idx="131">
                  <c:v>-2.5137935979590798E-2</c:v>
                </c:pt>
                <c:pt idx="132">
                  <c:v>-3.8263553955422802E-2</c:v>
                </c:pt>
                <c:pt idx="133">
                  <c:v>-4.1788374883952595E-2</c:v>
                </c:pt>
                <c:pt idx="134">
                  <c:v>-4.8498365902075014E-2</c:v>
                </c:pt>
                <c:pt idx="135">
                  <c:v>-4.8253062518397782E-2</c:v>
                </c:pt>
                <c:pt idx="136">
                  <c:v>-4.2656371472348686E-2</c:v>
                </c:pt>
                <c:pt idx="137">
                  <c:v>-5.3027043754575898E-2</c:v>
                </c:pt>
                <c:pt idx="138">
                  <c:v>-6.3435455018907239E-2</c:v>
                </c:pt>
                <c:pt idx="139">
                  <c:v>-7.3904248654605431E-2</c:v>
                </c:pt>
                <c:pt idx="140">
                  <c:v>-4.9970186204137845E-2</c:v>
                </c:pt>
                <c:pt idx="141">
                  <c:v>-4.2637501981296566E-2</c:v>
                </c:pt>
                <c:pt idx="142">
                  <c:v>-5.0679679067696326E-2</c:v>
                </c:pt>
                <c:pt idx="143">
                  <c:v>-3.8765482417408292E-2</c:v>
                </c:pt>
                <c:pt idx="144">
                  <c:v>-4.9721108922250123E-2</c:v>
                </c:pt>
                <c:pt idx="145">
                  <c:v>-4.8958781483745772E-2</c:v>
                </c:pt>
                <c:pt idx="146">
                  <c:v>-4.7637917110099681E-2</c:v>
                </c:pt>
                <c:pt idx="147">
                  <c:v>-4.6151001215195331E-2</c:v>
                </c:pt>
                <c:pt idx="148">
                  <c:v>-5.7729320924756133E-2</c:v>
                </c:pt>
                <c:pt idx="149">
                  <c:v>-5.7506660930341402E-2</c:v>
                </c:pt>
                <c:pt idx="150">
                  <c:v>-6.0465397127308806E-2</c:v>
                </c:pt>
                <c:pt idx="151">
                  <c:v>-5.0570236019594095E-2</c:v>
                </c:pt>
                <c:pt idx="152">
                  <c:v>-4.8260610314818653E-2</c:v>
                </c:pt>
                <c:pt idx="153">
                  <c:v>-4.8581391662704032E-2</c:v>
                </c:pt>
                <c:pt idx="154">
                  <c:v>-5.9506826981862715E-2</c:v>
                </c:pt>
                <c:pt idx="155">
                  <c:v>-6.0812595762667176E-2</c:v>
                </c:pt>
                <c:pt idx="156">
                  <c:v>-7.8444248201737565E-2</c:v>
                </c:pt>
                <c:pt idx="157">
                  <c:v>-9.4664462710111863E-2</c:v>
                </c:pt>
                <c:pt idx="158">
                  <c:v>-9.4456898308538983E-2</c:v>
                </c:pt>
                <c:pt idx="159">
                  <c:v>-9.4456898308538983E-2</c:v>
                </c:pt>
                <c:pt idx="160">
                  <c:v>-9.246428005343843E-2</c:v>
                </c:pt>
                <c:pt idx="161">
                  <c:v>-8.306727350949894E-2</c:v>
                </c:pt>
                <c:pt idx="162">
                  <c:v>-7.8972593951196046E-2</c:v>
                </c:pt>
                <c:pt idx="163">
                  <c:v>-7.8410283117843704E-2</c:v>
                </c:pt>
                <c:pt idx="164">
                  <c:v>-9.26982617424843E-2</c:v>
                </c:pt>
                <c:pt idx="165">
                  <c:v>-8.0704813229777739E-2</c:v>
                </c:pt>
                <c:pt idx="166">
                  <c:v>-6.2401406909252999E-2</c:v>
                </c:pt>
                <c:pt idx="167">
                  <c:v>-7.2824913766425969E-2</c:v>
                </c:pt>
                <c:pt idx="168">
                  <c:v>-6.0688057121723427E-2</c:v>
                </c:pt>
                <c:pt idx="169">
                  <c:v>-5.8616187004204234E-2</c:v>
                </c:pt>
                <c:pt idx="170">
                  <c:v>-6.3273177395859359E-2</c:v>
                </c:pt>
                <c:pt idx="171">
                  <c:v>-7.8221588207322834E-2</c:v>
                </c:pt>
                <c:pt idx="172">
                  <c:v>-8.7531795092422815E-2</c:v>
                </c:pt>
                <c:pt idx="173">
                  <c:v>-0.10914113624527333</c:v>
                </c:pt>
                <c:pt idx="174">
                  <c:v>-8.3637132139272041E-2</c:v>
                </c:pt>
                <c:pt idx="175">
                  <c:v>-7.8470665489210556E-2</c:v>
                </c:pt>
                <c:pt idx="176">
                  <c:v>-7.0111480953135796E-2</c:v>
                </c:pt>
                <c:pt idx="177">
                  <c:v>-5.6487708413528792E-2</c:v>
                </c:pt>
                <c:pt idx="178">
                  <c:v>-7.37042320494532E-2</c:v>
                </c:pt>
                <c:pt idx="179">
                  <c:v>-7.316456460536358E-2</c:v>
                </c:pt>
                <c:pt idx="180">
                  <c:v>-5.476303693136797E-2</c:v>
                </c:pt>
                <c:pt idx="181">
                  <c:v>-5.5370634543245201E-2</c:v>
                </c:pt>
                <c:pt idx="182">
                  <c:v>-4.8841790639222893E-2</c:v>
                </c:pt>
                <c:pt idx="183">
                  <c:v>-4.3565880941059287E-2</c:v>
                </c:pt>
                <c:pt idx="184">
                  <c:v>-5.6057484017541181E-2</c:v>
                </c:pt>
                <c:pt idx="185">
                  <c:v>-6.3835488229211479E-2</c:v>
                </c:pt>
                <c:pt idx="186">
                  <c:v>-6.3209021126282239E-2</c:v>
                </c:pt>
                <c:pt idx="187">
                  <c:v>-6.7111231875853994E-2</c:v>
                </c:pt>
                <c:pt idx="188">
                  <c:v>-6.8198114560454104E-2</c:v>
                </c:pt>
                <c:pt idx="189">
                  <c:v>-8.7901637117043685E-2</c:v>
                </c:pt>
                <c:pt idx="190">
                  <c:v>-8.7146857474960204E-2</c:v>
                </c:pt>
                <c:pt idx="191">
                  <c:v>-8.7818611356414555E-2</c:v>
                </c:pt>
                <c:pt idx="192">
                  <c:v>-6.3103351976390498E-2</c:v>
                </c:pt>
                <c:pt idx="193">
                  <c:v>-4.4577285661451249E-2</c:v>
                </c:pt>
                <c:pt idx="194">
                  <c:v>-3.3448059838930067E-2</c:v>
                </c:pt>
                <c:pt idx="195">
                  <c:v>-3.2134743261704735E-2</c:v>
                </c:pt>
                <c:pt idx="196">
                  <c:v>-3.2557419861271475E-2</c:v>
                </c:pt>
                <c:pt idx="197">
                  <c:v>-2.751171795394336E-2</c:v>
                </c:pt>
                <c:pt idx="198">
                  <c:v>-2.2949075017548726E-2</c:v>
                </c:pt>
                <c:pt idx="199">
                  <c:v>-4.0539214576304494E-2</c:v>
                </c:pt>
                <c:pt idx="200">
                  <c:v>-3.5335008944138768E-2</c:v>
                </c:pt>
                <c:pt idx="201">
                  <c:v>-2.1130056080127524E-2</c:v>
                </c:pt>
                <c:pt idx="202">
                  <c:v>-1.2068926476915043E-2</c:v>
                </c:pt>
                <c:pt idx="203">
                  <c:v>-1.4095509815909346E-2</c:v>
                </c:pt>
                <c:pt idx="204">
                  <c:v>-2.5100196997486668E-2</c:v>
                </c:pt>
                <c:pt idx="205">
                  <c:v>-2.5945550196620148E-2</c:v>
                </c:pt>
                <c:pt idx="206">
                  <c:v>-1.8929873423454091E-2</c:v>
                </c:pt>
                <c:pt idx="207">
                  <c:v>-2.9843987047981524E-2</c:v>
                </c:pt>
                <c:pt idx="208">
                  <c:v>-1.6929707371932778E-2</c:v>
                </c:pt>
                <c:pt idx="209">
                  <c:v>-2.1118734385496163E-2</c:v>
                </c:pt>
                <c:pt idx="210">
                  <c:v>-1.5276739955769947E-2</c:v>
                </c:pt>
                <c:pt idx="211">
                  <c:v>-1.4876706745465706E-2</c:v>
                </c:pt>
                <c:pt idx="212">
                  <c:v>-6.1627757776118175E-3</c:v>
                </c:pt>
                <c:pt idx="213">
                  <c:v>-9.9970563593959616E-3</c:v>
                </c:pt>
                <c:pt idx="214">
                  <c:v>-1.9952599838477303E-2</c:v>
                </c:pt>
                <c:pt idx="215">
                  <c:v>-1.9103472741133332E-2</c:v>
                </c:pt>
                <c:pt idx="216">
                  <c:v>-2.0914943882133663E-2</c:v>
                </c:pt>
                <c:pt idx="217">
                  <c:v>-1.4869158949044836E-2</c:v>
                </c:pt>
                <c:pt idx="218">
                  <c:v>-3.0217602970812774E-2</c:v>
                </c:pt>
                <c:pt idx="219">
                  <c:v>-3.3244269335567567E-2</c:v>
                </c:pt>
                <c:pt idx="220">
                  <c:v>-2.1326298787069153E-2</c:v>
                </c:pt>
                <c:pt idx="22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92-4A42-9212-55338B0AA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8732335"/>
        <c:axId val="858729423"/>
      </c:lineChart>
      <c:dateAx>
        <c:axId val="858732335"/>
        <c:scaling>
          <c:orientation val="minMax"/>
          <c:max val="45929"/>
        </c:scaling>
        <c:delete val="0"/>
        <c:axPos val="b"/>
        <c:numFmt formatCode="yy\.mm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858729423"/>
        <c:crosses val="autoZero"/>
        <c:auto val="1"/>
        <c:lblOffset val="100"/>
        <c:baseTimeUnit val="days"/>
        <c:majorUnit val="2"/>
        <c:majorTimeUnit val="months"/>
      </c:dateAx>
      <c:valAx>
        <c:axId val="858729423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858732335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445512820512827E-2"/>
          <c:y val="0.13520185185185188"/>
          <c:w val="0.90503589743589741"/>
          <c:h val="0.5927086419753085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A78F5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C3B67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76-4FA4-AD47-AF3D3E8BCDE1}"/>
              </c:ext>
            </c:extLst>
          </c:dPt>
          <c:dPt>
            <c:idx val="3"/>
            <c:invertIfNegative val="0"/>
            <c:bubble3D val="0"/>
            <c:spPr>
              <a:solidFill>
                <a:srgbClr val="EC3B67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76-4FA4-AD47-AF3D3E8BCDE1}"/>
              </c:ext>
            </c:extLst>
          </c:dPt>
          <c:dPt>
            <c:idx val="4"/>
            <c:invertIfNegative val="0"/>
            <c:bubble3D val="0"/>
            <c:spPr>
              <a:solidFill>
                <a:srgbClr val="EC3B67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476-4FA4-AD47-AF3D3E8BCDE1}"/>
              </c:ext>
            </c:extLst>
          </c:dPt>
          <c:dPt>
            <c:idx val="5"/>
            <c:invertIfNegative val="0"/>
            <c:bubble3D val="0"/>
            <c:spPr>
              <a:solidFill>
                <a:srgbClr val="EC3B67"/>
              </a:solidFill>
              <a:ln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76-4FA4-AD47-AF3D3E8BCDE1}"/>
              </c:ext>
            </c:extLst>
          </c:dPt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미국채1!$B$4:$G$5</c:f>
              <c:multiLvlStrCache>
                <c:ptCount val="6"/>
                <c:lvl>
                  <c:pt idx="0">
                    <c:v>한국 5년</c:v>
                  </c:pt>
                  <c:pt idx="1">
                    <c:v>한국 30년</c:v>
                  </c:pt>
                  <c:pt idx="2">
                    <c:v>미국 5년</c:v>
                  </c:pt>
                  <c:pt idx="3">
                    <c:v>미국 10년</c:v>
                  </c:pt>
                  <c:pt idx="4">
                    <c:v>미국 20년</c:v>
                  </c:pt>
                  <c:pt idx="5">
                    <c:v>미국 30년</c:v>
                  </c:pt>
                </c:lvl>
                <c:lvl>
                  <c:pt idx="0">
                    <c:v>국고                    21-1</c:v>
                  </c:pt>
                  <c:pt idx="1">
                    <c:v>국고                    20-2</c:v>
                  </c:pt>
                  <c:pt idx="2">
                    <c:v>T 0.375 01/31/26</c:v>
                  </c:pt>
                  <c:pt idx="3">
                    <c:v>T 0.625 05/15/30</c:v>
                  </c:pt>
                  <c:pt idx="4">
                    <c:v>T 1.125 08/15/40</c:v>
                  </c:pt>
                  <c:pt idx="5">
                    <c:v>T 1.25 05/15/50</c:v>
                  </c:pt>
                </c:lvl>
              </c:multiLvlStrCache>
            </c:multiLvlStrRef>
          </c:cat>
          <c:val>
            <c:numRef>
              <c:f>미국채1!$B$6:$G$6</c:f>
              <c:numCache>
                <c:formatCode>General</c:formatCode>
                <c:ptCount val="6"/>
                <c:pt idx="0">
                  <c:v>3.11</c:v>
                </c:pt>
                <c:pt idx="1">
                  <c:v>4.08</c:v>
                </c:pt>
                <c:pt idx="2">
                  <c:v>6.61</c:v>
                </c:pt>
                <c:pt idx="3">
                  <c:v>6.61</c:v>
                </c:pt>
                <c:pt idx="4">
                  <c:v>9.74</c:v>
                </c:pt>
                <c:pt idx="5">
                  <c:v>11.27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76-4FA4-AD47-AF3D3E8BC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411572816"/>
        <c:axId val="1411571568"/>
      </c:barChart>
      <c:catAx>
        <c:axId val="141157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411571568"/>
        <c:crosses val="autoZero"/>
        <c:auto val="1"/>
        <c:lblAlgn val="ctr"/>
        <c:lblOffset val="100"/>
        <c:noMultiLvlLbl val="0"/>
      </c:catAx>
      <c:valAx>
        <c:axId val="1411571568"/>
        <c:scaling>
          <c:orientation val="minMax"/>
          <c:max val="14"/>
          <c:min val="2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41157281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721604938271603E-2"/>
          <c:y val="8.0634920634920629E-2"/>
          <c:w val="0.85790864197530869"/>
          <c:h val="0.75189047619047622"/>
        </c:manualLayout>
      </c:layout>
      <c:lineChart>
        <c:grouping val="standard"/>
        <c:varyColors val="0"/>
        <c:ser>
          <c:idx val="0"/>
          <c:order val="0"/>
          <c:tx>
            <c:strRef>
              <c:f>'FFR, PE인덱스'!$B$1</c:f>
              <c:strCache>
                <c:ptCount val="1"/>
                <c:pt idx="0">
                  <c:v>美 기준금리</c:v>
                </c:pt>
              </c:strCache>
            </c:strRef>
          </c:tx>
          <c:spPr>
            <a:ln w="19050" cap="rnd">
              <a:solidFill>
                <a:srgbClr val="141E78"/>
              </a:solidFill>
              <a:round/>
            </a:ln>
            <a:effectLst/>
          </c:spPr>
          <c:marker>
            <c:symbol val="none"/>
          </c:marker>
          <c:cat>
            <c:numRef>
              <c:f>'FFR, PE인덱스'!$A$2:$A$8989</c:f>
              <c:numCache>
                <c:formatCode>yyyy\-mm\-dd</c:formatCode>
                <c:ptCount val="8988"/>
                <c:pt idx="0">
                  <c:v>45878</c:v>
                </c:pt>
                <c:pt idx="1">
                  <c:v>45877</c:v>
                </c:pt>
                <c:pt idx="2">
                  <c:v>45876</c:v>
                </c:pt>
                <c:pt idx="3">
                  <c:v>45875</c:v>
                </c:pt>
                <c:pt idx="4">
                  <c:v>45874</c:v>
                </c:pt>
                <c:pt idx="5">
                  <c:v>45873</c:v>
                </c:pt>
                <c:pt idx="6">
                  <c:v>45872</c:v>
                </c:pt>
                <c:pt idx="7">
                  <c:v>45871</c:v>
                </c:pt>
                <c:pt idx="8">
                  <c:v>45870</c:v>
                </c:pt>
                <c:pt idx="9">
                  <c:v>45869</c:v>
                </c:pt>
                <c:pt idx="10">
                  <c:v>45868</c:v>
                </c:pt>
                <c:pt idx="11">
                  <c:v>45867</c:v>
                </c:pt>
                <c:pt idx="12">
                  <c:v>45866</c:v>
                </c:pt>
                <c:pt idx="13">
                  <c:v>45865</c:v>
                </c:pt>
                <c:pt idx="14">
                  <c:v>45864</c:v>
                </c:pt>
                <c:pt idx="15">
                  <c:v>45863</c:v>
                </c:pt>
                <c:pt idx="16">
                  <c:v>45862</c:v>
                </c:pt>
                <c:pt idx="17">
                  <c:v>45861</c:v>
                </c:pt>
                <c:pt idx="18">
                  <c:v>45860</c:v>
                </c:pt>
                <c:pt idx="19">
                  <c:v>45859</c:v>
                </c:pt>
                <c:pt idx="20">
                  <c:v>45858</c:v>
                </c:pt>
                <c:pt idx="21">
                  <c:v>45857</c:v>
                </c:pt>
                <c:pt idx="22">
                  <c:v>45856</c:v>
                </c:pt>
                <c:pt idx="23">
                  <c:v>45855</c:v>
                </c:pt>
                <c:pt idx="24">
                  <c:v>45854</c:v>
                </c:pt>
                <c:pt idx="25">
                  <c:v>45853</c:v>
                </c:pt>
                <c:pt idx="26">
                  <c:v>45852</c:v>
                </c:pt>
                <c:pt idx="27">
                  <c:v>45851</c:v>
                </c:pt>
                <c:pt idx="28">
                  <c:v>45850</c:v>
                </c:pt>
                <c:pt idx="29">
                  <c:v>45849</c:v>
                </c:pt>
                <c:pt idx="30">
                  <c:v>45848</c:v>
                </c:pt>
                <c:pt idx="31">
                  <c:v>45847</c:v>
                </c:pt>
                <c:pt idx="32">
                  <c:v>45846</c:v>
                </c:pt>
                <c:pt idx="33">
                  <c:v>45845</c:v>
                </c:pt>
                <c:pt idx="34">
                  <c:v>45844</c:v>
                </c:pt>
                <c:pt idx="35">
                  <c:v>45843</c:v>
                </c:pt>
                <c:pt idx="36">
                  <c:v>45842</c:v>
                </c:pt>
                <c:pt idx="37">
                  <c:v>45841</c:v>
                </c:pt>
                <c:pt idx="38">
                  <c:v>45840</c:v>
                </c:pt>
                <c:pt idx="39">
                  <c:v>45839</c:v>
                </c:pt>
                <c:pt idx="40">
                  <c:v>45838</c:v>
                </c:pt>
                <c:pt idx="41">
                  <c:v>45837</c:v>
                </c:pt>
                <c:pt idx="42">
                  <c:v>45836</c:v>
                </c:pt>
                <c:pt idx="43">
                  <c:v>45835</c:v>
                </c:pt>
                <c:pt idx="44">
                  <c:v>45834</c:v>
                </c:pt>
                <c:pt idx="45">
                  <c:v>45833</c:v>
                </c:pt>
                <c:pt idx="46">
                  <c:v>45832</c:v>
                </c:pt>
                <c:pt idx="47">
                  <c:v>45831</c:v>
                </c:pt>
                <c:pt idx="48">
                  <c:v>45830</c:v>
                </c:pt>
                <c:pt idx="49">
                  <c:v>45829</c:v>
                </c:pt>
                <c:pt idx="50">
                  <c:v>45828</c:v>
                </c:pt>
                <c:pt idx="51">
                  <c:v>45827</c:v>
                </c:pt>
                <c:pt idx="52">
                  <c:v>45826</c:v>
                </c:pt>
                <c:pt idx="53">
                  <c:v>45825</c:v>
                </c:pt>
                <c:pt idx="54">
                  <c:v>45824</c:v>
                </c:pt>
                <c:pt idx="55">
                  <c:v>45823</c:v>
                </c:pt>
                <c:pt idx="56">
                  <c:v>45822</c:v>
                </c:pt>
                <c:pt idx="57">
                  <c:v>45821</c:v>
                </c:pt>
                <c:pt idx="58">
                  <c:v>45820</c:v>
                </c:pt>
                <c:pt idx="59">
                  <c:v>45819</c:v>
                </c:pt>
                <c:pt idx="60">
                  <c:v>45818</c:v>
                </c:pt>
                <c:pt idx="61">
                  <c:v>45817</c:v>
                </c:pt>
                <c:pt idx="62">
                  <c:v>45816</c:v>
                </c:pt>
                <c:pt idx="63">
                  <c:v>45815</c:v>
                </c:pt>
                <c:pt idx="64">
                  <c:v>45814</c:v>
                </c:pt>
                <c:pt idx="65">
                  <c:v>45813</c:v>
                </c:pt>
                <c:pt idx="66">
                  <c:v>45812</c:v>
                </c:pt>
                <c:pt idx="67">
                  <c:v>45811</c:v>
                </c:pt>
                <c:pt idx="68">
                  <c:v>45810</c:v>
                </c:pt>
                <c:pt idx="69">
                  <c:v>45809</c:v>
                </c:pt>
                <c:pt idx="70">
                  <c:v>45808</c:v>
                </c:pt>
                <c:pt idx="71">
                  <c:v>45807</c:v>
                </c:pt>
                <c:pt idx="72">
                  <c:v>45806</c:v>
                </c:pt>
                <c:pt idx="73">
                  <c:v>45805</c:v>
                </c:pt>
                <c:pt idx="74">
                  <c:v>45804</c:v>
                </c:pt>
                <c:pt idx="75">
                  <c:v>45803</c:v>
                </c:pt>
                <c:pt idx="76">
                  <c:v>45802</c:v>
                </c:pt>
                <c:pt idx="77">
                  <c:v>45801</c:v>
                </c:pt>
                <c:pt idx="78">
                  <c:v>45800</c:v>
                </c:pt>
                <c:pt idx="79">
                  <c:v>45799</c:v>
                </c:pt>
                <c:pt idx="80">
                  <c:v>45798</c:v>
                </c:pt>
                <c:pt idx="81">
                  <c:v>45797</c:v>
                </c:pt>
                <c:pt idx="82">
                  <c:v>45796</c:v>
                </c:pt>
                <c:pt idx="83">
                  <c:v>45795</c:v>
                </c:pt>
                <c:pt idx="84">
                  <c:v>45794</c:v>
                </c:pt>
                <c:pt idx="85">
                  <c:v>45793</c:v>
                </c:pt>
                <c:pt idx="86">
                  <c:v>45792</c:v>
                </c:pt>
                <c:pt idx="87">
                  <c:v>45791</c:v>
                </c:pt>
                <c:pt idx="88">
                  <c:v>45790</c:v>
                </c:pt>
                <c:pt idx="89">
                  <c:v>45789</c:v>
                </c:pt>
                <c:pt idx="90">
                  <c:v>45788</c:v>
                </c:pt>
                <c:pt idx="91">
                  <c:v>45787</c:v>
                </c:pt>
                <c:pt idx="92">
                  <c:v>45786</c:v>
                </c:pt>
                <c:pt idx="93">
                  <c:v>45785</c:v>
                </c:pt>
                <c:pt idx="94">
                  <c:v>45784</c:v>
                </c:pt>
                <c:pt idx="95">
                  <c:v>45783</c:v>
                </c:pt>
                <c:pt idx="96">
                  <c:v>45782</c:v>
                </c:pt>
                <c:pt idx="97">
                  <c:v>45781</c:v>
                </c:pt>
                <c:pt idx="98">
                  <c:v>45780</c:v>
                </c:pt>
                <c:pt idx="99">
                  <c:v>45779</c:v>
                </c:pt>
                <c:pt idx="100">
                  <c:v>45778</c:v>
                </c:pt>
                <c:pt idx="101">
                  <c:v>45777</c:v>
                </c:pt>
                <c:pt idx="102">
                  <c:v>45776</c:v>
                </c:pt>
                <c:pt idx="103">
                  <c:v>45775</c:v>
                </c:pt>
                <c:pt idx="104">
                  <c:v>45774</c:v>
                </c:pt>
                <c:pt idx="105">
                  <c:v>45773</c:v>
                </c:pt>
                <c:pt idx="106">
                  <c:v>45772</c:v>
                </c:pt>
                <c:pt idx="107">
                  <c:v>45771</c:v>
                </c:pt>
                <c:pt idx="108">
                  <c:v>45770</c:v>
                </c:pt>
                <c:pt idx="109">
                  <c:v>45769</c:v>
                </c:pt>
                <c:pt idx="110">
                  <c:v>45768</c:v>
                </c:pt>
                <c:pt idx="111">
                  <c:v>45767</c:v>
                </c:pt>
                <c:pt idx="112">
                  <c:v>45766</c:v>
                </c:pt>
                <c:pt idx="113">
                  <c:v>45765</c:v>
                </c:pt>
                <c:pt idx="114">
                  <c:v>45764</c:v>
                </c:pt>
                <c:pt idx="115">
                  <c:v>45763</c:v>
                </c:pt>
                <c:pt idx="116">
                  <c:v>45762</c:v>
                </c:pt>
                <c:pt idx="117">
                  <c:v>45761</c:v>
                </c:pt>
                <c:pt idx="118">
                  <c:v>45760</c:v>
                </c:pt>
                <c:pt idx="119">
                  <c:v>45759</c:v>
                </c:pt>
                <c:pt idx="120">
                  <c:v>45758</c:v>
                </c:pt>
                <c:pt idx="121">
                  <c:v>45757</c:v>
                </c:pt>
                <c:pt idx="122">
                  <c:v>45756</c:v>
                </c:pt>
                <c:pt idx="123">
                  <c:v>45755</c:v>
                </c:pt>
                <c:pt idx="124">
                  <c:v>45754</c:v>
                </c:pt>
                <c:pt idx="125">
                  <c:v>45753</c:v>
                </c:pt>
                <c:pt idx="126">
                  <c:v>45752</c:v>
                </c:pt>
                <c:pt idx="127">
                  <c:v>45751</c:v>
                </c:pt>
                <c:pt idx="128">
                  <c:v>45750</c:v>
                </c:pt>
                <c:pt idx="129">
                  <c:v>45749</c:v>
                </c:pt>
                <c:pt idx="130">
                  <c:v>45748</c:v>
                </c:pt>
                <c:pt idx="131">
                  <c:v>45747</c:v>
                </c:pt>
                <c:pt idx="132">
                  <c:v>45746</c:v>
                </c:pt>
                <c:pt idx="133">
                  <c:v>45745</c:v>
                </c:pt>
                <c:pt idx="134">
                  <c:v>45744</c:v>
                </c:pt>
                <c:pt idx="135">
                  <c:v>45743</c:v>
                </c:pt>
                <c:pt idx="136">
                  <c:v>45742</c:v>
                </c:pt>
                <c:pt idx="137">
                  <c:v>45741</c:v>
                </c:pt>
                <c:pt idx="138">
                  <c:v>45740</c:v>
                </c:pt>
                <c:pt idx="139">
                  <c:v>45739</c:v>
                </c:pt>
                <c:pt idx="140">
                  <c:v>45738</c:v>
                </c:pt>
                <c:pt idx="141">
                  <c:v>45737</c:v>
                </c:pt>
                <c:pt idx="142">
                  <c:v>45736</c:v>
                </c:pt>
                <c:pt idx="143">
                  <c:v>45735</c:v>
                </c:pt>
                <c:pt idx="144">
                  <c:v>45734</c:v>
                </c:pt>
                <c:pt idx="145">
                  <c:v>45733</c:v>
                </c:pt>
                <c:pt idx="146">
                  <c:v>45732</c:v>
                </c:pt>
                <c:pt idx="147">
                  <c:v>45731</c:v>
                </c:pt>
                <c:pt idx="148">
                  <c:v>45730</c:v>
                </c:pt>
                <c:pt idx="149">
                  <c:v>45729</c:v>
                </c:pt>
                <c:pt idx="150">
                  <c:v>45728</c:v>
                </c:pt>
                <c:pt idx="151">
                  <c:v>45727</c:v>
                </c:pt>
                <c:pt idx="152">
                  <c:v>45726</c:v>
                </c:pt>
                <c:pt idx="153">
                  <c:v>45725</c:v>
                </c:pt>
                <c:pt idx="154">
                  <c:v>45724</c:v>
                </c:pt>
                <c:pt idx="155">
                  <c:v>45723</c:v>
                </c:pt>
                <c:pt idx="156">
                  <c:v>45722</c:v>
                </c:pt>
                <c:pt idx="157">
                  <c:v>45721</c:v>
                </c:pt>
                <c:pt idx="158">
                  <c:v>45720</c:v>
                </c:pt>
                <c:pt idx="159">
                  <c:v>45719</c:v>
                </c:pt>
                <c:pt idx="160">
                  <c:v>45718</c:v>
                </c:pt>
                <c:pt idx="161">
                  <c:v>45717</c:v>
                </c:pt>
                <c:pt idx="162">
                  <c:v>45716</c:v>
                </c:pt>
                <c:pt idx="163">
                  <c:v>45715</c:v>
                </c:pt>
                <c:pt idx="164">
                  <c:v>45714</c:v>
                </c:pt>
                <c:pt idx="165">
                  <c:v>45713</c:v>
                </c:pt>
                <c:pt idx="166">
                  <c:v>45712</c:v>
                </c:pt>
                <c:pt idx="167">
                  <c:v>45711</c:v>
                </c:pt>
                <c:pt idx="168">
                  <c:v>45710</c:v>
                </c:pt>
                <c:pt idx="169">
                  <c:v>45709</c:v>
                </c:pt>
                <c:pt idx="170">
                  <c:v>45708</c:v>
                </c:pt>
                <c:pt idx="171">
                  <c:v>45707</c:v>
                </c:pt>
                <c:pt idx="172">
                  <c:v>45706</c:v>
                </c:pt>
                <c:pt idx="173">
                  <c:v>45705</c:v>
                </c:pt>
                <c:pt idx="174">
                  <c:v>45704</c:v>
                </c:pt>
                <c:pt idx="175">
                  <c:v>45703</c:v>
                </c:pt>
                <c:pt idx="176">
                  <c:v>45702</c:v>
                </c:pt>
                <c:pt idx="177">
                  <c:v>45701</c:v>
                </c:pt>
                <c:pt idx="178">
                  <c:v>45700</c:v>
                </c:pt>
                <c:pt idx="179">
                  <c:v>45699</c:v>
                </c:pt>
                <c:pt idx="180">
                  <c:v>45698</c:v>
                </c:pt>
                <c:pt idx="181">
                  <c:v>45697</c:v>
                </c:pt>
                <c:pt idx="182">
                  <c:v>45696</c:v>
                </c:pt>
                <c:pt idx="183">
                  <c:v>45695</c:v>
                </c:pt>
                <c:pt idx="184">
                  <c:v>45694</c:v>
                </c:pt>
                <c:pt idx="185">
                  <c:v>45693</c:v>
                </c:pt>
                <c:pt idx="186">
                  <c:v>45692</c:v>
                </c:pt>
                <c:pt idx="187">
                  <c:v>45691</c:v>
                </c:pt>
                <c:pt idx="188">
                  <c:v>45690</c:v>
                </c:pt>
                <c:pt idx="189">
                  <c:v>45689</c:v>
                </c:pt>
                <c:pt idx="190">
                  <c:v>45688</c:v>
                </c:pt>
                <c:pt idx="191">
                  <c:v>45687</c:v>
                </c:pt>
                <c:pt idx="192">
                  <c:v>45686</c:v>
                </c:pt>
                <c:pt idx="193">
                  <c:v>45685</c:v>
                </c:pt>
                <c:pt idx="194">
                  <c:v>45684</c:v>
                </c:pt>
                <c:pt idx="195">
                  <c:v>45683</c:v>
                </c:pt>
                <c:pt idx="196">
                  <c:v>45682</c:v>
                </c:pt>
                <c:pt idx="197">
                  <c:v>45681</c:v>
                </c:pt>
                <c:pt idx="198">
                  <c:v>45680</c:v>
                </c:pt>
                <c:pt idx="199">
                  <c:v>45679</c:v>
                </c:pt>
                <c:pt idx="200">
                  <c:v>45678</c:v>
                </c:pt>
                <c:pt idx="201">
                  <c:v>45677</c:v>
                </c:pt>
                <c:pt idx="202">
                  <c:v>45676</c:v>
                </c:pt>
                <c:pt idx="203">
                  <c:v>45675</c:v>
                </c:pt>
                <c:pt idx="204">
                  <c:v>45674</c:v>
                </c:pt>
                <c:pt idx="205">
                  <c:v>45673</c:v>
                </c:pt>
                <c:pt idx="206">
                  <c:v>45672</c:v>
                </c:pt>
                <c:pt idx="207">
                  <c:v>45671</c:v>
                </c:pt>
                <c:pt idx="208">
                  <c:v>45670</c:v>
                </c:pt>
                <c:pt idx="209">
                  <c:v>45669</c:v>
                </c:pt>
                <c:pt idx="210">
                  <c:v>45668</c:v>
                </c:pt>
                <c:pt idx="211">
                  <c:v>45667</c:v>
                </c:pt>
                <c:pt idx="212">
                  <c:v>45666</c:v>
                </c:pt>
                <c:pt idx="213">
                  <c:v>45665</c:v>
                </c:pt>
                <c:pt idx="214">
                  <c:v>45664</c:v>
                </c:pt>
                <c:pt idx="215">
                  <c:v>45663</c:v>
                </c:pt>
                <c:pt idx="216">
                  <c:v>45662</c:v>
                </c:pt>
                <c:pt idx="217">
                  <c:v>45661</c:v>
                </c:pt>
                <c:pt idx="218">
                  <c:v>45660</c:v>
                </c:pt>
                <c:pt idx="219">
                  <c:v>45659</c:v>
                </c:pt>
                <c:pt idx="220">
                  <c:v>45658</c:v>
                </c:pt>
                <c:pt idx="221">
                  <c:v>45657</c:v>
                </c:pt>
                <c:pt idx="222">
                  <c:v>45656</c:v>
                </c:pt>
                <c:pt idx="223">
                  <c:v>45655</c:v>
                </c:pt>
                <c:pt idx="224">
                  <c:v>45654</c:v>
                </c:pt>
                <c:pt idx="225">
                  <c:v>45653</c:v>
                </c:pt>
                <c:pt idx="226">
                  <c:v>45652</c:v>
                </c:pt>
                <c:pt idx="227">
                  <c:v>45651</c:v>
                </c:pt>
                <c:pt idx="228">
                  <c:v>45650</c:v>
                </c:pt>
                <c:pt idx="229">
                  <c:v>45649</c:v>
                </c:pt>
                <c:pt idx="230">
                  <c:v>45648</c:v>
                </c:pt>
                <c:pt idx="231">
                  <c:v>45647</c:v>
                </c:pt>
                <c:pt idx="232">
                  <c:v>45646</c:v>
                </c:pt>
                <c:pt idx="233">
                  <c:v>45645</c:v>
                </c:pt>
                <c:pt idx="234">
                  <c:v>45644</c:v>
                </c:pt>
                <c:pt idx="235">
                  <c:v>45643</c:v>
                </c:pt>
                <c:pt idx="236">
                  <c:v>45642</c:v>
                </c:pt>
                <c:pt idx="237">
                  <c:v>45641</c:v>
                </c:pt>
                <c:pt idx="238">
                  <c:v>45640</c:v>
                </c:pt>
                <c:pt idx="239">
                  <c:v>45639</c:v>
                </c:pt>
                <c:pt idx="240">
                  <c:v>45638</c:v>
                </c:pt>
                <c:pt idx="241">
                  <c:v>45637</c:v>
                </c:pt>
                <c:pt idx="242">
                  <c:v>45636</c:v>
                </c:pt>
                <c:pt idx="243">
                  <c:v>45635</c:v>
                </c:pt>
                <c:pt idx="244">
                  <c:v>45634</c:v>
                </c:pt>
                <c:pt idx="245">
                  <c:v>45633</c:v>
                </c:pt>
                <c:pt idx="246">
                  <c:v>45632</c:v>
                </c:pt>
                <c:pt idx="247">
                  <c:v>45631</c:v>
                </c:pt>
                <c:pt idx="248">
                  <c:v>45630</c:v>
                </c:pt>
                <c:pt idx="249">
                  <c:v>45629</c:v>
                </c:pt>
                <c:pt idx="250">
                  <c:v>45628</c:v>
                </c:pt>
                <c:pt idx="251">
                  <c:v>45627</c:v>
                </c:pt>
                <c:pt idx="252">
                  <c:v>45626</c:v>
                </c:pt>
                <c:pt idx="253">
                  <c:v>45625</c:v>
                </c:pt>
                <c:pt idx="254">
                  <c:v>45624</c:v>
                </c:pt>
                <c:pt idx="255">
                  <c:v>45623</c:v>
                </c:pt>
                <c:pt idx="256">
                  <c:v>45622</c:v>
                </c:pt>
                <c:pt idx="257">
                  <c:v>45621</c:v>
                </c:pt>
                <c:pt idx="258">
                  <c:v>45620</c:v>
                </c:pt>
                <c:pt idx="259">
                  <c:v>45619</c:v>
                </c:pt>
                <c:pt idx="260">
                  <c:v>45618</c:v>
                </c:pt>
                <c:pt idx="261">
                  <c:v>45617</c:v>
                </c:pt>
                <c:pt idx="262">
                  <c:v>45616</c:v>
                </c:pt>
                <c:pt idx="263">
                  <c:v>45615</c:v>
                </c:pt>
                <c:pt idx="264">
                  <c:v>45614</c:v>
                </c:pt>
                <c:pt idx="265">
                  <c:v>45613</c:v>
                </c:pt>
                <c:pt idx="266">
                  <c:v>45612</c:v>
                </c:pt>
                <c:pt idx="267">
                  <c:v>45611</c:v>
                </c:pt>
                <c:pt idx="268">
                  <c:v>45610</c:v>
                </c:pt>
                <c:pt idx="269">
                  <c:v>45609</c:v>
                </c:pt>
                <c:pt idx="270">
                  <c:v>45608</c:v>
                </c:pt>
                <c:pt idx="271">
                  <c:v>45607</c:v>
                </c:pt>
                <c:pt idx="272">
                  <c:v>45606</c:v>
                </c:pt>
                <c:pt idx="273">
                  <c:v>45605</c:v>
                </c:pt>
                <c:pt idx="274">
                  <c:v>45604</c:v>
                </c:pt>
                <c:pt idx="275">
                  <c:v>45603</c:v>
                </c:pt>
                <c:pt idx="276">
                  <c:v>45602</c:v>
                </c:pt>
                <c:pt idx="277">
                  <c:v>45601</c:v>
                </c:pt>
                <c:pt idx="278">
                  <c:v>45600</c:v>
                </c:pt>
                <c:pt idx="279">
                  <c:v>45599</c:v>
                </c:pt>
                <c:pt idx="280">
                  <c:v>45598</c:v>
                </c:pt>
                <c:pt idx="281">
                  <c:v>45597</c:v>
                </c:pt>
                <c:pt idx="282">
                  <c:v>45596</c:v>
                </c:pt>
                <c:pt idx="283">
                  <c:v>45595</c:v>
                </c:pt>
                <c:pt idx="284">
                  <c:v>45594</c:v>
                </c:pt>
                <c:pt idx="285">
                  <c:v>45593</c:v>
                </c:pt>
                <c:pt idx="286">
                  <c:v>45592</c:v>
                </c:pt>
                <c:pt idx="287">
                  <c:v>45591</c:v>
                </c:pt>
                <c:pt idx="288">
                  <c:v>45590</c:v>
                </c:pt>
                <c:pt idx="289">
                  <c:v>45589</c:v>
                </c:pt>
                <c:pt idx="290">
                  <c:v>45588</c:v>
                </c:pt>
                <c:pt idx="291">
                  <c:v>45587</c:v>
                </c:pt>
                <c:pt idx="292">
                  <c:v>45586</c:v>
                </c:pt>
                <c:pt idx="293">
                  <c:v>45585</c:v>
                </c:pt>
                <c:pt idx="294">
                  <c:v>45584</c:v>
                </c:pt>
                <c:pt idx="295">
                  <c:v>45583</c:v>
                </c:pt>
                <c:pt idx="296">
                  <c:v>45582</c:v>
                </c:pt>
                <c:pt idx="297">
                  <c:v>45581</c:v>
                </c:pt>
                <c:pt idx="298">
                  <c:v>45580</c:v>
                </c:pt>
                <c:pt idx="299">
                  <c:v>45579</c:v>
                </c:pt>
                <c:pt idx="300">
                  <c:v>45578</c:v>
                </c:pt>
                <c:pt idx="301">
                  <c:v>45577</c:v>
                </c:pt>
                <c:pt idx="302">
                  <c:v>45576</c:v>
                </c:pt>
                <c:pt idx="303">
                  <c:v>45575</c:v>
                </c:pt>
                <c:pt idx="304">
                  <c:v>45574</c:v>
                </c:pt>
                <c:pt idx="305">
                  <c:v>45573</c:v>
                </c:pt>
                <c:pt idx="306">
                  <c:v>45572</c:v>
                </c:pt>
                <c:pt idx="307">
                  <c:v>45571</c:v>
                </c:pt>
                <c:pt idx="308">
                  <c:v>45570</c:v>
                </c:pt>
                <c:pt idx="309">
                  <c:v>45569</c:v>
                </c:pt>
                <c:pt idx="310">
                  <c:v>45568</c:v>
                </c:pt>
                <c:pt idx="311">
                  <c:v>45567</c:v>
                </c:pt>
                <c:pt idx="312">
                  <c:v>45566</c:v>
                </c:pt>
                <c:pt idx="313">
                  <c:v>45565</c:v>
                </c:pt>
                <c:pt idx="314">
                  <c:v>45564</c:v>
                </c:pt>
                <c:pt idx="315">
                  <c:v>45563</c:v>
                </c:pt>
                <c:pt idx="316">
                  <c:v>45562</c:v>
                </c:pt>
                <c:pt idx="317">
                  <c:v>45561</c:v>
                </c:pt>
                <c:pt idx="318">
                  <c:v>45560</c:v>
                </c:pt>
                <c:pt idx="319">
                  <c:v>45559</c:v>
                </c:pt>
                <c:pt idx="320">
                  <c:v>45558</c:v>
                </c:pt>
                <c:pt idx="321">
                  <c:v>45557</c:v>
                </c:pt>
                <c:pt idx="322">
                  <c:v>45556</c:v>
                </c:pt>
                <c:pt idx="323">
                  <c:v>45555</c:v>
                </c:pt>
                <c:pt idx="324">
                  <c:v>45554</c:v>
                </c:pt>
                <c:pt idx="325">
                  <c:v>45553</c:v>
                </c:pt>
                <c:pt idx="326">
                  <c:v>45552</c:v>
                </c:pt>
                <c:pt idx="327">
                  <c:v>45551</c:v>
                </c:pt>
                <c:pt idx="328">
                  <c:v>45550</c:v>
                </c:pt>
                <c:pt idx="329">
                  <c:v>45549</c:v>
                </c:pt>
                <c:pt idx="330">
                  <c:v>45548</c:v>
                </c:pt>
                <c:pt idx="331">
                  <c:v>45547</c:v>
                </c:pt>
                <c:pt idx="332">
                  <c:v>45546</c:v>
                </c:pt>
                <c:pt idx="333">
                  <c:v>45545</c:v>
                </c:pt>
                <c:pt idx="334">
                  <c:v>45544</c:v>
                </c:pt>
                <c:pt idx="335">
                  <c:v>45543</c:v>
                </c:pt>
                <c:pt idx="336">
                  <c:v>45542</c:v>
                </c:pt>
                <c:pt idx="337">
                  <c:v>45541</c:v>
                </c:pt>
                <c:pt idx="338">
                  <c:v>45540</c:v>
                </c:pt>
                <c:pt idx="339">
                  <c:v>45539</c:v>
                </c:pt>
                <c:pt idx="340">
                  <c:v>45538</c:v>
                </c:pt>
                <c:pt idx="341">
                  <c:v>45537</c:v>
                </c:pt>
                <c:pt idx="342">
                  <c:v>45536</c:v>
                </c:pt>
                <c:pt idx="343">
                  <c:v>45535</c:v>
                </c:pt>
                <c:pt idx="344">
                  <c:v>45534</c:v>
                </c:pt>
                <c:pt idx="345">
                  <c:v>45533</c:v>
                </c:pt>
                <c:pt idx="346">
                  <c:v>45532</c:v>
                </c:pt>
                <c:pt idx="347">
                  <c:v>45531</c:v>
                </c:pt>
                <c:pt idx="348">
                  <c:v>45530</c:v>
                </c:pt>
                <c:pt idx="349">
                  <c:v>45529</c:v>
                </c:pt>
                <c:pt idx="350">
                  <c:v>45528</c:v>
                </c:pt>
                <c:pt idx="351">
                  <c:v>45527</c:v>
                </c:pt>
                <c:pt idx="352">
                  <c:v>45526</c:v>
                </c:pt>
                <c:pt idx="353">
                  <c:v>45525</c:v>
                </c:pt>
                <c:pt idx="354">
                  <c:v>45524</c:v>
                </c:pt>
                <c:pt idx="355">
                  <c:v>45523</c:v>
                </c:pt>
                <c:pt idx="356">
                  <c:v>45522</c:v>
                </c:pt>
                <c:pt idx="357">
                  <c:v>45521</c:v>
                </c:pt>
                <c:pt idx="358">
                  <c:v>45520</c:v>
                </c:pt>
                <c:pt idx="359">
                  <c:v>45519</c:v>
                </c:pt>
                <c:pt idx="360">
                  <c:v>45518</c:v>
                </c:pt>
                <c:pt idx="361">
                  <c:v>45517</c:v>
                </c:pt>
                <c:pt idx="362">
                  <c:v>45516</c:v>
                </c:pt>
                <c:pt idx="363">
                  <c:v>45515</c:v>
                </c:pt>
                <c:pt idx="364">
                  <c:v>45514</c:v>
                </c:pt>
                <c:pt idx="365">
                  <c:v>45513</c:v>
                </c:pt>
                <c:pt idx="366">
                  <c:v>45512</c:v>
                </c:pt>
                <c:pt idx="367">
                  <c:v>45511</c:v>
                </c:pt>
                <c:pt idx="368">
                  <c:v>45510</c:v>
                </c:pt>
                <c:pt idx="369">
                  <c:v>45509</c:v>
                </c:pt>
                <c:pt idx="370">
                  <c:v>45508</c:v>
                </c:pt>
                <c:pt idx="371">
                  <c:v>45507</c:v>
                </c:pt>
                <c:pt idx="372">
                  <c:v>45506</c:v>
                </c:pt>
                <c:pt idx="373">
                  <c:v>45505</c:v>
                </c:pt>
                <c:pt idx="374">
                  <c:v>45504</c:v>
                </c:pt>
                <c:pt idx="375">
                  <c:v>45503</c:v>
                </c:pt>
                <c:pt idx="376">
                  <c:v>45502</c:v>
                </c:pt>
                <c:pt idx="377">
                  <c:v>45501</c:v>
                </c:pt>
                <c:pt idx="378">
                  <c:v>45500</c:v>
                </c:pt>
                <c:pt idx="379">
                  <c:v>45499</c:v>
                </c:pt>
                <c:pt idx="380">
                  <c:v>45498</c:v>
                </c:pt>
                <c:pt idx="381">
                  <c:v>45497</c:v>
                </c:pt>
                <c:pt idx="382">
                  <c:v>45496</c:v>
                </c:pt>
                <c:pt idx="383">
                  <c:v>45495</c:v>
                </c:pt>
                <c:pt idx="384">
                  <c:v>45494</c:v>
                </c:pt>
                <c:pt idx="385">
                  <c:v>45493</c:v>
                </c:pt>
                <c:pt idx="386">
                  <c:v>45492</c:v>
                </c:pt>
                <c:pt idx="387">
                  <c:v>45491</c:v>
                </c:pt>
                <c:pt idx="388">
                  <c:v>45490</c:v>
                </c:pt>
                <c:pt idx="389">
                  <c:v>45489</c:v>
                </c:pt>
                <c:pt idx="390">
                  <c:v>45488</c:v>
                </c:pt>
                <c:pt idx="391">
                  <c:v>45487</c:v>
                </c:pt>
                <c:pt idx="392">
                  <c:v>45486</c:v>
                </c:pt>
                <c:pt idx="393">
                  <c:v>45485</c:v>
                </c:pt>
                <c:pt idx="394">
                  <c:v>45484</c:v>
                </c:pt>
                <c:pt idx="395">
                  <c:v>45483</c:v>
                </c:pt>
                <c:pt idx="396">
                  <c:v>45482</c:v>
                </c:pt>
                <c:pt idx="397">
                  <c:v>45481</c:v>
                </c:pt>
                <c:pt idx="398">
                  <c:v>45480</c:v>
                </c:pt>
                <c:pt idx="399">
                  <c:v>45479</c:v>
                </c:pt>
                <c:pt idx="400">
                  <c:v>45478</c:v>
                </c:pt>
                <c:pt idx="401">
                  <c:v>45477</c:v>
                </c:pt>
                <c:pt idx="402">
                  <c:v>45476</c:v>
                </c:pt>
                <c:pt idx="403">
                  <c:v>45475</c:v>
                </c:pt>
                <c:pt idx="404">
                  <c:v>45474</c:v>
                </c:pt>
                <c:pt idx="405">
                  <c:v>45473</c:v>
                </c:pt>
                <c:pt idx="406">
                  <c:v>45472</c:v>
                </c:pt>
                <c:pt idx="407">
                  <c:v>45471</c:v>
                </c:pt>
                <c:pt idx="408">
                  <c:v>45470</c:v>
                </c:pt>
                <c:pt idx="409">
                  <c:v>45469</c:v>
                </c:pt>
                <c:pt idx="410">
                  <c:v>45468</c:v>
                </c:pt>
                <c:pt idx="411">
                  <c:v>45467</c:v>
                </c:pt>
                <c:pt idx="412">
                  <c:v>45466</c:v>
                </c:pt>
                <c:pt idx="413">
                  <c:v>45465</c:v>
                </c:pt>
                <c:pt idx="414">
                  <c:v>45464</c:v>
                </c:pt>
                <c:pt idx="415">
                  <c:v>45463</c:v>
                </c:pt>
                <c:pt idx="416">
                  <c:v>45462</c:v>
                </c:pt>
                <c:pt idx="417">
                  <c:v>45461</c:v>
                </c:pt>
                <c:pt idx="418">
                  <c:v>45460</c:v>
                </c:pt>
                <c:pt idx="419">
                  <c:v>45459</c:v>
                </c:pt>
                <c:pt idx="420">
                  <c:v>45458</c:v>
                </c:pt>
                <c:pt idx="421">
                  <c:v>45457</c:v>
                </c:pt>
                <c:pt idx="422">
                  <c:v>45456</c:v>
                </c:pt>
                <c:pt idx="423">
                  <c:v>45455</c:v>
                </c:pt>
                <c:pt idx="424">
                  <c:v>45454</c:v>
                </c:pt>
                <c:pt idx="425">
                  <c:v>45453</c:v>
                </c:pt>
                <c:pt idx="426">
                  <c:v>45452</c:v>
                </c:pt>
                <c:pt idx="427">
                  <c:v>45451</c:v>
                </c:pt>
                <c:pt idx="428">
                  <c:v>45450</c:v>
                </c:pt>
                <c:pt idx="429">
                  <c:v>45449</c:v>
                </c:pt>
                <c:pt idx="430">
                  <c:v>45448</c:v>
                </c:pt>
                <c:pt idx="431">
                  <c:v>45447</c:v>
                </c:pt>
                <c:pt idx="432">
                  <c:v>45446</c:v>
                </c:pt>
                <c:pt idx="433">
                  <c:v>45445</c:v>
                </c:pt>
                <c:pt idx="434">
                  <c:v>45444</c:v>
                </c:pt>
                <c:pt idx="435">
                  <c:v>45443</c:v>
                </c:pt>
                <c:pt idx="436">
                  <c:v>45442</c:v>
                </c:pt>
                <c:pt idx="437">
                  <c:v>45441</c:v>
                </c:pt>
                <c:pt idx="438">
                  <c:v>45440</c:v>
                </c:pt>
                <c:pt idx="439">
                  <c:v>45439</c:v>
                </c:pt>
                <c:pt idx="440">
                  <c:v>45438</c:v>
                </c:pt>
                <c:pt idx="441">
                  <c:v>45437</c:v>
                </c:pt>
                <c:pt idx="442">
                  <c:v>45436</c:v>
                </c:pt>
                <c:pt idx="443">
                  <c:v>45435</c:v>
                </c:pt>
                <c:pt idx="444">
                  <c:v>45434</c:v>
                </c:pt>
                <c:pt idx="445">
                  <c:v>45433</c:v>
                </c:pt>
                <c:pt idx="446">
                  <c:v>45432</c:v>
                </c:pt>
                <c:pt idx="447">
                  <c:v>45431</c:v>
                </c:pt>
                <c:pt idx="448">
                  <c:v>45430</c:v>
                </c:pt>
                <c:pt idx="449">
                  <c:v>45429</c:v>
                </c:pt>
                <c:pt idx="450">
                  <c:v>45428</c:v>
                </c:pt>
                <c:pt idx="451">
                  <c:v>45427</c:v>
                </c:pt>
                <c:pt idx="452">
                  <c:v>45426</c:v>
                </c:pt>
                <c:pt idx="453">
                  <c:v>45425</c:v>
                </c:pt>
                <c:pt idx="454">
                  <c:v>45424</c:v>
                </c:pt>
                <c:pt idx="455">
                  <c:v>45423</c:v>
                </c:pt>
                <c:pt idx="456">
                  <c:v>45422</c:v>
                </c:pt>
                <c:pt idx="457">
                  <c:v>45421</c:v>
                </c:pt>
                <c:pt idx="458">
                  <c:v>45420</c:v>
                </c:pt>
                <c:pt idx="459">
                  <c:v>45419</c:v>
                </c:pt>
                <c:pt idx="460">
                  <c:v>45418</c:v>
                </c:pt>
                <c:pt idx="461">
                  <c:v>45417</c:v>
                </c:pt>
                <c:pt idx="462">
                  <c:v>45416</c:v>
                </c:pt>
                <c:pt idx="463">
                  <c:v>45415</c:v>
                </c:pt>
                <c:pt idx="464">
                  <c:v>45414</c:v>
                </c:pt>
                <c:pt idx="465">
                  <c:v>45413</c:v>
                </c:pt>
                <c:pt idx="466">
                  <c:v>45412</c:v>
                </c:pt>
                <c:pt idx="467">
                  <c:v>45411</c:v>
                </c:pt>
                <c:pt idx="468">
                  <c:v>45410</c:v>
                </c:pt>
                <c:pt idx="469">
                  <c:v>45409</c:v>
                </c:pt>
                <c:pt idx="470">
                  <c:v>45408</c:v>
                </c:pt>
                <c:pt idx="471">
                  <c:v>45407</c:v>
                </c:pt>
                <c:pt idx="472">
                  <c:v>45406</c:v>
                </c:pt>
                <c:pt idx="473">
                  <c:v>45405</c:v>
                </c:pt>
                <c:pt idx="474">
                  <c:v>45404</c:v>
                </c:pt>
                <c:pt idx="475">
                  <c:v>45403</c:v>
                </c:pt>
                <c:pt idx="476">
                  <c:v>45402</c:v>
                </c:pt>
                <c:pt idx="477">
                  <c:v>45401</c:v>
                </c:pt>
                <c:pt idx="478">
                  <c:v>45400</c:v>
                </c:pt>
                <c:pt idx="479">
                  <c:v>45399</c:v>
                </c:pt>
                <c:pt idx="480">
                  <c:v>45398</c:v>
                </c:pt>
                <c:pt idx="481">
                  <c:v>45397</c:v>
                </c:pt>
                <c:pt idx="482">
                  <c:v>45396</c:v>
                </c:pt>
                <c:pt idx="483">
                  <c:v>45395</c:v>
                </c:pt>
                <c:pt idx="484">
                  <c:v>45394</c:v>
                </c:pt>
                <c:pt idx="485">
                  <c:v>45393</c:v>
                </c:pt>
                <c:pt idx="486">
                  <c:v>45392</c:v>
                </c:pt>
                <c:pt idx="487">
                  <c:v>45391</c:v>
                </c:pt>
                <c:pt idx="488">
                  <c:v>45390</c:v>
                </c:pt>
                <c:pt idx="489">
                  <c:v>45389</c:v>
                </c:pt>
                <c:pt idx="490">
                  <c:v>45388</c:v>
                </c:pt>
                <c:pt idx="491">
                  <c:v>45387</c:v>
                </c:pt>
                <c:pt idx="492">
                  <c:v>45386</c:v>
                </c:pt>
                <c:pt idx="493">
                  <c:v>45385</c:v>
                </c:pt>
                <c:pt idx="494">
                  <c:v>45384</c:v>
                </c:pt>
                <c:pt idx="495">
                  <c:v>45383</c:v>
                </c:pt>
                <c:pt idx="496">
                  <c:v>45382</c:v>
                </c:pt>
                <c:pt idx="497">
                  <c:v>45381</c:v>
                </c:pt>
                <c:pt idx="498">
                  <c:v>45380</c:v>
                </c:pt>
                <c:pt idx="499">
                  <c:v>45379</c:v>
                </c:pt>
                <c:pt idx="500">
                  <c:v>45378</c:v>
                </c:pt>
                <c:pt idx="501">
                  <c:v>45377</c:v>
                </c:pt>
                <c:pt idx="502">
                  <c:v>45376</c:v>
                </c:pt>
                <c:pt idx="503">
                  <c:v>45375</c:v>
                </c:pt>
                <c:pt idx="504">
                  <c:v>45374</c:v>
                </c:pt>
                <c:pt idx="505">
                  <c:v>45373</c:v>
                </c:pt>
                <c:pt idx="506">
                  <c:v>45372</c:v>
                </c:pt>
                <c:pt idx="507">
                  <c:v>45371</c:v>
                </c:pt>
                <c:pt idx="508">
                  <c:v>45370</c:v>
                </c:pt>
                <c:pt idx="509">
                  <c:v>45369</c:v>
                </c:pt>
                <c:pt idx="510">
                  <c:v>45368</c:v>
                </c:pt>
                <c:pt idx="511">
                  <c:v>45367</c:v>
                </c:pt>
                <c:pt idx="512">
                  <c:v>45366</c:v>
                </c:pt>
                <c:pt idx="513">
                  <c:v>45365</c:v>
                </c:pt>
                <c:pt idx="514">
                  <c:v>45364</c:v>
                </c:pt>
                <c:pt idx="515">
                  <c:v>45363</c:v>
                </c:pt>
                <c:pt idx="516">
                  <c:v>45362</c:v>
                </c:pt>
                <c:pt idx="517">
                  <c:v>45361</c:v>
                </c:pt>
                <c:pt idx="518">
                  <c:v>45360</c:v>
                </c:pt>
                <c:pt idx="519">
                  <c:v>45359</c:v>
                </c:pt>
                <c:pt idx="520">
                  <c:v>45358</c:v>
                </c:pt>
                <c:pt idx="521">
                  <c:v>45357</c:v>
                </c:pt>
                <c:pt idx="522">
                  <c:v>45356</c:v>
                </c:pt>
                <c:pt idx="523">
                  <c:v>45355</c:v>
                </c:pt>
                <c:pt idx="524">
                  <c:v>45354</c:v>
                </c:pt>
                <c:pt idx="525">
                  <c:v>45353</c:v>
                </c:pt>
                <c:pt idx="526">
                  <c:v>45352</c:v>
                </c:pt>
                <c:pt idx="527">
                  <c:v>45351</c:v>
                </c:pt>
                <c:pt idx="528">
                  <c:v>45350</c:v>
                </c:pt>
                <c:pt idx="529">
                  <c:v>45349</c:v>
                </c:pt>
                <c:pt idx="530">
                  <c:v>45348</c:v>
                </c:pt>
                <c:pt idx="531">
                  <c:v>45347</c:v>
                </c:pt>
                <c:pt idx="532">
                  <c:v>45346</c:v>
                </c:pt>
                <c:pt idx="533">
                  <c:v>45345</c:v>
                </c:pt>
                <c:pt idx="534">
                  <c:v>45344</c:v>
                </c:pt>
                <c:pt idx="535">
                  <c:v>45343</c:v>
                </c:pt>
                <c:pt idx="536">
                  <c:v>45342</c:v>
                </c:pt>
                <c:pt idx="537">
                  <c:v>45341</c:v>
                </c:pt>
                <c:pt idx="538">
                  <c:v>45340</c:v>
                </c:pt>
                <c:pt idx="539">
                  <c:v>45339</c:v>
                </c:pt>
                <c:pt idx="540">
                  <c:v>45338</c:v>
                </c:pt>
                <c:pt idx="541">
                  <c:v>45337</c:v>
                </c:pt>
                <c:pt idx="542">
                  <c:v>45336</c:v>
                </c:pt>
                <c:pt idx="543">
                  <c:v>45335</c:v>
                </c:pt>
                <c:pt idx="544">
                  <c:v>45334</c:v>
                </c:pt>
                <c:pt idx="545">
                  <c:v>45333</c:v>
                </c:pt>
                <c:pt idx="546">
                  <c:v>45332</c:v>
                </c:pt>
                <c:pt idx="547">
                  <c:v>45331</c:v>
                </c:pt>
                <c:pt idx="548">
                  <c:v>45330</c:v>
                </c:pt>
                <c:pt idx="549">
                  <c:v>45329</c:v>
                </c:pt>
                <c:pt idx="550">
                  <c:v>45328</c:v>
                </c:pt>
                <c:pt idx="551">
                  <c:v>45327</c:v>
                </c:pt>
                <c:pt idx="552">
                  <c:v>45326</c:v>
                </c:pt>
                <c:pt idx="553">
                  <c:v>45325</c:v>
                </c:pt>
                <c:pt idx="554">
                  <c:v>45324</c:v>
                </c:pt>
                <c:pt idx="555">
                  <c:v>45323</c:v>
                </c:pt>
                <c:pt idx="556">
                  <c:v>45322</c:v>
                </c:pt>
                <c:pt idx="557">
                  <c:v>45321</c:v>
                </c:pt>
                <c:pt idx="558">
                  <c:v>45320</c:v>
                </c:pt>
                <c:pt idx="559">
                  <c:v>45319</c:v>
                </c:pt>
                <c:pt idx="560">
                  <c:v>45318</c:v>
                </c:pt>
                <c:pt idx="561">
                  <c:v>45317</c:v>
                </c:pt>
                <c:pt idx="562">
                  <c:v>45316</c:v>
                </c:pt>
                <c:pt idx="563">
                  <c:v>45315</c:v>
                </c:pt>
                <c:pt idx="564">
                  <c:v>45314</c:v>
                </c:pt>
                <c:pt idx="565">
                  <c:v>45313</c:v>
                </c:pt>
                <c:pt idx="566">
                  <c:v>45312</c:v>
                </c:pt>
                <c:pt idx="567">
                  <c:v>45311</c:v>
                </c:pt>
                <c:pt idx="568">
                  <c:v>45310</c:v>
                </c:pt>
                <c:pt idx="569">
                  <c:v>45309</c:v>
                </c:pt>
                <c:pt idx="570">
                  <c:v>45308</c:v>
                </c:pt>
                <c:pt idx="571">
                  <c:v>45307</c:v>
                </c:pt>
                <c:pt idx="572">
                  <c:v>45306</c:v>
                </c:pt>
                <c:pt idx="573">
                  <c:v>45305</c:v>
                </c:pt>
                <c:pt idx="574">
                  <c:v>45304</c:v>
                </c:pt>
                <c:pt idx="575">
                  <c:v>45303</c:v>
                </c:pt>
                <c:pt idx="576">
                  <c:v>45302</c:v>
                </c:pt>
                <c:pt idx="577">
                  <c:v>45301</c:v>
                </c:pt>
                <c:pt idx="578">
                  <c:v>45300</c:v>
                </c:pt>
                <c:pt idx="579">
                  <c:v>45299</c:v>
                </c:pt>
                <c:pt idx="580">
                  <c:v>45298</c:v>
                </c:pt>
                <c:pt idx="581">
                  <c:v>45297</c:v>
                </c:pt>
                <c:pt idx="582">
                  <c:v>45296</c:v>
                </c:pt>
                <c:pt idx="583">
                  <c:v>45295</c:v>
                </c:pt>
                <c:pt idx="584">
                  <c:v>45294</c:v>
                </c:pt>
                <c:pt idx="585">
                  <c:v>45293</c:v>
                </c:pt>
                <c:pt idx="586">
                  <c:v>45292</c:v>
                </c:pt>
                <c:pt idx="587">
                  <c:v>45291</c:v>
                </c:pt>
                <c:pt idx="588">
                  <c:v>45290</c:v>
                </c:pt>
                <c:pt idx="589">
                  <c:v>45289</c:v>
                </c:pt>
                <c:pt idx="590">
                  <c:v>45288</c:v>
                </c:pt>
                <c:pt idx="591">
                  <c:v>45287</c:v>
                </c:pt>
                <c:pt idx="592">
                  <c:v>45286</c:v>
                </c:pt>
                <c:pt idx="593">
                  <c:v>45285</c:v>
                </c:pt>
                <c:pt idx="594">
                  <c:v>45284</c:v>
                </c:pt>
                <c:pt idx="595">
                  <c:v>45283</c:v>
                </c:pt>
                <c:pt idx="596">
                  <c:v>45282</c:v>
                </c:pt>
                <c:pt idx="597">
                  <c:v>45281</c:v>
                </c:pt>
                <c:pt idx="598">
                  <c:v>45280</c:v>
                </c:pt>
                <c:pt idx="599">
                  <c:v>45279</c:v>
                </c:pt>
                <c:pt idx="600">
                  <c:v>45278</c:v>
                </c:pt>
                <c:pt idx="601">
                  <c:v>45277</c:v>
                </c:pt>
                <c:pt idx="602">
                  <c:v>45276</c:v>
                </c:pt>
                <c:pt idx="603">
                  <c:v>45275</c:v>
                </c:pt>
                <c:pt idx="604">
                  <c:v>45274</c:v>
                </c:pt>
                <c:pt idx="605">
                  <c:v>45273</c:v>
                </c:pt>
                <c:pt idx="606">
                  <c:v>45272</c:v>
                </c:pt>
                <c:pt idx="607">
                  <c:v>45271</c:v>
                </c:pt>
                <c:pt idx="608">
                  <c:v>45270</c:v>
                </c:pt>
                <c:pt idx="609">
                  <c:v>45269</c:v>
                </c:pt>
                <c:pt idx="610">
                  <c:v>45268</c:v>
                </c:pt>
                <c:pt idx="611">
                  <c:v>45267</c:v>
                </c:pt>
                <c:pt idx="612">
                  <c:v>45266</c:v>
                </c:pt>
                <c:pt idx="613">
                  <c:v>45265</c:v>
                </c:pt>
                <c:pt idx="614">
                  <c:v>45264</c:v>
                </c:pt>
                <c:pt idx="615">
                  <c:v>45263</c:v>
                </c:pt>
                <c:pt idx="616">
                  <c:v>45262</c:v>
                </c:pt>
                <c:pt idx="617">
                  <c:v>45261</c:v>
                </c:pt>
                <c:pt idx="618">
                  <c:v>45260</c:v>
                </c:pt>
                <c:pt idx="619">
                  <c:v>45259</c:v>
                </c:pt>
                <c:pt idx="620">
                  <c:v>45258</c:v>
                </c:pt>
                <c:pt idx="621">
                  <c:v>45257</c:v>
                </c:pt>
                <c:pt idx="622">
                  <c:v>45256</c:v>
                </c:pt>
                <c:pt idx="623">
                  <c:v>45255</c:v>
                </c:pt>
                <c:pt idx="624">
                  <c:v>45254</c:v>
                </c:pt>
                <c:pt idx="625">
                  <c:v>45253</c:v>
                </c:pt>
                <c:pt idx="626">
                  <c:v>45252</c:v>
                </c:pt>
                <c:pt idx="627">
                  <c:v>45251</c:v>
                </c:pt>
                <c:pt idx="628">
                  <c:v>45250</c:v>
                </c:pt>
                <c:pt idx="629">
                  <c:v>45249</c:v>
                </c:pt>
                <c:pt idx="630">
                  <c:v>45248</c:v>
                </c:pt>
                <c:pt idx="631">
                  <c:v>45247</c:v>
                </c:pt>
                <c:pt idx="632">
                  <c:v>45246</c:v>
                </c:pt>
                <c:pt idx="633">
                  <c:v>45245</c:v>
                </c:pt>
                <c:pt idx="634">
                  <c:v>45244</c:v>
                </c:pt>
                <c:pt idx="635">
                  <c:v>45243</c:v>
                </c:pt>
                <c:pt idx="636">
                  <c:v>45242</c:v>
                </c:pt>
                <c:pt idx="637">
                  <c:v>45241</c:v>
                </c:pt>
                <c:pt idx="638">
                  <c:v>45240</c:v>
                </c:pt>
                <c:pt idx="639">
                  <c:v>45239</c:v>
                </c:pt>
                <c:pt idx="640">
                  <c:v>45238</c:v>
                </c:pt>
                <c:pt idx="641">
                  <c:v>45237</c:v>
                </c:pt>
                <c:pt idx="642">
                  <c:v>45236</c:v>
                </c:pt>
                <c:pt idx="643">
                  <c:v>45235</c:v>
                </c:pt>
                <c:pt idx="644">
                  <c:v>45234</c:v>
                </c:pt>
                <c:pt idx="645">
                  <c:v>45233</c:v>
                </c:pt>
                <c:pt idx="646">
                  <c:v>45232</c:v>
                </c:pt>
                <c:pt idx="647">
                  <c:v>45231</c:v>
                </c:pt>
                <c:pt idx="648">
                  <c:v>45230</c:v>
                </c:pt>
                <c:pt idx="649">
                  <c:v>45229</c:v>
                </c:pt>
                <c:pt idx="650">
                  <c:v>45228</c:v>
                </c:pt>
                <c:pt idx="651">
                  <c:v>45227</c:v>
                </c:pt>
                <c:pt idx="652">
                  <c:v>45226</c:v>
                </c:pt>
                <c:pt idx="653">
                  <c:v>45225</c:v>
                </c:pt>
                <c:pt idx="654">
                  <c:v>45224</c:v>
                </c:pt>
                <c:pt idx="655">
                  <c:v>45223</c:v>
                </c:pt>
                <c:pt idx="656">
                  <c:v>45222</c:v>
                </c:pt>
                <c:pt idx="657">
                  <c:v>45221</c:v>
                </c:pt>
                <c:pt idx="658">
                  <c:v>45220</c:v>
                </c:pt>
                <c:pt idx="659">
                  <c:v>45219</c:v>
                </c:pt>
                <c:pt idx="660">
                  <c:v>45218</c:v>
                </c:pt>
                <c:pt idx="661">
                  <c:v>45217</c:v>
                </c:pt>
                <c:pt idx="662">
                  <c:v>45216</c:v>
                </c:pt>
                <c:pt idx="663">
                  <c:v>45215</c:v>
                </c:pt>
                <c:pt idx="664">
                  <c:v>45214</c:v>
                </c:pt>
                <c:pt idx="665">
                  <c:v>45213</c:v>
                </c:pt>
                <c:pt idx="666">
                  <c:v>45212</c:v>
                </c:pt>
                <c:pt idx="667">
                  <c:v>45211</c:v>
                </c:pt>
                <c:pt idx="668">
                  <c:v>45210</c:v>
                </c:pt>
                <c:pt idx="669">
                  <c:v>45209</c:v>
                </c:pt>
                <c:pt idx="670">
                  <c:v>45208</c:v>
                </c:pt>
                <c:pt idx="671">
                  <c:v>45207</c:v>
                </c:pt>
                <c:pt idx="672">
                  <c:v>45206</c:v>
                </c:pt>
                <c:pt idx="673">
                  <c:v>45205</c:v>
                </c:pt>
                <c:pt idx="674">
                  <c:v>45204</c:v>
                </c:pt>
                <c:pt idx="675">
                  <c:v>45203</c:v>
                </c:pt>
                <c:pt idx="676">
                  <c:v>45202</c:v>
                </c:pt>
                <c:pt idx="677">
                  <c:v>45201</c:v>
                </c:pt>
                <c:pt idx="678">
                  <c:v>45200</c:v>
                </c:pt>
                <c:pt idx="679">
                  <c:v>45199</c:v>
                </c:pt>
                <c:pt idx="680">
                  <c:v>45198</c:v>
                </c:pt>
                <c:pt idx="681">
                  <c:v>45197</c:v>
                </c:pt>
                <c:pt idx="682">
                  <c:v>45196</c:v>
                </c:pt>
                <c:pt idx="683">
                  <c:v>45195</c:v>
                </c:pt>
                <c:pt idx="684">
                  <c:v>45194</c:v>
                </c:pt>
                <c:pt idx="685">
                  <c:v>45193</c:v>
                </c:pt>
                <c:pt idx="686">
                  <c:v>45192</c:v>
                </c:pt>
                <c:pt idx="687">
                  <c:v>45191</c:v>
                </c:pt>
                <c:pt idx="688">
                  <c:v>45190</c:v>
                </c:pt>
                <c:pt idx="689">
                  <c:v>45189</c:v>
                </c:pt>
                <c:pt idx="690">
                  <c:v>45188</c:v>
                </c:pt>
                <c:pt idx="691">
                  <c:v>45187</c:v>
                </c:pt>
                <c:pt idx="692">
                  <c:v>45186</c:v>
                </c:pt>
                <c:pt idx="693">
                  <c:v>45185</c:v>
                </c:pt>
                <c:pt idx="694">
                  <c:v>45184</c:v>
                </c:pt>
                <c:pt idx="695">
                  <c:v>45183</c:v>
                </c:pt>
                <c:pt idx="696">
                  <c:v>45182</c:v>
                </c:pt>
                <c:pt idx="697">
                  <c:v>45181</c:v>
                </c:pt>
                <c:pt idx="698">
                  <c:v>45180</c:v>
                </c:pt>
                <c:pt idx="699">
                  <c:v>45179</c:v>
                </c:pt>
                <c:pt idx="700">
                  <c:v>45178</c:v>
                </c:pt>
                <c:pt idx="701">
                  <c:v>45177</c:v>
                </c:pt>
                <c:pt idx="702">
                  <c:v>45176</c:v>
                </c:pt>
                <c:pt idx="703">
                  <c:v>45175</c:v>
                </c:pt>
                <c:pt idx="704">
                  <c:v>45174</c:v>
                </c:pt>
                <c:pt idx="705">
                  <c:v>45173</c:v>
                </c:pt>
                <c:pt idx="706">
                  <c:v>45172</c:v>
                </c:pt>
                <c:pt idx="707">
                  <c:v>45171</c:v>
                </c:pt>
                <c:pt idx="708">
                  <c:v>45170</c:v>
                </c:pt>
                <c:pt idx="709">
                  <c:v>45169</c:v>
                </c:pt>
                <c:pt idx="710">
                  <c:v>45168</c:v>
                </c:pt>
                <c:pt idx="711">
                  <c:v>45167</c:v>
                </c:pt>
                <c:pt idx="712">
                  <c:v>45166</c:v>
                </c:pt>
                <c:pt idx="713">
                  <c:v>45165</c:v>
                </c:pt>
                <c:pt idx="714">
                  <c:v>45164</c:v>
                </c:pt>
                <c:pt idx="715">
                  <c:v>45163</c:v>
                </c:pt>
                <c:pt idx="716">
                  <c:v>45162</c:v>
                </c:pt>
                <c:pt idx="717">
                  <c:v>45161</c:v>
                </c:pt>
                <c:pt idx="718">
                  <c:v>45160</c:v>
                </c:pt>
                <c:pt idx="719">
                  <c:v>45159</c:v>
                </c:pt>
                <c:pt idx="720">
                  <c:v>45158</c:v>
                </c:pt>
                <c:pt idx="721">
                  <c:v>45157</c:v>
                </c:pt>
                <c:pt idx="722">
                  <c:v>45156</c:v>
                </c:pt>
                <c:pt idx="723">
                  <c:v>45155</c:v>
                </c:pt>
                <c:pt idx="724">
                  <c:v>45154</c:v>
                </c:pt>
                <c:pt idx="725">
                  <c:v>45153</c:v>
                </c:pt>
                <c:pt idx="726">
                  <c:v>45152</c:v>
                </c:pt>
                <c:pt idx="727">
                  <c:v>45151</c:v>
                </c:pt>
                <c:pt idx="728">
                  <c:v>45150</c:v>
                </c:pt>
                <c:pt idx="729">
                  <c:v>45149</c:v>
                </c:pt>
                <c:pt idx="730">
                  <c:v>45148</c:v>
                </c:pt>
                <c:pt idx="731">
                  <c:v>45147</c:v>
                </c:pt>
                <c:pt idx="732">
                  <c:v>45146</c:v>
                </c:pt>
                <c:pt idx="733">
                  <c:v>45145</c:v>
                </c:pt>
                <c:pt idx="734">
                  <c:v>45144</c:v>
                </c:pt>
                <c:pt idx="735">
                  <c:v>45143</c:v>
                </c:pt>
                <c:pt idx="736">
                  <c:v>45142</c:v>
                </c:pt>
                <c:pt idx="737">
                  <c:v>45141</c:v>
                </c:pt>
                <c:pt idx="738">
                  <c:v>45140</c:v>
                </c:pt>
                <c:pt idx="739">
                  <c:v>45139</c:v>
                </c:pt>
                <c:pt idx="740">
                  <c:v>45138</c:v>
                </c:pt>
                <c:pt idx="741">
                  <c:v>45137</c:v>
                </c:pt>
                <c:pt idx="742">
                  <c:v>45136</c:v>
                </c:pt>
                <c:pt idx="743">
                  <c:v>45135</c:v>
                </c:pt>
                <c:pt idx="744">
                  <c:v>45134</c:v>
                </c:pt>
                <c:pt idx="745">
                  <c:v>45133</c:v>
                </c:pt>
                <c:pt idx="746">
                  <c:v>45132</c:v>
                </c:pt>
                <c:pt idx="747">
                  <c:v>45131</c:v>
                </c:pt>
                <c:pt idx="748">
                  <c:v>45130</c:v>
                </c:pt>
                <c:pt idx="749">
                  <c:v>45129</c:v>
                </c:pt>
                <c:pt idx="750">
                  <c:v>45128</c:v>
                </c:pt>
                <c:pt idx="751">
                  <c:v>45127</c:v>
                </c:pt>
                <c:pt idx="752">
                  <c:v>45126</c:v>
                </c:pt>
                <c:pt idx="753">
                  <c:v>45125</c:v>
                </c:pt>
                <c:pt idx="754">
                  <c:v>45124</c:v>
                </c:pt>
                <c:pt idx="755">
                  <c:v>45123</c:v>
                </c:pt>
                <c:pt idx="756">
                  <c:v>45122</c:v>
                </c:pt>
                <c:pt idx="757">
                  <c:v>45121</c:v>
                </c:pt>
                <c:pt idx="758">
                  <c:v>45120</c:v>
                </c:pt>
                <c:pt idx="759">
                  <c:v>45119</c:v>
                </c:pt>
                <c:pt idx="760">
                  <c:v>45118</c:v>
                </c:pt>
                <c:pt idx="761">
                  <c:v>45117</c:v>
                </c:pt>
                <c:pt idx="762">
                  <c:v>45116</c:v>
                </c:pt>
                <c:pt idx="763">
                  <c:v>45115</c:v>
                </c:pt>
                <c:pt idx="764">
                  <c:v>45114</c:v>
                </c:pt>
                <c:pt idx="765">
                  <c:v>45113</c:v>
                </c:pt>
                <c:pt idx="766">
                  <c:v>45112</c:v>
                </c:pt>
                <c:pt idx="767">
                  <c:v>45111</c:v>
                </c:pt>
                <c:pt idx="768">
                  <c:v>45110</c:v>
                </c:pt>
                <c:pt idx="769">
                  <c:v>45109</c:v>
                </c:pt>
                <c:pt idx="770">
                  <c:v>45108</c:v>
                </c:pt>
                <c:pt idx="771">
                  <c:v>45107</c:v>
                </c:pt>
                <c:pt idx="772">
                  <c:v>45106</c:v>
                </c:pt>
                <c:pt idx="773">
                  <c:v>45105</c:v>
                </c:pt>
                <c:pt idx="774">
                  <c:v>45104</c:v>
                </c:pt>
                <c:pt idx="775">
                  <c:v>45103</c:v>
                </c:pt>
                <c:pt idx="776">
                  <c:v>45102</c:v>
                </c:pt>
                <c:pt idx="777">
                  <c:v>45101</c:v>
                </c:pt>
                <c:pt idx="778">
                  <c:v>45100</c:v>
                </c:pt>
                <c:pt idx="779">
                  <c:v>45099</c:v>
                </c:pt>
                <c:pt idx="780">
                  <c:v>45098</c:v>
                </c:pt>
                <c:pt idx="781">
                  <c:v>45097</c:v>
                </c:pt>
                <c:pt idx="782">
                  <c:v>45096</c:v>
                </c:pt>
                <c:pt idx="783">
                  <c:v>45095</c:v>
                </c:pt>
                <c:pt idx="784">
                  <c:v>45094</c:v>
                </c:pt>
                <c:pt idx="785">
                  <c:v>45093</c:v>
                </c:pt>
                <c:pt idx="786">
                  <c:v>45092</c:v>
                </c:pt>
                <c:pt idx="787">
                  <c:v>45091</c:v>
                </c:pt>
                <c:pt idx="788">
                  <c:v>45090</c:v>
                </c:pt>
                <c:pt idx="789">
                  <c:v>45089</c:v>
                </c:pt>
                <c:pt idx="790">
                  <c:v>45088</c:v>
                </c:pt>
                <c:pt idx="791">
                  <c:v>45087</c:v>
                </c:pt>
                <c:pt idx="792">
                  <c:v>45086</c:v>
                </c:pt>
                <c:pt idx="793">
                  <c:v>45085</c:v>
                </c:pt>
                <c:pt idx="794">
                  <c:v>45084</c:v>
                </c:pt>
                <c:pt idx="795">
                  <c:v>45083</c:v>
                </c:pt>
                <c:pt idx="796">
                  <c:v>45082</c:v>
                </c:pt>
                <c:pt idx="797">
                  <c:v>45081</c:v>
                </c:pt>
                <c:pt idx="798">
                  <c:v>45080</c:v>
                </c:pt>
                <c:pt idx="799">
                  <c:v>45079</c:v>
                </c:pt>
                <c:pt idx="800">
                  <c:v>45078</c:v>
                </c:pt>
                <c:pt idx="801">
                  <c:v>45077</c:v>
                </c:pt>
                <c:pt idx="802">
                  <c:v>45076</c:v>
                </c:pt>
                <c:pt idx="803">
                  <c:v>45075</c:v>
                </c:pt>
                <c:pt idx="804">
                  <c:v>45074</c:v>
                </c:pt>
                <c:pt idx="805">
                  <c:v>45073</c:v>
                </c:pt>
                <c:pt idx="806">
                  <c:v>45072</c:v>
                </c:pt>
                <c:pt idx="807">
                  <c:v>45071</c:v>
                </c:pt>
                <c:pt idx="808">
                  <c:v>45070</c:v>
                </c:pt>
                <c:pt idx="809">
                  <c:v>45069</c:v>
                </c:pt>
                <c:pt idx="810">
                  <c:v>45068</c:v>
                </c:pt>
                <c:pt idx="811">
                  <c:v>45067</c:v>
                </c:pt>
                <c:pt idx="812">
                  <c:v>45066</c:v>
                </c:pt>
                <c:pt idx="813">
                  <c:v>45065</c:v>
                </c:pt>
                <c:pt idx="814">
                  <c:v>45064</c:v>
                </c:pt>
                <c:pt idx="815">
                  <c:v>45063</c:v>
                </c:pt>
                <c:pt idx="816">
                  <c:v>45062</c:v>
                </c:pt>
                <c:pt idx="817">
                  <c:v>45061</c:v>
                </c:pt>
                <c:pt idx="818">
                  <c:v>45060</c:v>
                </c:pt>
                <c:pt idx="819">
                  <c:v>45059</c:v>
                </c:pt>
                <c:pt idx="820">
                  <c:v>45058</c:v>
                </c:pt>
                <c:pt idx="821">
                  <c:v>45057</c:v>
                </c:pt>
                <c:pt idx="822">
                  <c:v>45056</c:v>
                </c:pt>
                <c:pt idx="823">
                  <c:v>45055</c:v>
                </c:pt>
                <c:pt idx="824">
                  <c:v>45054</c:v>
                </c:pt>
                <c:pt idx="825">
                  <c:v>45053</c:v>
                </c:pt>
                <c:pt idx="826">
                  <c:v>45052</c:v>
                </c:pt>
                <c:pt idx="827">
                  <c:v>45051</c:v>
                </c:pt>
                <c:pt idx="828">
                  <c:v>45050</c:v>
                </c:pt>
                <c:pt idx="829">
                  <c:v>45049</c:v>
                </c:pt>
                <c:pt idx="830">
                  <c:v>45048</c:v>
                </c:pt>
                <c:pt idx="831">
                  <c:v>45047</c:v>
                </c:pt>
                <c:pt idx="832">
                  <c:v>45046</c:v>
                </c:pt>
                <c:pt idx="833">
                  <c:v>45045</c:v>
                </c:pt>
                <c:pt idx="834">
                  <c:v>45044</c:v>
                </c:pt>
                <c:pt idx="835">
                  <c:v>45043</c:v>
                </c:pt>
                <c:pt idx="836">
                  <c:v>45042</c:v>
                </c:pt>
                <c:pt idx="837">
                  <c:v>45041</c:v>
                </c:pt>
                <c:pt idx="838">
                  <c:v>45040</c:v>
                </c:pt>
                <c:pt idx="839">
                  <c:v>45039</c:v>
                </c:pt>
                <c:pt idx="840">
                  <c:v>45038</c:v>
                </c:pt>
                <c:pt idx="841">
                  <c:v>45037</c:v>
                </c:pt>
                <c:pt idx="842">
                  <c:v>45036</c:v>
                </c:pt>
                <c:pt idx="843">
                  <c:v>45035</c:v>
                </c:pt>
                <c:pt idx="844">
                  <c:v>45034</c:v>
                </c:pt>
                <c:pt idx="845">
                  <c:v>45033</c:v>
                </c:pt>
                <c:pt idx="846">
                  <c:v>45032</c:v>
                </c:pt>
                <c:pt idx="847">
                  <c:v>45031</c:v>
                </c:pt>
                <c:pt idx="848">
                  <c:v>45030</c:v>
                </c:pt>
                <c:pt idx="849">
                  <c:v>45029</c:v>
                </c:pt>
                <c:pt idx="850">
                  <c:v>45028</c:v>
                </c:pt>
                <c:pt idx="851">
                  <c:v>45027</c:v>
                </c:pt>
                <c:pt idx="852">
                  <c:v>45026</c:v>
                </c:pt>
                <c:pt idx="853">
                  <c:v>45025</c:v>
                </c:pt>
                <c:pt idx="854">
                  <c:v>45024</c:v>
                </c:pt>
                <c:pt idx="855">
                  <c:v>45023</c:v>
                </c:pt>
                <c:pt idx="856">
                  <c:v>45022</c:v>
                </c:pt>
                <c:pt idx="857">
                  <c:v>45021</c:v>
                </c:pt>
                <c:pt idx="858">
                  <c:v>45020</c:v>
                </c:pt>
                <c:pt idx="859">
                  <c:v>45019</c:v>
                </c:pt>
                <c:pt idx="860">
                  <c:v>45018</c:v>
                </c:pt>
                <c:pt idx="861">
                  <c:v>45017</c:v>
                </c:pt>
                <c:pt idx="862">
                  <c:v>45016</c:v>
                </c:pt>
                <c:pt idx="863">
                  <c:v>45015</c:v>
                </c:pt>
                <c:pt idx="864">
                  <c:v>45014</c:v>
                </c:pt>
                <c:pt idx="865">
                  <c:v>45013</c:v>
                </c:pt>
                <c:pt idx="866">
                  <c:v>45012</c:v>
                </c:pt>
                <c:pt idx="867">
                  <c:v>45011</c:v>
                </c:pt>
                <c:pt idx="868">
                  <c:v>45010</c:v>
                </c:pt>
                <c:pt idx="869">
                  <c:v>45009</c:v>
                </c:pt>
                <c:pt idx="870">
                  <c:v>45008</c:v>
                </c:pt>
                <c:pt idx="871">
                  <c:v>45007</c:v>
                </c:pt>
                <c:pt idx="872">
                  <c:v>45006</c:v>
                </c:pt>
                <c:pt idx="873">
                  <c:v>45005</c:v>
                </c:pt>
                <c:pt idx="874">
                  <c:v>45004</c:v>
                </c:pt>
                <c:pt idx="875">
                  <c:v>45003</c:v>
                </c:pt>
                <c:pt idx="876">
                  <c:v>45002</c:v>
                </c:pt>
                <c:pt idx="877">
                  <c:v>45001</c:v>
                </c:pt>
                <c:pt idx="878">
                  <c:v>45000</c:v>
                </c:pt>
                <c:pt idx="879">
                  <c:v>44999</c:v>
                </c:pt>
                <c:pt idx="880">
                  <c:v>44998</c:v>
                </c:pt>
                <c:pt idx="881">
                  <c:v>44997</c:v>
                </c:pt>
                <c:pt idx="882">
                  <c:v>44996</c:v>
                </c:pt>
                <c:pt idx="883">
                  <c:v>44995</c:v>
                </c:pt>
                <c:pt idx="884">
                  <c:v>44994</c:v>
                </c:pt>
                <c:pt idx="885">
                  <c:v>44993</c:v>
                </c:pt>
                <c:pt idx="886">
                  <c:v>44992</c:v>
                </c:pt>
                <c:pt idx="887">
                  <c:v>44991</c:v>
                </c:pt>
                <c:pt idx="888">
                  <c:v>44990</c:v>
                </c:pt>
                <c:pt idx="889">
                  <c:v>44989</c:v>
                </c:pt>
                <c:pt idx="890">
                  <c:v>44988</c:v>
                </c:pt>
                <c:pt idx="891">
                  <c:v>44987</c:v>
                </c:pt>
                <c:pt idx="892">
                  <c:v>44986</c:v>
                </c:pt>
                <c:pt idx="893">
                  <c:v>44985</c:v>
                </c:pt>
                <c:pt idx="894">
                  <c:v>44984</c:v>
                </c:pt>
                <c:pt idx="895">
                  <c:v>44983</c:v>
                </c:pt>
                <c:pt idx="896">
                  <c:v>44982</c:v>
                </c:pt>
                <c:pt idx="897">
                  <c:v>44981</c:v>
                </c:pt>
                <c:pt idx="898">
                  <c:v>44980</c:v>
                </c:pt>
                <c:pt idx="899">
                  <c:v>44979</c:v>
                </c:pt>
                <c:pt idx="900">
                  <c:v>44978</c:v>
                </c:pt>
                <c:pt idx="901">
                  <c:v>44977</c:v>
                </c:pt>
                <c:pt idx="902">
                  <c:v>44976</c:v>
                </c:pt>
                <c:pt idx="903">
                  <c:v>44975</c:v>
                </c:pt>
                <c:pt idx="904">
                  <c:v>44974</c:v>
                </c:pt>
                <c:pt idx="905">
                  <c:v>44973</c:v>
                </c:pt>
                <c:pt idx="906">
                  <c:v>44972</c:v>
                </c:pt>
                <c:pt idx="907">
                  <c:v>44971</c:v>
                </c:pt>
                <c:pt idx="908">
                  <c:v>44970</c:v>
                </c:pt>
                <c:pt idx="909">
                  <c:v>44969</c:v>
                </c:pt>
                <c:pt idx="910">
                  <c:v>44968</c:v>
                </c:pt>
                <c:pt idx="911">
                  <c:v>44967</c:v>
                </c:pt>
                <c:pt idx="912">
                  <c:v>44966</c:v>
                </c:pt>
                <c:pt idx="913">
                  <c:v>44965</c:v>
                </c:pt>
                <c:pt idx="914">
                  <c:v>44964</c:v>
                </c:pt>
                <c:pt idx="915">
                  <c:v>44963</c:v>
                </c:pt>
                <c:pt idx="916">
                  <c:v>44962</c:v>
                </c:pt>
                <c:pt idx="917">
                  <c:v>44961</c:v>
                </c:pt>
                <c:pt idx="918">
                  <c:v>44960</c:v>
                </c:pt>
                <c:pt idx="919">
                  <c:v>44959</c:v>
                </c:pt>
                <c:pt idx="920">
                  <c:v>44958</c:v>
                </c:pt>
                <c:pt idx="921">
                  <c:v>44957</c:v>
                </c:pt>
                <c:pt idx="922">
                  <c:v>44956</c:v>
                </c:pt>
                <c:pt idx="923">
                  <c:v>44955</c:v>
                </c:pt>
                <c:pt idx="924">
                  <c:v>44954</c:v>
                </c:pt>
                <c:pt idx="925">
                  <c:v>44953</c:v>
                </c:pt>
                <c:pt idx="926">
                  <c:v>44952</c:v>
                </c:pt>
                <c:pt idx="927">
                  <c:v>44951</c:v>
                </c:pt>
                <c:pt idx="928">
                  <c:v>44950</c:v>
                </c:pt>
                <c:pt idx="929">
                  <c:v>44949</c:v>
                </c:pt>
                <c:pt idx="930">
                  <c:v>44948</c:v>
                </c:pt>
                <c:pt idx="931">
                  <c:v>44947</c:v>
                </c:pt>
                <c:pt idx="932">
                  <c:v>44946</c:v>
                </c:pt>
                <c:pt idx="933">
                  <c:v>44945</c:v>
                </c:pt>
                <c:pt idx="934">
                  <c:v>44944</c:v>
                </c:pt>
                <c:pt idx="935">
                  <c:v>44943</c:v>
                </c:pt>
                <c:pt idx="936">
                  <c:v>44942</c:v>
                </c:pt>
                <c:pt idx="937">
                  <c:v>44941</c:v>
                </c:pt>
                <c:pt idx="938">
                  <c:v>44940</c:v>
                </c:pt>
                <c:pt idx="939">
                  <c:v>44939</c:v>
                </c:pt>
                <c:pt idx="940">
                  <c:v>44938</c:v>
                </c:pt>
                <c:pt idx="941">
                  <c:v>44937</c:v>
                </c:pt>
                <c:pt idx="942">
                  <c:v>44936</c:v>
                </c:pt>
                <c:pt idx="943">
                  <c:v>44935</c:v>
                </c:pt>
                <c:pt idx="944">
                  <c:v>44934</c:v>
                </c:pt>
                <c:pt idx="945">
                  <c:v>44933</c:v>
                </c:pt>
                <c:pt idx="946">
                  <c:v>44932</c:v>
                </c:pt>
                <c:pt idx="947">
                  <c:v>44931</c:v>
                </c:pt>
                <c:pt idx="948">
                  <c:v>44930</c:v>
                </c:pt>
                <c:pt idx="949">
                  <c:v>44929</c:v>
                </c:pt>
                <c:pt idx="950">
                  <c:v>44928</c:v>
                </c:pt>
                <c:pt idx="951">
                  <c:v>44927</c:v>
                </c:pt>
                <c:pt idx="952">
                  <c:v>44926</c:v>
                </c:pt>
                <c:pt idx="953">
                  <c:v>44925</c:v>
                </c:pt>
                <c:pt idx="954">
                  <c:v>44924</c:v>
                </c:pt>
                <c:pt idx="955">
                  <c:v>44923</c:v>
                </c:pt>
                <c:pt idx="956">
                  <c:v>44922</c:v>
                </c:pt>
                <c:pt idx="957">
                  <c:v>44921</c:v>
                </c:pt>
                <c:pt idx="958">
                  <c:v>44920</c:v>
                </c:pt>
                <c:pt idx="959">
                  <c:v>44919</c:v>
                </c:pt>
                <c:pt idx="960">
                  <c:v>44918</c:v>
                </c:pt>
                <c:pt idx="961">
                  <c:v>44917</c:v>
                </c:pt>
                <c:pt idx="962">
                  <c:v>44916</c:v>
                </c:pt>
                <c:pt idx="963">
                  <c:v>44915</c:v>
                </c:pt>
                <c:pt idx="964">
                  <c:v>44914</c:v>
                </c:pt>
                <c:pt idx="965">
                  <c:v>44913</c:v>
                </c:pt>
                <c:pt idx="966">
                  <c:v>44912</c:v>
                </c:pt>
                <c:pt idx="967">
                  <c:v>44911</c:v>
                </c:pt>
                <c:pt idx="968">
                  <c:v>44910</c:v>
                </c:pt>
                <c:pt idx="969">
                  <c:v>44909</c:v>
                </c:pt>
                <c:pt idx="970">
                  <c:v>44908</c:v>
                </c:pt>
                <c:pt idx="971">
                  <c:v>44907</c:v>
                </c:pt>
                <c:pt idx="972">
                  <c:v>44906</c:v>
                </c:pt>
                <c:pt idx="973">
                  <c:v>44905</c:v>
                </c:pt>
                <c:pt idx="974">
                  <c:v>44904</c:v>
                </c:pt>
                <c:pt idx="975">
                  <c:v>44903</c:v>
                </c:pt>
                <c:pt idx="976">
                  <c:v>44902</c:v>
                </c:pt>
                <c:pt idx="977">
                  <c:v>44901</c:v>
                </c:pt>
                <c:pt idx="978">
                  <c:v>44900</c:v>
                </c:pt>
                <c:pt idx="979">
                  <c:v>44899</c:v>
                </c:pt>
                <c:pt idx="980">
                  <c:v>44898</c:v>
                </c:pt>
                <c:pt idx="981">
                  <c:v>44897</c:v>
                </c:pt>
                <c:pt idx="982">
                  <c:v>44896</c:v>
                </c:pt>
                <c:pt idx="983">
                  <c:v>44895</c:v>
                </c:pt>
                <c:pt idx="984">
                  <c:v>44894</c:v>
                </c:pt>
                <c:pt idx="985">
                  <c:v>44893</c:v>
                </c:pt>
                <c:pt idx="986">
                  <c:v>44892</c:v>
                </c:pt>
                <c:pt idx="987">
                  <c:v>44891</c:v>
                </c:pt>
                <c:pt idx="988">
                  <c:v>44890</c:v>
                </c:pt>
                <c:pt idx="989">
                  <c:v>44889</c:v>
                </c:pt>
                <c:pt idx="990">
                  <c:v>44888</c:v>
                </c:pt>
                <c:pt idx="991">
                  <c:v>44887</c:v>
                </c:pt>
                <c:pt idx="992">
                  <c:v>44886</c:v>
                </c:pt>
                <c:pt idx="993">
                  <c:v>44885</c:v>
                </c:pt>
                <c:pt idx="994">
                  <c:v>44884</c:v>
                </c:pt>
                <c:pt idx="995">
                  <c:v>44883</c:v>
                </c:pt>
                <c:pt idx="996">
                  <c:v>44882</c:v>
                </c:pt>
                <c:pt idx="997">
                  <c:v>44881</c:v>
                </c:pt>
                <c:pt idx="998">
                  <c:v>44880</c:v>
                </c:pt>
                <c:pt idx="999">
                  <c:v>44879</c:v>
                </c:pt>
                <c:pt idx="1000">
                  <c:v>44878</c:v>
                </c:pt>
                <c:pt idx="1001">
                  <c:v>44877</c:v>
                </c:pt>
                <c:pt idx="1002">
                  <c:v>44876</c:v>
                </c:pt>
                <c:pt idx="1003">
                  <c:v>44875</c:v>
                </c:pt>
                <c:pt idx="1004">
                  <c:v>44874</c:v>
                </c:pt>
                <c:pt idx="1005">
                  <c:v>44873</c:v>
                </c:pt>
                <c:pt idx="1006">
                  <c:v>44872</c:v>
                </c:pt>
                <c:pt idx="1007">
                  <c:v>44871</c:v>
                </c:pt>
                <c:pt idx="1008">
                  <c:v>44870</c:v>
                </c:pt>
                <c:pt idx="1009">
                  <c:v>44869</c:v>
                </c:pt>
                <c:pt idx="1010">
                  <c:v>44868</c:v>
                </c:pt>
                <c:pt idx="1011">
                  <c:v>44867</c:v>
                </c:pt>
                <c:pt idx="1012">
                  <c:v>44866</c:v>
                </c:pt>
                <c:pt idx="1013">
                  <c:v>44865</c:v>
                </c:pt>
                <c:pt idx="1014">
                  <c:v>44864</c:v>
                </c:pt>
                <c:pt idx="1015">
                  <c:v>44863</c:v>
                </c:pt>
                <c:pt idx="1016">
                  <c:v>44862</c:v>
                </c:pt>
                <c:pt idx="1017">
                  <c:v>44861</c:v>
                </c:pt>
                <c:pt idx="1018">
                  <c:v>44860</c:v>
                </c:pt>
                <c:pt idx="1019">
                  <c:v>44859</c:v>
                </c:pt>
                <c:pt idx="1020">
                  <c:v>44858</c:v>
                </c:pt>
                <c:pt idx="1021">
                  <c:v>44857</c:v>
                </c:pt>
                <c:pt idx="1022">
                  <c:v>44856</c:v>
                </c:pt>
                <c:pt idx="1023">
                  <c:v>44855</c:v>
                </c:pt>
                <c:pt idx="1024">
                  <c:v>44854</c:v>
                </c:pt>
                <c:pt idx="1025">
                  <c:v>44853</c:v>
                </c:pt>
                <c:pt idx="1026">
                  <c:v>44852</c:v>
                </c:pt>
                <c:pt idx="1027">
                  <c:v>44851</c:v>
                </c:pt>
                <c:pt idx="1028">
                  <c:v>44850</c:v>
                </c:pt>
                <c:pt idx="1029">
                  <c:v>44849</c:v>
                </c:pt>
                <c:pt idx="1030">
                  <c:v>44848</c:v>
                </c:pt>
                <c:pt idx="1031">
                  <c:v>44847</c:v>
                </c:pt>
                <c:pt idx="1032">
                  <c:v>44846</c:v>
                </c:pt>
                <c:pt idx="1033">
                  <c:v>44845</c:v>
                </c:pt>
                <c:pt idx="1034">
                  <c:v>44844</c:v>
                </c:pt>
                <c:pt idx="1035">
                  <c:v>44843</c:v>
                </c:pt>
                <c:pt idx="1036">
                  <c:v>44842</c:v>
                </c:pt>
                <c:pt idx="1037">
                  <c:v>44841</c:v>
                </c:pt>
                <c:pt idx="1038">
                  <c:v>44840</c:v>
                </c:pt>
                <c:pt idx="1039">
                  <c:v>44839</c:v>
                </c:pt>
                <c:pt idx="1040">
                  <c:v>44838</c:v>
                </c:pt>
                <c:pt idx="1041">
                  <c:v>44837</c:v>
                </c:pt>
                <c:pt idx="1042">
                  <c:v>44836</c:v>
                </c:pt>
                <c:pt idx="1043">
                  <c:v>44835</c:v>
                </c:pt>
                <c:pt idx="1044">
                  <c:v>44834</c:v>
                </c:pt>
                <c:pt idx="1045">
                  <c:v>44833</c:v>
                </c:pt>
                <c:pt idx="1046">
                  <c:v>44832</c:v>
                </c:pt>
                <c:pt idx="1047">
                  <c:v>44831</c:v>
                </c:pt>
                <c:pt idx="1048">
                  <c:v>44830</c:v>
                </c:pt>
                <c:pt idx="1049">
                  <c:v>44829</c:v>
                </c:pt>
                <c:pt idx="1050">
                  <c:v>44828</c:v>
                </c:pt>
                <c:pt idx="1051">
                  <c:v>44827</c:v>
                </c:pt>
                <c:pt idx="1052">
                  <c:v>44826</c:v>
                </c:pt>
                <c:pt idx="1053">
                  <c:v>44825</c:v>
                </c:pt>
                <c:pt idx="1054">
                  <c:v>44824</c:v>
                </c:pt>
                <c:pt idx="1055">
                  <c:v>44823</c:v>
                </c:pt>
                <c:pt idx="1056">
                  <c:v>44822</c:v>
                </c:pt>
                <c:pt idx="1057">
                  <c:v>44821</c:v>
                </c:pt>
                <c:pt idx="1058">
                  <c:v>44820</c:v>
                </c:pt>
                <c:pt idx="1059">
                  <c:v>44819</c:v>
                </c:pt>
                <c:pt idx="1060">
                  <c:v>44818</c:v>
                </c:pt>
                <c:pt idx="1061">
                  <c:v>44817</c:v>
                </c:pt>
                <c:pt idx="1062">
                  <c:v>44816</c:v>
                </c:pt>
                <c:pt idx="1063">
                  <c:v>44815</c:v>
                </c:pt>
                <c:pt idx="1064">
                  <c:v>44814</c:v>
                </c:pt>
                <c:pt idx="1065">
                  <c:v>44813</c:v>
                </c:pt>
                <c:pt idx="1066">
                  <c:v>44812</c:v>
                </c:pt>
                <c:pt idx="1067">
                  <c:v>44811</c:v>
                </c:pt>
                <c:pt idx="1068">
                  <c:v>44810</c:v>
                </c:pt>
                <c:pt idx="1069">
                  <c:v>44809</c:v>
                </c:pt>
                <c:pt idx="1070">
                  <c:v>44808</c:v>
                </c:pt>
                <c:pt idx="1071">
                  <c:v>44807</c:v>
                </c:pt>
                <c:pt idx="1072">
                  <c:v>44806</c:v>
                </c:pt>
                <c:pt idx="1073">
                  <c:v>44805</c:v>
                </c:pt>
                <c:pt idx="1074">
                  <c:v>44804</c:v>
                </c:pt>
                <c:pt idx="1075">
                  <c:v>44803</c:v>
                </c:pt>
                <c:pt idx="1076">
                  <c:v>44802</c:v>
                </c:pt>
                <c:pt idx="1077">
                  <c:v>44801</c:v>
                </c:pt>
                <c:pt idx="1078">
                  <c:v>44800</c:v>
                </c:pt>
                <c:pt idx="1079">
                  <c:v>44799</c:v>
                </c:pt>
                <c:pt idx="1080">
                  <c:v>44798</c:v>
                </c:pt>
                <c:pt idx="1081">
                  <c:v>44797</c:v>
                </c:pt>
                <c:pt idx="1082">
                  <c:v>44796</c:v>
                </c:pt>
                <c:pt idx="1083">
                  <c:v>44795</c:v>
                </c:pt>
                <c:pt idx="1084">
                  <c:v>44794</c:v>
                </c:pt>
                <c:pt idx="1085">
                  <c:v>44793</c:v>
                </c:pt>
                <c:pt idx="1086">
                  <c:v>44792</c:v>
                </c:pt>
                <c:pt idx="1087">
                  <c:v>44791</c:v>
                </c:pt>
                <c:pt idx="1088">
                  <c:v>44790</c:v>
                </c:pt>
                <c:pt idx="1089">
                  <c:v>44789</c:v>
                </c:pt>
                <c:pt idx="1090">
                  <c:v>44788</c:v>
                </c:pt>
                <c:pt idx="1091">
                  <c:v>44787</c:v>
                </c:pt>
                <c:pt idx="1092">
                  <c:v>44786</c:v>
                </c:pt>
                <c:pt idx="1093">
                  <c:v>44785</c:v>
                </c:pt>
                <c:pt idx="1094">
                  <c:v>44784</c:v>
                </c:pt>
                <c:pt idx="1095">
                  <c:v>44783</c:v>
                </c:pt>
                <c:pt idx="1096">
                  <c:v>44782</c:v>
                </c:pt>
                <c:pt idx="1097">
                  <c:v>44781</c:v>
                </c:pt>
                <c:pt idx="1098">
                  <c:v>44780</c:v>
                </c:pt>
                <c:pt idx="1099">
                  <c:v>44779</c:v>
                </c:pt>
                <c:pt idx="1100">
                  <c:v>44778</c:v>
                </c:pt>
                <c:pt idx="1101">
                  <c:v>44777</c:v>
                </c:pt>
                <c:pt idx="1102">
                  <c:v>44776</c:v>
                </c:pt>
                <c:pt idx="1103">
                  <c:v>44775</c:v>
                </c:pt>
                <c:pt idx="1104">
                  <c:v>44774</c:v>
                </c:pt>
                <c:pt idx="1105">
                  <c:v>44773</c:v>
                </c:pt>
                <c:pt idx="1106">
                  <c:v>44772</c:v>
                </c:pt>
                <c:pt idx="1107">
                  <c:v>44771</c:v>
                </c:pt>
                <c:pt idx="1108">
                  <c:v>44770</c:v>
                </c:pt>
                <c:pt idx="1109">
                  <c:v>44769</c:v>
                </c:pt>
                <c:pt idx="1110">
                  <c:v>44768</c:v>
                </c:pt>
                <c:pt idx="1111">
                  <c:v>44767</c:v>
                </c:pt>
                <c:pt idx="1112">
                  <c:v>44766</c:v>
                </c:pt>
                <c:pt idx="1113">
                  <c:v>44765</c:v>
                </c:pt>
                <c:pt idx="1114">
                  <c:v>44764</c:v>
                </c:pt>
                <c:pt idx="1115">
                  <c:v>44763</c:v>
                </c:pt>
                <c:pt idx="1116">
                  <c:v>44762</c:v>
                </c:pt>
                <c:pt idx="1117">
                  <c:v>44761</c:v>
                </c:pt>
                <c:pt idx="1118">
                  <c:v>44760</c:v>
                </c:pt>
                <c:pt idx="1119">
                  <c:v>44759</c:v>
                </c:pt>
                <c:pt idx="1120">
                  <c:v>44758</c:v>
                </c:pt>
                <c:pt idx="1121">
                  <c:v>44757</c:v>
                </c:pt>
                <c:pt idx="1122">
                  <c:v>44756</c:v>
                </c:pt>
                <c:pt idx="1123">
                  <c:v>44755</c:v>
                </c:pt>
                <c:pt idx="1124">
                  <c:v>44754</c:v>
                </c:pt>
                <c:pt idx="1125">
                  <c:v>44753</c:v>
                </c:pt>
                <c:pt idx="1126">
                  <c:v>44752</c:v>
                </c:pt>
                <c:pt idx="1127">
                  <c:v>44751</c:v>
                </c:pt>
                <c:pt idx="1128">
                  <c:v>44750</c:v>
                </c:pt>
                <c:pt idx="1129">
                  <c:v>44749</c:v>
                </c:pt>
                <c:pt idx="1130">
                  <c:v>44748</c:v>
                </c:pt>
                <c:pt idx="1131">
                  <c:v>44747</c:v>
                </c:pt>
                <c:pt idx="1132">
                  <c:v>44746</c:v>
                </c:pt>
                <c:pt idx="1133">
                  <c:v>44745</c:v>
                </c:pt>
                <c:pt idx="1134">
                  <c:v>44744</c:v>
                </c:pt>
                <c:pt idx="1135">
                  <c:v>44743</c:v>
                </c:pt>
                <c:pt idx="1136">
                  <c:v>44742</c:v>
                </c:pt>
                <c:pt idx="1137">
                  <c:v>44741</c:v>
                </c:pt>
                <c:pt idx="1138">
                  <c:v>44740</c:v>
                </c:pt>
                <c:pt idx="1139">
                  <c:v>44739</c:v>
                </c:pt>
                <c:pt idx="1140">
                  <c:v>44738</c:v>
                </c:pt>
                <c:pt idx="1141">
                  <c:v>44737</c:v>
                </c:pt>
                <c:pt idx="1142">
                  <c:v>44736</c:v>
                </c:pt>
                <c:pt idx="1143">
                  <c:v>44735</c:v>
                </c:pt>
                <c:pt idx="1144">
                  <c:v>44734</c:v>
                </c:pt>
                <c:pt idx="1145">
                  <c:v>44733</c:v>
                </c:pt>
                <c:pt idx="1146">
                  <c:v>44732</c:v>
                </c:pt>
                <c:pt idx="1147">
                  <c:v>44731</c:v>
                </c:pt>
                <c:pt idx="1148">
                  <c:v>44730</c:v>
                </c:pt>
                <c:pt idx="1149">
                  <c:v>44729</c:v>
                </c:pt>
                <c:pt idx="1150">
                  <c:v>44728</c:v>
                </c:pt>
                <c:pt idx="1151">
                  <c:v>44727</c:v>
                </c:pt>
                <c:pt idx="1152">
                  <c:v>44726</c:v>
                </c:pt>
                <c:pt idx="1153">
                  <c:v>44725</c:v>
                </c:pt>
                <c:pt idx="1154">
                  <c:v>44724</c:v>
                </c:pt>
                <c:pt idx="1155">
                  <c:v>44723</c:v>
                </c:pt>
                <c:pt idx="1156">
                  <c:v>44722</c:v>
                </c:pt>
                <c:pt idx="1157">
                  <c:v>44721</c:v>
                </c:pt>
                <c:pt idx="1158">
                  <c:v>44720</c:v>
                </c:pt>
                <c:pt idx="1159">
                  <c:v>44719</c:v>
                </c:pt>
                <c:pt idx="1160">
                  <c:v>44718</c:v>
                </c:pt>
                <c:pt idx="1161">
                  <c:v>44717</c:v>
                </c:pt>
                <c:pt idx="1162">
                  <c:v>44716</c:v>
                </c:pt>
                <c:pt idx="1163">
                  <c:v>44715</c:v>
                </c:pt>
                <c:pt idx="1164">
                  <c:v>44714</c:v>
                </c:pt>
                <c:pt idx="1165">
                  <c:v>44713</c:v>
                </c:pt>
                <c:pt idx="1166">
                  <c:v>44712</c:v>
                </c:pt>
                <c:pt idx="1167">
                  <c:v>44711</c:v>
                </c:pt>
                <c:pt idx="1168">
                  <c:v>44710</c:v>
                </c:pt>
                <c:pt idx="1169">
                  <c:v>44709</c:v>
                </c:pt>
                <c:pt idx="1170">
                  <c:v>44708</c:v>
                </c:pt>
                <c:pt idx="1171">
                  <c:v>44707</c:v>
                </c:pt>
                <c:pt idx="1172">
                  <c:v>44706</c:v>
                </c:pt>
                <c:pt idx="1173">
                  <c:v>44705</c:v>
                </c:pt>
                <c:pt idx="1174">
                  <c:v>44704</c:v>
                </c:pt>
                <c:pt idx="1175">
                  <c:v>44703</c:v>
                </c:pt>
                <c:pt idx="1176">
                  <c:v>44702</c:v>
                </c:pt>
                <c:pt idx="1177">
                  <c:v>44701</c:v>
                </c:pt>
                <c:pt idx="1178">
                  <c:v>44700</c:v>
                </c:pt>
                <c:pt idx="1179">
                  <c:v>44699</c:v>
                </c:pt>
                <c:pt idx="1180">
                  <c:v>44698</c:v>
                </c:pt>
                <c:pt idx="1181">
                  <c:v>44697</c:v>
                </c:pt>
                <c:pt idx="1182">
                  <c:v>44696</c:v>
                </c:pt>
                <c:pt idx="1183">
                  <c:v>44695</c:v>
                </c:pt>
                <c:pt idx="1184">
                  <c:v>44694</c:v>
                </c:pt>
                <c:pt idx="1185">
                  <c:v>44693</c:v>
                </c:pt>
                <c:pt idx="1186">
                  <c:v>44692</c:v>
                </c:pt>
                <c:pt idx="1187">
                  <c:v>44691</c:v>
                </c:pt>
                <c:pt idx="1188">
                  <c:v>44690</c:v>
                </c:pt>
                <c:pt idx="1189">
                  <c:v>44689</c:v>
                </c:pt>
                <c:pt idx="1190">
                  <c:v>44688</c:v>
                </c:pt>
                <c:pt idx="1191">
                  <c:v>44687</c:v>
                </c:pt>
                <c:pt idx="1192">
                  <c:v>44686</c:v>
                </c:pt>
                <c:pt idx="1193">
                  <c:v>44685</c:v>
                </c:pt>
                <c:pt idx="1194">
                  <c:v>44684</c:v>
                </c:pt>
                <c:pt idx="1195">
                  <c:v>44683</c:v>
                </c:pt>
                <c:pt idx="1196">
                  <c:v>44682</c:v>
                </c:pt>
                <c:pt idx="1197">
                  <c:v>44681</c:v>
                </c:pt>
                <c:pt idx="1198">
                  <c:v>44680</c:v>
                </c:pt>
                <c:pt idx="1199">
                  <c:v>44679</c:v>
                </c:pt>
                <c:pt idx="1200">
                  <c:v>44678</c:v>
                </c:pt>
                <c:pt idx="1201">
                  <c:v>44677</c:v>
                </c:pt>
                <c:pt idx="1202">
                  <c:v>44676</c:v>
                </c:pt>
                <c:pt idx="1203">
                  <c:v>44675</c:v>
                </c:pt>
                <c:pt idx="1204">
                  <c:v>44674</c:v>
                </c:pt>
                <c:pt idx="1205">
                  <c:v>44673</c:v>
                </c:pt>
                <c:pt idx="1206">
                  <c:v>44672</c:v>
                </c:pt>
                <c:pt idx="1207">
                  <c:v>44671</c:v>
                </c:pt>
                <c:pt idx="1208">
                  <c:v>44670</c:v>
                </c:pt>
                <c:pt idx="1209">
                  <c:v>44669</c:v>
                </c:pt>
                <c:pt idx="1210">
                  <c:v>44668</c:v>
                </c:pt>
                <c:pt idx="1211">
                  <c:v>44667</c:v>
                </c:pt>
                <c:pt idx="1212">
                  <c:v>44666</c:v>
                </c:pt>
                <c:pt idx="1213">
                  <c:v>44665</c:v>
                </c:pt>
                <c:pt idx="1214">
                  <c:v>44664</c:v>
                </c:pt>
                <c:pt idx="1215">
                  <c:v>44663</c:v>
                </c:pt>
                <c:pt idx="1216">
                  <c:v>44662</c:v>
                </c:pt>
                <c:pt idx="1217">
                  <c:v>44661</c:v>
                </c:pt>
                <c:pt idx="1218">
                  <c:v>44660</c:v>
                </c:pt>
                <c:pt idx="1219">
                  <c:v>44659</c:v>
                </c:pt>
                <c:pt idx="1220">
                  <c:v>44658</c:v>
                </c:pt>
                <c:pt idx="1221">
                  <c:v>44657</c:v>
                </c:pt>
                <c:pt idx="1222">
                  <c:v>44656</c:v>
                </c:pt>
                <c:pt idx="1223">
                  <c:v>44655</c:v>
                </c:pt>
                <c:pt idx="1224">
                  <c:v>44654</c:v>
                </c:pt>
                <c:pt idx="1225">
                  <c:v>44653</c:v>
                </c:pt>
                <c:pt idx="1226">
                  <c:v>44652</c:v>
                </c:pt>
                <c:pt idx="1227">
                  <c:v>44651</c:v>
                </c:pt>
                <c:pt idx="1228">
                  <c:v>44650</c:v>
                </c:pt>
                <c:pt idx="1229">
                  <c:v>44649</c:v>
                </c:pt>
                <c:pt idx="1230">
                  <c:v>44648</c:v>
                </c:pt>
                <c:pt idx="1231">
                  <c:v>44647</c:v>
                </c:pt>
                <c:pt idx="1232">
                  <c:v>44646</c:v>
                </c:pt>
                <c:pt idx="1233">
                  <c:v>44645</c:v>
                </c:pt>
                <c:pt idx="1234">
                  <c:v>44644</c:v>
                </c:pt>
                <c:pt idx="1235">
                  <c:v>44643</c:v>
                </c:pt>
                <c:pt idx="1236">
                  <c:v>44642</c:v>
                </c:pt>
                <c:pt idx="1237">
                  <c:v>44641</c:v>
                </c:pt>
                <c:pt idx="1238">
                  <c:v>44640</c:v>
                </c:pt>
                <c:pt idx="1239">
                  <c:v>44639</c:v>
                </c:pt>
                <c:pt idx="1240">
                  <c:v>44638</c:v>
                </c:pt>
                <c:pt idx="1241">
                  <c:v>44637</c:v>
                </c:pt>
                <c:pt idx="1242">
                  <c:v>44636</c:v>
                </c:pt>
                <c:pt idx="1243">
                  <c:v>44635</c:v>
                </c:pt>
                <c:pt idx="1244">
                  <c:v>44634</c:v>
                </c:pt>
                <c:pt idx="1245">
                  <c:v>44633</c:v>
                </c:pt>
                <c:pt idx="1246">
                  <c:v>44632</c:v>
                </c:pt>
                <c:pt idx="1247">
                  <c:v>44631</c:v>
                </c:pt>
                <c:pt idx="1248">
                  <c:v>44630</c:v>
                </c:pt>
                <c:pt idx="1249">
                  <c:v>44629</c:v>
                </c:pt>
                <c:pt idx="1250">
                  <c:v>44628</c:v>
                </c:pt>
                <c:pt idx="1251">
                  <c:v>44627</c:v>
                </c:pt>
                <c:pt idx="1252">
                  <c:v>44626</c:v>
                </c:pt>
                <c:pt idx="1253">
                  <c:v>44625</c:v>
                </c:pt>
                <c:pt idx="1254">
                  <c:v>44624</c:v>
                </c:pt>
                <c:pt idx="1255">
                  <c:v>44623</c:v>
                </c:pt>
                <c:pt idx="1256">
                  <c:v>44622</c:v>
                </c:pt>
                <c:pt idx="1257">
                  <c:v>44621</c:v>
                </c:pt>
                <c:pt idx="1258">
                  <c:v>44620</c:v>
                </c:pt>
                <c:pt idx="1259">
                  <c:v>44619</c:v>
                </c:pt>
                <c:pt idx="1260">
                  <c:v>44618</c:v>
                </c:pt>
                <c:pt idx="1261">
                  <c:v>44617</c:v>
                </c:pt>
                <c:pt idx="1262">
                  <c:v>44616</c:v>
                </c:pt>
                <c:pt idx="1263">
                  <c:v>44615</c:v>
                </c:pt>
                <c:pt idx="1264">
                  <c:v>44614</c:v>
                </c:pt>
                <c:pt idx="1265">
                  <c:v>44613</c:v>
                </c:pt>
                <c:pt idx="1266">
                  <c:v>44612</c:v>
                </c:pt>
                <c:pt idx="1267">
                  <c:v>44611</c:v>
                </c:pt>
                <c:pt idx="1268">
                  <c:v>44610</c:v>
                </c:pt>
                <c:pt idx="1269">
                  <c:v>44609</c:v>
                </c:pt>
                <c:pt idx="1270">
                  <c:v>44608</c:v>
                </c:pt>
                <c:pt idx="1271">
                  <c:v>44607</c:v>
                </c:pt>
                <c:pt idx="1272">
                  <c:v>44606</c:v>
                </c:pt>
                <c:pt idx="1273">
                  <c:v>44605</c:v>
                </c:pt>
                <c:pt idx="1274">
                  <c:v>44604</c:v>
                </c:pt>
                <c:pt idx="1275">
                  <c:v>44603</c:v>
                </c:pt>
                <c:pt idx="1276">
                  <c:v>44602</c:v>
                </c:pt>
                <c:pt idx="1277">
                  <c:v>44601</c:v>
                </c:pt>
                <c:pt idx="1278">
                  <c:v>44600</c:v>
                </c:pt>
                <c:pt idx="1279">
                  <c:v>44599</c:v>
                </c:pt>
                <c:pt idx="1280">
                  <c:v>44598</c:v>
                </c:pt>
                <c:pt idx="1281">
                  <c:v>44597</c:v>
                </c:pt>
                <c:pt idx="1282">
                  <c:v>44596</c:v>
                </c:pt>
                <c:pt idx="1283">
                  <c:v>44595</c:v>
                </c:pt>
                <c:pt idx="1284">
                  <c:v>44594</c:v>
                </c:pt>
                <c:pt idx="1285">
                  <c:v>44593</c:v>
                </c:pt>
                <c:pt idx="1286">
                  <c:v>44592</c:v>
                </c:pt>
                <c:pt idx="1287">
                  <c:v>44591</c:v>
                </c:pt>
                <c:pt idx="1288">
                  <c:v>44590</c:v>
                </c:pt>
                <c:pt idx="1289">
                  <c:v>44589</c:v>
                </c:pt>
                <c:pt idx="1290">
                  <c:v>44588</c:v>
                </c:pt>
                <c:pt idx="1291">
                  <c:v>44587</c:v>
                </c:pt>
                <c:pt idx="1292">
                  <c:v>44586</c:v>
                </c:pt>
                <c:pt idx="1293">
                  <c:v>44585</c:v>
                </c:pt>
                <c:pt idx="1294">
                  <c:v>44584</c:v>
                </c:pt>
                <c:pt idx="1295">
                  <c:v>44583</c:v>
                </c:pt>
                <c:pt idx="1296">
                  <c:v>44582</c:v>
                </c:pt>
                <c:pt idx="1297">
                  <c:v>44581</c:v>
                </c:pt>
                <c:pt idx="1298">
                  <c:v>44580</c:v>
                </c:pt>
                <c:pt idx="1299">
                  <c:v>44579</c:v>
                </c:pt>
                <c:pt idx="1300">
                  <c:v>44578</c:v>
                </c:pt>
                <c:pt idx="1301">
                  <c:v>44577</c:v>
                </c:pt>
                <c:pt idx="1302">
                  <c:v>44576</c:v>
                </c:pt>
                <c:pt idx="1303">
                  <c:v>44575</c:v>
                </c:pt>
                <c:pt idx="1304">
                  <c:v>44574</c:v>
                </c:pt>
                <c:pt idx="1305">
                  <c:v>44573</c:v>
                </c:pt>
                <c:pt idx="1306">
                  <c:v>44572</c:v>
                </c:pt>
                <c:pt idx="1307">
                  <c:v>44571</c:v>
                </c:pt>
                <c:pt idx="1308">
                  <c:v>44570</c:v>
                </c:pt>
                <c:pt idx="1309">
                  <c:v>44569</c:v>
                </c:pt>
                <c:pt idx="1310">
                  <c:v>44568</c:v>
                </c:pt>
                <c:pt idx="1311">
                  <c:v>44567</c:v>
                </c:pt>
                <c:pt idx="1312">
                  <c:v>44566</c:v>
                </c:pt>
                <c:pt idx="1313">
                  <c:v>44565</c:v>
                </c:pt>
                <c:pt idx="1314">
                  <c:v>44564</c:v>
                </c:pt>
                <c:pt idx="1315">
                  <c:v>44563</c:v>
                </c:pt>
                <c:pt idx="1316">
                  <c:v>44562</c:v>
                </c:pt>
                <c:pt idx="1317">
                  <c:v>44561</c:v>
                </c:pt>
                <c:pt idx="1318">
                  <c:v>44560</c:v>
                </c:pt>
                <c:pt idx="1319">
                  <c:v>44559</c:v>
                </c:pt>
                <c:pt idx="1320">
                  <c:v>44558</c:v>
                </c:pt>
                <c:pt idx="1321">
                  <c:v>44557</c:v>
                </c:pt>
                <c:pt idx="1322">
                  <c:v>44556</c:v>
                </c:pt>
                <c:pt idx="1323">
                  <c:v>44555</c:v>
                </c:pt>
                <c:pt idx="1324">
                  <c:v>44554</c:v>
                </c:pt>
                <c:pt idx="1325">
                  <c:v>44553</c:v>
                </c:pt>
                <c:pt idx="1326">
                  <c:v>44552</c:v>
                </c:pt>
                <c:pt idx="1327">
                  <c:v>44551</c:v>
                </c:pt>
                <c:pt idx="1328">
                  <c:v>44550</c:v>
                </c:pt>
                <c:pt idx="1329">
                  <c:v>44549</c:v>
                </c:pt>
                <c:pt idx="1330">
                  <c:v>44548</c:v>
                </c:pt>
                <c:pt idx="1331">
                  <c:v>44547</c:v>
                </c:pt>
                <c:pt idx="1332">
                  <c:v>44546</c:v>
                </c:pt>
                <c:pt idx="1333">
                  <c:v>44545</c:v>
                </c:pt>
                <c:pt idx="1334">
                  <c:v>44544</c:v>
                </c:pt>
                <c:pt idx="1335">
                  <c:v>44543</c:v>
                </c:pt>
                <c:pt idx="1336">
                  <c:v>44542</c:v>
                </c:pt>
                <c:pt idx="1337">
                  <c:v>44541</c:v>
                </c:pt>
                <c:pt idx="1338">
                  <c:v>44540</c:v>
                </c:pt>
                <c:pt idx="1339">
                  <c:v>44539</c:v>
                </c:pt>
                <c:pt idx="1340">
                  <c:v>44538</c:v>
                </c:pt>
                <c:pt idx="1341">
                  <c:v>44537</c:v>
                </c:pt>
                <c:pt idx="1342">
                  <c:v>44536</c:v>
                </c:pt>
                <c:pt idx="1343">
                  <c:v>44535</c:v>
                </c:pt>
                <c:pt idx="1344">
                  <c:v>44534</c:v>
                </c:pt>
                <c:pt idx="1345">
                  <c:v>44533</c:v>
                </c:pt>
                <c:pt idx="1346">
                  <c:v>44532</c:v>
                </c:pt>
                <c:pt idx="1347">
                  <c:v>44531</c:v>
                </c:pt>
                <c:pt idx="1348">
                  <c:v>44530</c:v>
                </c:pt>
                <c:pt idx="1349">
                  <c:v>44529</c:v>
                </c:pt>
                <c:pt idx="1350">
                  <c:v>44528</c:v>
                </c:pt>
                <c:pt idx="1351">
                  <c:v>44527</c:v>
                </c:pt>
                <c:pt idx="1352">
                  <c:v>44526</c:v>
                </c:pt>
                <c:pt idx="1353">
                  <c:v>44525</c:v>
                </c:pt>
                <c:pt idx="1354">
                  <c:v>44524</c:v>
                </c:pt>
                <c:pt idx="1355">
                  <c:v>44523</c:v>
                </c:pt>
                <c:pt idx="1356">
                  <c:v>44522</c:v>
                </c:pt>
                <c:pt idx="1357">
                  <c:v>44521</c:v>
                </c:pt>
                <c:pt idx="1358">
                  <c:v>44520</c:v>
                </c:pt>
                <c:pt idx="1359">
                  <c:v>44519</c:v>
                </c:pt>
                <c:pt idx="1360">
                  <c:v>44518</c:v>
                </c:pt>
                <c:pt idx="1361">
                  <c:v>44517</c:v>
                </c:pt>
                <c:pt idx="1362">
                  <c:v>44516</c:v>
                </c:pt>
                <c:pt idx="1363">
                  <c:v>44515</c:v>
                </c:pt>
                <c:pt idx="1364">
                  <c:v>44514</c:v>
                </c:pt>
                <c:pt idx="1365">
                  <c:v>44513</c:v>
                </c:pt>
                <c:pt idx="1366">
                  <c:v>44512</c:v>
                </c:pt>
                <c:pt idx="1367">
                  <c:v>44511</c:v>
                </c:pt>
                <c:pt idx="1368">
                  <c:v>44510</c:v>
                </c:pt>
                <c:pt idx="1369">
                  <c:v>44509</c:v>
                </c:pt>
                <c:pt idx="1370">
                  <c:v>44508</c:v>
                </c:pt>
                <c:pt idx="1371">
                  <c:v>44507</c:v>
                </c:pt>
                <c:pt idx="1372">
                  <c:v>44506</c:v>
                </c:pt>
                <c:pt idx="1373">
                  <c:v>44505</c:v>
                </c:pt>
                <c:pt idx="1374">
                  <c:v>44504</c:v>
                </c:pt>
                <c:pt idx="1375">
                  <c:v>44503</c:v>
                </c:pt>
                <c:pt idx="1376">
                  <c:v>44502</c:v>
                </c:pt>
                <c:pt idx="1377">
                  <c:v>44501</c:v>
                </c:pt>
                <c:pt idx="1378">
                  <c:v>44500</c:v>
                </c:pt>
                <c:pt idx="1379">
                  <c:v>44499</c:v>
                </c:pt>
                <c:pt idx="1380">
                  <c:v>44498</c:v>
                </c:pt>
                <c:pt idx="1381">
                  <c:v>44497</c:v>
                </c:pt>
                <c:pt idx="1382">
                  <c:v>44496</c:v>
                </c:pt>
                <c:pt idx="1383">
                  <c:v>44495</c:v>
                </c:pt>
                <c:pt idx="1384">
                  <c:v>44494</c:v>
                </c:pt>
                <c:pt idx="1385">
                  <c:v>44493</c:v>
                </c:pt>
                <c:pt idx="1386">
                  <c:v>44492</c:v>
                </c:pt>
                <c:pt idx="1387">
                  <c:v>44491</c:v>
                </c:pt>
                <c:pt idx="1388">
                  <c:v>44490</c:v>
                </c:pt>
                <c:pt idx="1389">
                  <c:v>44489</c:v>
                </c:pt>
                <c:pt idx="1390">
                  <c:v>44488</c:v>
                </c:pt>
                <c:pt idx="1391">
                  <c:v>44487</c:v>
                </c:pt>
                <c:pt idx="1392">
                  <c:v>44486</c:v>
                </c:pt>
                <c:pt idx="1393">
                  <c:v>44485</c:v>
                </c:pt>
                <c:pt idx="1394">
                  <c:v>44484</c:v>
                </c:pt>
                <c:pt idx="1395">
                  <c:v>44483</c:v>
                </c:pt>
                <c:pt idx="1396">
                  <c:v>44482</c:v>
                </c:pt>
                <c:pt idx="1397">
                  <c:v>44481</c:v>
                </c:pt>
                <c:pt idx="1398">
                  <c:v>44480</c:v>
                </c:pt>
                <c:pt idx="1399">
                  <c:v>44479</c:v>
                </c:pt>
                <c:pt idx="1400">
                  <c:v>44478</c:v>
                </c:pt>
                <c:pt idx="1401">
                  <c:v>44477</c:v>
                </c:pt>
                <c:pt idx="1402">
                  <c:v>44476</c:v>
                </c:pt>
                <c:pt idx="1403">
                  <c:v>44475</c:v>
                </c:pt>
                <c:pt idx="1404">
                  <c:v>44474</c:v>
                </c:pt>
                <c:pt idx="1405">
                  <c:v>44473</c:v>
                </c:pt>
                <c:pt idx="1406">
                  <c:v>44472</c:v>
                </c:pt>
                <c:pt idx="1407">
                  <c:v>44471</c:v>
                </c:pt>
                <c:pt idx="1408">
                  <c:v>44470</c:v>
                </c:pt>
                <c:pt idx="1409">
                  <c:v>44469</c:v>
                </c:pt>
                <c:pt idx="1410">
                  <c:v>44468</c:v>
                </c:pt>
                <c:pt idx="1411">
                  <c:v>44467</c:v>
                </c:pt>
                <c:pt idx="1412">
                  <c:v>44466</c:v>
                </c:pt>
                <c:pt idx="1413">
                  <c:v>44465</c:v>
                </c:pt>
                <c:pt idx="1414">
                  <c:v>44464</c:v>
                </c:pt>
                <c:pt idx="1415">
                  <c:v>44463</c:v>
                </c:pt>
                <c:pt idx="1416">
                  <c:v>44462</c:v>
                </c:pt>
                <c:pt idx="1417">
                  <c:v>44461</c:v>
                </c:pt>
                <c:pt idx="1418">
                  <c:v>44460</c:v>
                </c:pt>
                <c:pt idx="1419">
                  <c:v>44459</c:v>
                </c:pt>
                <c:pt idx="1420">
                  <c:v>44458</c:v>
                </c:pt>
                <c:pt idx="1421">
                  <c:v>44457</c:v>
                </c:pt>
                <c:pt idx="1422">
                  <c:v>44456</c:v>
                </c:pt>
                <c:pt idx="1423">
                  <c:v>44455</c:v>
                </c:pt>
                <c:pt idx="1424">
                  <c:v>44454</c:v>
                </c:pt>
                <c:pt idx="1425">
                  <c:v>44453</c:v>
                </c:pt>
                <c:pt idx="1426">
                  <c:v>44452</c:v>
                </c:pt>
                <c:pt idx="1427">
                  <c:v>44451</c:v>
                </c:pt>
                <c:pt idx="1428">
                  <c:v>44450</c:v>
                </c:pt>
                <c:pt idx="1429">
                  <c:v>44449</c:v>
                </c:pt>
                <c:pt idx="1430">
                  <c:v>44448</c:v>
                </c:pt>
                <c:pt idx="1431">
                  <c:v>44447</c:v>
                </c:pt>
                <c:pt idx="1432">
                  <c:v>44446</c:v>
                </c:pt>
                <c:pt idx="1433">
                  <c:v>44445</c:v>
                </c:pt>
                <c:pt idx="1434">
                  <c:v>44444</c:v>
                </c:pt>
                <c:pt idx="1435">
                  <c:v>44443</c:v>
                </c:pt>
                <c:pt idx="1436">
                  <c:v>44442</c:v>
                </c:pt>
                <c:pt idx="1437">
                  <c:v>44441</c:v>
                </c:pt>
                <c:pt idx="1438">
                  <c:v>44440</c:v>
                </c:pt>
                <c:pt idx="1439">
                  <c:v>44439</c:v>
                </c:pt>
                <c:pt idx="1440">
                  <c:v>44438</c:v>
                </c:pt>
                <c:pt idx="1441">
                  <c:v>44437</c:v>
                </c:pt>
                <c:pt idx="1442">
                  <c:v>44436</c:v>
                </c:pt>
                <c:pt idx="1443">
                  <c:v>44435</c:v>
                </c:pt>
                <c:pt idx="1444">
                  <c:v>44434</c:v>
                </c:pt>
                <c:pt idx="1445">
                  <c:v>44433</c:v>
                </c:pt>
                <c:pt idx="1446">
                  <c:v>44432</c:v>
                </c:pt>
                <c:pt idx="1447">
                  <c:v>44431</c:v>
                </c:pt>
                <c:pt idx="1448">
                  <c:v>44430</c:v>
                </c:pt>
                <c:pt idx="1449">
                  <c:v>44429</c:v>
                </c:pt>
                <c:pt idx="1450">
                  <c:v>44428</c:v>
                </c:pt>
                <c:pt idx="1451">
                  <c:v>44427</c:v>
                </c:pt>
                <c:pt idx="1452">
                  <c:v>44426</c:v>
                </c:pt>
                <c:pt idx="1453">
                  <c:v>44425</c:v>
                </c:pt>
                <c:pt idx="1454">
                  <c:v>44424</c:v>
                </c:pt>
                <c:pt idx="1455">
                  <c:v>44423</c:v>
                </c:pt>
                <c:pt idx="1456">
                  <c:v>44422</c:v>
                </c:pt>
                <c:pt idx="1457">
                  <c:v>44421</c:v>
                </c:pt>
                <c:pt idx="1458">
                  <c:v>44420</c:v>
                </c:pt>
                <c:pt idx="1459">
                  <c:v>44419</c:v>
                </c:pt>
                <c:pt idx="1460">
                  <c:v>44418</c:v>
                </c:pt>
                <c:pt idx="1461">
                  <c:v>44417</c:v>
                </c:pt>
                <c:pt idx="1462">
                  <c:v>44416</c:v>
                </c:pt>
                <c:pt idx="1463">
                  <c:v>44415</c:v>
                </c:pt>
                <c:pt idx="1464">
                  <c:v>44414</c:v>
                </c:pt>
                <c:pt idx="1465">
                  <c:v>44413</c:v>
                </c:pt>
                <c:pt idx="1466">
                  <c:v>44412</c:v>
                </c:pt>
                <c:pt idx="1467">
                  <c:v>44411</c:v>
                </c:pt>
                <c:pt idx="1468">
                  <c:v>44410</c:v>
                </c:pt>
                <c:pt idx="1469">
                  <c:v>44409</c:v>
                </c:pt>
                <c:pt idx="1470">
                  <c:v>44408</c:v>
                </c:pt>
                <c:pt idx="1471">
                  <c:v>44407</c:v>
                </c:pt>
                <c:pt idx="1472">
                  <c:v>44406</c:v>
                </c:pt>
                <c:pt idx="1473">
                  <c:v>44405</c:v>
                </c:pt>
                <c:pt idx="1474">
                  <c:v>44404</c:v>
                </c:pt>
                <c:pt idx="1475">
                  <c:v>44403</c:v>
                </c:pt>
                <c:pt idx="1476">
                  <c:v>44402</c:v>
                </c:pt>
                <c:pt idx="1477">
                  <c:v>44401</c:v>
                </c:pt>
                <c:pt idx="1478">
                  <c:v>44400</c:v>
                </c:pt>
                <c:pt idx="1479">
                  <c:v>44399</c:v>
                </c:pt>
                <c:pt idx="1480">
                  <c:v>44398</c:v>
                </c:pt>
                <c:pt idx="1481">
                  <c:v>44397</c:v>
                </c:pt>
                <c:pt idx="1482">
                  <c:v>44396</c:v>
                </c:pt>
                <c:pt idx="1483">
                  <c:v>44395</c:v>
                </c:pt>
                <c:pt idx="1484">
                  <c:v>44394</c:v>
                </c:pt>
                <c:pt idx="1485">
                  <c:v>44393</c:v>
                </c:pt>
                <c:pt idx="1486">
                  <c:v>44392</c:v>
                </c:pt>
                <c:pt idx="1487">
                  <c:v>44391</c:v>
                </c:pt>
                <c:pt idx="1488">
                  <c:v>44390</c:v>
                </c:pt>
                <c:pt idx="1489">
                  <c:v>44389</c:v>
                </c:pt>
                <c:pt idx="1490">
                  <c:v>44388</c:v>
                </c:pt>
                <c:pt idx="1491">
                  <c:v>44387</c:v>
                </c:pt>
                <c:pt idx="1492">
                  <c:v>44386</c:v>
                </c:pt>
                <c:pt idx="1493">
                  <c:v>44385</c:v>
                </c:pt>
                <c:pt idx="1494">
                  <c:v>44384</c:v>
                </c:pt>
                <c:pt idx="1495">
                  <c:v>44383</c:v>
                </c:pt>
                <c:pt idx="1496">
                  <c:v>44382</c:v>
                </c:pt>
                <c:pt idx="1497">
                  <c:v>44381</c:v>
                </c:pt>
                <c:pt idx="1498">
                  <c:v>44380</c:v>
                </c:pt>
                <c:pt idx="1499">
                  <c:v>44379</c:v>
                </c:pt>
                <c:pt idx="1500">
                  <c:v>44378</c:v>
                </c:pt>
                <c:pt idx="1501">
                  <c:v>44377</c:v>
                </c:pt>
                <c:pt idx="1502">
                  <c:v>44376</c:v>
                </c:pt>
                <c:pt idx="1503">
                  <c:v>44375</c:v>
                </c:pt>
                <c:pt idx="1504">
                  <c:v>44374</c:v>
                </c:pt>
                <c:pt idx="1505">
                  <c:v>44373</c:v>
                </c:pt>
                <c:pt idx="1506">
                  <c:v>44372</c:v>
                </c:pt>
                <c:pt idx="1507">
                  <c:v>44371</c:v>
                </c:pt>
                <c:pt idx="1508">
                  <c:v>44370</c:v>
                </c:pt>
                <c:pt idx="1509">
                  <c:v>44369</c:v>
                </c:pt>
                <c:pt idx="1510">
                  <c:v>44368</c:v>
                </c:pt>
                <c:pt idx="1511">
                  <c:v>44367</c:v>
                </c:pt>
                <c:pt idx="1512">
                  <c:v>44366</c:v>
                </c:pt>
                <c:pt idx="1513">
                  <c:v>44365</c:v>
                </c:pt>
                <c:pt idx="1514">
                  <c:v>44364</c:v>
                </c:pt>
                <c:pt idx="1515">
                  <c:v>44363</c:v>
                </c:pt>
                <c:pt idx="1516">
                  <c:v>44362</c:v>
                </c:pt>
                <c:pt idx="1517">
                  <c:v>44361</c:v>
                </c:pt>
                <c:pt idx="1518">
                  <c:v>44360</c:v>
                </c:pt>
                <c:pt idx="1519">
                  <c:v>44359</c:v>
                </c:pt>
                <c:pt idx="1520">
                  <c:v>44358</c:v>
                </c:pt>
                <c:pt idx="1521">
                  <c:v>44357</c:v>
                </c:pt>
                <c:pt idx="1522">
                  <c:v>44356</c:v>
                </c:pt>
                <c:pt idx="1523">
                  <c:v>44355</c:v>
                </c:pt>
                <c:pt idx="1524">
                  <c:v>44354</c:v>
                </c:pt>
                <c:pt idx="1525">
                  <c:v>44353</c:v>
                </c:pt>
                <c:pt idx="1526">
                  <c:v>44352</c:v>
                </c:pt>
                <c:pt idx="1527">
                  <c:v>44351</c:v>
                </c:pt>
                <c:pt idx="1528">
                  <c:v>44350</c:v>
                </c:pt>
                <c:pt idx="1529">
                  <c:v>44349</c:v>
                </c:pt>
                <c:pt idx="1530">
                  <c:v>44348</c:v>
                </c:pt>
                <c:pt idx="1531">
                  <c:v>44347</c:v>
                </c:pt>
                <c:pt idx="1532">
                  <c:v>44346</c:v>
                </c:pt>
                <c:pt idx="1533">
                  <c:v>44345</c:v>
                </c:pt>
                <c:pt idx="1534">
                  <c:v>44344</c:v>
                </c:pt>
                <c:pt idx="1535">
                  <c:v>44343</c:v>
                </c:pt>
                <c:pt idx="1536">
                  <c:v>44342</c:v>
                </c:pt>
                <c:pt idx="1537">
                  <c:v>44341</c:v>
                </c:pt>
                <c:pt idx="1538">
                  <c:v>44340</c:v>
                </c:pt>
                <c:pt idx="1539">
                  <c:v>44339</c:v>
                </c:pt>
                <c:pt idx="1540">
                  <c:v>44338</c:v>
                </c:pt>
                <c:pt idx="1541">
                  <c:v>44337</c:v>
                </c:pt>
                <c:pt idx="1542">
                  <c:v>44336</c:v>
                </c:pt>
                <c:pt idx="1543">
                  <c:v>44335</c:v>
                </c:pt>
                <c:pt idx="1544">
                  <c:v>44334</c:v>
                </c:pt>
                <c:pt idx="1545">
                  <c:v>44333</c:v>
                </c:pt>
                <c:pt idx="1546">
                  <c:v>44332</c:v>
                </c:pt>
                <c:pt idx="1547">
                  <c:v>44331</c:v>
                </c:pt>
                <c:pt idx="1548">
                  <c:v>44330</c:v>
                </c:pt>
                <c:pt idx="1549">
                  <c:v>44329</c:v>
                </c:pt>
                <c:pt idx="1550">
                  <c:v>44328</c:v>
                </c:pt>
                <c:pt idx="1551">
                  <c:v>44327</c:v>
                </c:pt>
                <c:pt idx="1552">
                  <c:v>44326</c:v>
                </c:pt>
                <c:pt idx="1553">
                  <c:v>44325</c:v>
                </c:pt>
                <c:pt idx="1554">
                  <c:v>44324</c:v>
                </c:pt>
                <c:pt idx="1555">
                  <c:v>44323</c:v>
                </c:pt>
                <c:pt idx="1556">
                  <c:v>44322</c:v>
                </c:pt>
                <c:pt idx="1557">
                  <c:v>44321</c:v>
                </c:pt>
                <c:pt idx="1558">
                  <c:v>44320</c:v>
                </c:pt>
                <c:pt idx="1559">
                  <c:v>44319</c:v>
                </c:pt>
                <c:pt idx="1560">
                  <c:v>44318</c:v>
                </c:pt>
                <c:pt idx="1561">
                  <c:v>44317</c:v>
                </c:pt>
                <c:pt idx="1562">
                  <c:v>44316</c:v>
                </c:pt>
                <c:pt idx="1563">
                  <c:v>44315</c:v>
                </c:pt>
                <c:pt idx="1564">
                  <c:v>44314</c:v>
                </c:pt>
                <c:pt idx="1565">
                  <c:v>44313</c:v>
                </c:pt>
                <c:pt idx="1566">
                  <c:v>44312</c:v>
                </c:pt>
                <c:pt idx="1567">
                  <c:v>44311</c:v>
                </c:pt>
                <c:pt idx="1568">
                  <c:v>44310</c:v>
                </c:pt>
                <c:pt idx="1569">
                  <c:v>44309</c:v>
                </c:pt>
                <c:pt idx="1570">
                  <c:v>44308</c:v>
                </c:pt>
                <c:pt idx="1571">
                  <c:v>44307</c:v>
                </c:pt>
                <c:pt idx="1572">
                  <c:v>44306</c:v>
                </c:pt>
                <c:pt idx="1573">
                  <c:v>44305</c:v>
                </c:pt>
                <c:pt idx="1574">
                  <c:v>44304</c:v>
                </c:pt>
                <c:pt idx="1575">
                  <c:v>44303</c:v>
                </c:pt>
                <c:pt idx="1576">
                  <c:v>44302</c:v>
                </c:pt>
                <c:pt idx="1577">
                  <c:v>44301</c:v>
                </c:pt>
                <c:pt idx="1578">
                  <c:v>44300</c:v>
                </c:pt>
                <c:pt idx="1579">
                  <c:v>44299</c:v>
                </c:pt>
                <c:pt idx="1580">
                  <c:v>44298</c:v>
                </c:pt>
                <c:pt idx="1581">
                  <c:v>44297</c:v>
                </c:pt>
                <c:pt idx="1582">
                  <c:v>44296</c:v>
                </c:pt>
                <c:pt idx="1583">
                  <c:v>44295</c:v>
                </c:pt>
                <c:pt idx="1584">
                  <c:v>44294</c:v>
                </c:pt>
                <c:pt idx="1585">
                  <c:v>44293</c:v>
                </c:pt>
                <c:pt idx="1586">
                  <c:v>44292</c:v>
                </c:pt>
                <c:pt idx="1587">
                  <c:v>44291</c:v>
                </c:pt>
                <c:pt idx="1588">
                  <c:v>44290</c:v>
                </c:pt>
                <c:pt idx="1589">
                  <c:v>44289</c:v>
                </c:pt>
                <c:pt idx="1590">
                  <c:v>44288</c:v>
                </c:pt>
                <c:pt idx="1591">
                  <c:v>44287</c:v>
                </c:pt>
                <c:pt idx="1592">
                  <c:v>44286</c:v>
                </c:pt>
                <c:pt idx="1593">
                  <c:v>44285</c:v>
                </c:pt>
                <c:pt idx="1594">
                  <c:v>44284</c:v>
                </c:pt>
                <c:pt idx="1595">
                  <c:v>44283</c:v>
                </c:pt>
                <c:pt idx="1596">
                  <c:v>44282</c:v>
                </c:pt>
                <c:pt idx="1597">
                  <c:v>44281</c:v>
                </c:pt>
                <c:pt idx="1598">
                  <c:v>44280</c:v>
                </c:pt>
                <c:pt idx="1599">
                  <c:v>44279</c:v>
                </c:pt>
                <c:pt idx="1600">
                  <c:v>44278</c:v>
                </c:pt>
                <c:pt idx="1601">
                  <c:v>44277</c:v>
                </c:pt>
                <c:pt idx="1602">
                  <c:v>44276</c:v>
                </c:pt>
                <c:pt idx="1603">
                  <c:v>44275</c:v>
                </c:pt>
                <c:pt idx="1604">
                  <c:v>44274</c:v>
                </c:pt>
                <c:pt idx="1605">
                  <c:v>44273</c:v>
                </c:pt>
                <c:pt idx="1606">
                  <c:v>44272</c:v>
                </c:pt>
                <c:pt idx="1607">
                  <c:v>44271</c:v>
                </c:pt>
                <c:pt idx="1608">
                  <c:v>44270</c:v>
                </c:pt>
                <c:pt idx="1609">
                  <c:v>44269</c:v>
                </c:pt>
                <c:pt idx="1610">
                  <c:v>44268</c:v>
                </c:pt>
                <c:pt idx="1611">
                  <c:v>44267</c:v>
                </c:pt>
                <c:pt idx="1612">
                  <c:v>44266</c:v>
                </c:pt>
                <c:pt idx="1613">
                  <c:v>44265</c:v>
                </c:pt>
                <c:pt idx="1614">
                  <c:v>44264</c:v>
                </c:pt>
                <c:pt idx="1615">
                  <c:v>44263</c:v>
                </c:pt>
                <c:pt idx="1616">
                  <c:v>44262</c:v>
                </c:pt>
                <c:pt idx="1617">
                  <c:v>44261</c:v>
                </c:pt>
                <c:pt idx="1618">
                  <c:v>44260</c:v>
                </c:pt>
                <c:pt idx="1619">
                  <c:v>44259</c:v>
                </c:pt>
                <c:pt idx="1620">
                  <c:v>44258</c:v>
                </c:pt>
                <c:pt idx="1621">
                  <c:v>44257</c:v>
                </c:pt>
                <c:pt idx="1622">
                  <c:v>44256</c:v>
                </c:pt>
                <c:pt idx="1623">
                  <c:v>44255</c:v>
                </c:pt>
                <c:pt idx="1624">
                  <c:v>44254</c:v>
                </c:pt>
                <c:pt idx="1625">
                  <c:v>44253</c:v>
                </c:pt>
                <c:pt idx="1626">
                  <c:v>44252</c:v>
                </c:pt>
                <c:pt idx="1627">
                  <c:v>44251</c:v>
                </c:pt>
                <c:pt idx="1628">
                  <c:v>44250</c:v>
                </c:pt>
                <c:pt idx="1629">
                  <c:v>44249</c:v>
                </c:pt>
                <c:pt idx="1630">
                  <c:v>44248</c:v>
                </c:pt>
                <c:pt idx="1631">
                  <c:v>44247</c:v>
                </c:pt>
                <c:pt idx="1632">
                  <c:v>44246</c:v>
                </c:pt>
                <c:pt idx="1633">
                  <c:v>44245</c:v>
                </c:pt>
                <c:pt idx="1634">
                  <c:v>44244</c:v>
                </c:pt>
                <c:pt idx="1635">
                  <c:v>44243</c:v>
                </c:pt>
                <c:pt idx="1636">
                  <c:v>44242</c:v>
                </c:pt>
                <c:pt idx="1637">
                  <c:v>44241</c:v>
                </c:pt>
                <c:pt idx="1638">
                  <c:v>44240</c:v>
                </c:pt>
                <c:pt idx="1639">
                  <c:v>44239</c:v>
                </c:pt>
                <c:pt idx="1640">
                  <c:v>44238</c:v>
                </c:pt>
                <c:pt idx="1641">
                  <c:v>44237</c:v>
                </c:pt>
                <c:pt idx="1642">
                  <c:v>44236</c:v>
                </c:pt>
                <c:pt idx="1643">
                  <c:v>44235</c:v>
                </c:pt>
                <c:pt idx="1644">
                  <c:v>44234</c:v>
                </c:pt>
                <c:pt idx="1645">
                  <c:v>44233</c:v>
                </c:pt>
                <c:pt idx="1646">
                  <c:v>44232</c:v>
                </c:pt>
                <c:pt idx="1647">
                  <c:v>44231</c:v>
                </c:pt>
                <c:pt idx="1648">
                  <c:v>44230</c:v>
                </c:pt>
                <c:pt idx="1649">
                  <c:v>44229</c:v>
                </c:pt>
                <c:pt idx="1650">
                  <c:v>44228</c:v>
                </c:pt>
                <c:pt idx="1651">
                  <c:v>44227</c:v>
                </c:pt>
                <c:pt idx="1652">
                  <c:v>44226</c:v>
                </c:pt>
                <c:pt idx="1653">
                  <c:v>44225</c:v>
                </c:pt>
                <c:pt idx="1654">
                  <c:v>44224</c:v>
                </c:pt>
                <c:pt idx="1655">
                  <c:v>44223</c:v>
                </c:pt>
                <c:pt idx="1656">
                  <c:v>44222</c:v>
                </c:pt>
                <c:pt idx="1657">
                  <c:v>44221</c:v>
                </c:pt>
                <c:pt idx="1658">
                  <c:v>44220</c:v>
                </c:pt>
                <c:pt idx="1659">
                  <c:v>44219</c:v>
                </c:pt>
                <c:pt idx="1660">
                  <c:v>44218</c:v>
                </c:pt>
                <c:pt idx="1661">
                  <c:v>44217</c:v>
                </c:pt>
                <c:pt idx="1662">
                  <c:v>44216</c:v>
                </c:pt>
                <c:pt idx="1663">
                  <c:v>44215</c:v>
                </c:pt>
                <c:pt idx="1664">
                  <c:v>44214</c:v>
                </c:pt>
                <c:pt idx="1665">
                  <c:v>44213</c:v>
                </c:pt>
                <c:pt idx="1666">
                  <c:v>44212</c:v>
                </c:pt>
                <c:pt idx="1667">
                  <c:v>44211</c:v>
                </c:pt>
                <c:pt idx="1668">
                  <c:v>44210</c:v>
                </c:pt>
                <c:pt idx="1669">
                  <c:v>44209</c:v>
                </c:pt>
                <c:pt idx="1670">
                  <c:v>44208</c:v>
                </c:pt>
                <c:pt idx="1671">
                  <c:v>44207</c:v>
                </c:pt>
                <c:pt idx="1672">
                  <c:v>44206</c:v>
                </c:pt>
                <c:pt idx="1673">
                  <c:v>44205</c:v>
                </c:pt>
                <c:pt idx="1674">
                  <c:v>44204</c:v>
                </c:pt>
                <c:pt idx="1675">
                  <c:v>44203</c:v>
                </c:pt>
                <c:pt idx="1676">
                  <c:v>44202</c:v>
                </c:pt>
                <c:pt idx="1677">
                  <c:v>44201</c:v>
                </c:pt>
                <c:pt idx="1678">
                  <c:v>44200</c:v>
                </c:pt>
                <c:pt idx="1679">
                  <c:v>44199</c:v>
                </c:pt>
                <c:pt idx="1680">
                  <c:v>44198</c:v>
                </c:pt>
                <c:pt idx="1681">
                  <c:v>44197</c:v>
                </c:pt>
                <c:pt idx="1682">
                  <c:v>44196</c:v>
                </c:pt>
                <c:pt idx="1683">
                  <c:v>44195</c:v>
                </c:pt>
                <c:pt idx="1684">
                  <c:v>44194</c:v>
                </c:pt>
                <c:pt idx="1685">
                  <c:v>44193</c:v>
                </c:pt>
                <c:pt idx="1686">
                  <c:v>44192</c:v>
                </c:pt>
                <c:pt idx="1687">
                  <c:v>44191</c:v>
                </c:pt>
                <c:pt idx="1688">
                  <c:v>44190</c:v>
                </c:pt>
                <c:pt idx="1689">
                  <c:v>44189</c:v>
                </c:pt>
                <c:pt idx="1690">
                  <c:v>44188</c:v>
                </c:pt>
                <c:pt idx="1691">
                  <c:v>44187</c:v>
                </c:pt>
                <c:pt idx="1692">
                  <c:v>44186</c:v>
                </c:pt>
                <c:pt idx="1693">
                  <c:v>44185</c:v>
                </c:pt>
                <c:pt idx="1694">
                  <c:v>44184</c:v>
                </c:pt>
                <c:pt idx="1695">
                  <c:v>44183</c:v>
                </c:pt>
                <c:pt idx="1696">
                  <c:v>44182</c:v>
                </c:pt>
                <c:pt idx="1697">
                  <c:v>44181</c:v>
                </c:pt>
                <c:pt idx="1698">
                  <c:v>44180</c:v>
                </c:pt>
                <c:pt idx="1699">
                  <c:v>44179</c:v>
                </c:pt>
                <c:pt idx="1700">
                  <c:v>44178</c:v>
                </c:pt>
                <c:pt idx="1701">
                  <c:v>44177</c:v>
                </c:pt>
                <c:pt idx="1702">
                  <c:v>44176</c:v>
                </c:pt>
                <c:pt idx="1703">
                  <c:v>44175</c:v>
                </c:pt>
                <c:pt idx="1704">
                  <c:v>44174</c:v>
                </c:pt>
                <c:pt idx="1705">
                  <c:v>44173</c:v>
                </c:pt>
                <c:pt idx="1706">
                  <c:v>44172</c:v>
                </c:pt>
                <c:pt idx="1707">
                  <c:v>44171</c:v>
                </c:pt>
                <c:pt idx="1708">
                  <c:v>44170</c:v>
                </c:pt>
                <c:pt idx="1709">
                  <c:v>44169</c:v>
                </c:pt>
                <c:pt idx="1710">
                  <c:v>44168</c:v>
                </c:pt>
                <c:pt idx="1711">
                  <c:v>44167</c:v>
                </c:pt>
                <c:pt idx="1712">
                  <c:v>44166</c:v>
                </c:pt>
                <c:pt idx="1713">
                  <c:v>44165</c:v>
                </c:pt>
                <c:pt idx="1714">
                  <c:v>44164</c:v>
                </c:pt>
                <c:pt idx="1715">
                  <c:v>44163</c:v>
                </c:pt>
                <c:pt idx="1716">
                  <c:v>44162</c:v>
                </c:pt>
                <c:pt idx="1717">
                  <c:v>44161</c:v>
                </c:pt>
                <c:pt idx="1718">
                  <c:v>44160</c:v>
                </c:pt>
                <c:pt idx="1719">
                  <c:v>44159</c:v>
                </c:pt>
                <c:pt idx="1720">
                  <c:v>44158</c:v>
                </c:pt>
                <c:pt idx="1721">
                  <c:v>44157</c:v>
                </c:pt>
                <c:pt idx="1722">
                  <c:v>44156</c:v>
                </c:pt>
                <c:pt idx="1723">
                  <c:v>44155</c:v>
                </c:pt>
                <c:pt idx="1724">
                  <c:v>44154</c:v>
                </c:pt>
                <c:pt idx="1725">
                  <c:v>44153</c:v>
                </c:pt>
                <c:pt idx="1726">
                  <c:v>44152</c:v>
                </c:pt>
                <c:pt idx="1727">
                  <c:v>44151</c:v>
                </c:pt>
                <c:pt idx="1728">
                  <c:v>44150</c:v>
                </c:pt>
                <c:pt idx="1729">
                  <c:v>44149</c:v>
                </c:pt>
                <c:pt idx="1730">
                  <c:v>44148</c:v>
                </c:pt>
                <c:pt idx="1731">
                  <c:v>44147</c:v>
                </c:pt>
                <c:pt idx="1732">
                  <c:v>44146</c:v>
                </c:pt>
                <c:pt idx="1733">
                  <c:v>44145</c:v>
                </c:pt>
                <c:pt idx="1734">
                  <c:v>44144</c:v>
                </c:pt>
                <c:pt idx="1735">
                  <c:v>44143</c:v>
                </c:pt>
                <c:pt idx="1736">
                  <c:v>44142</c:v>
                </c:pt>
                <c:pt idx="1737">
                  <c:v>44141</c:v>
                </c:pt>
                <c:pt idx="1738">
                  <c:v>44140</c:v>
                </c:pt>
                <c:pt idx="1739">
                  <c:v>44139</c:v>
                </c:pt>
                <c:pt idx="1740">
                  <c:v>44138</c:v>
                </c:pt>
                <c:pt idx="1741">
                  <c:v>44137</c:v>
                </c:pt>
                <c:pt idx="1742">
                  <c:v>44136</c:v>
                </c:pt>
                <c:pt idx="1743">
                  <c:v>44135</c:v>
                </c:pt>
                <c:pt idx="1744">
                  <c:v>44134</c:v>
                </c:pt>
                <c:pt idx="1745">
                  <c:v>44133</c:v>
                </c:pt>
                <c:pt idx="1746">
                  <c:v>44132</c:v>
                </c:pt>
                <c:pt idx="1747">
                  <c:v>44131</c:v>
                </c:pt>
                <c:pt idx="1748">
                  <c:v>44130</c:v>
                </c:pt>
                <c:pt idx="1749">
                  <c:v>44129</c:v>
                </c:pt>
                <c:pt idx="1750">
                  <c:v>44128</c:v>
                </c:pt>
                <c:pt idx="1751">
                  <c:v>44127</c:v>
                </c:pt>
                <c:pt idx="1752">
                  <c:v>44126</c:v>
                </c:pt>
                <c:pt idx="1753">
                  <c:v>44125</c:v>
                </c:pt>
                <c:pt idx="1754">
                  <c:v>44124</c:v>
                </c:pt>
                <c:pt idx="1755">
                  <c:v>44123</c:v>
                </c:pt>
                <c:pt idx="1756">
                  <c:v>44122</c:v>
                </c:pt>
                <c:pt idx="1757">
                  <c:v>44121</c:v>
                </c:pt>
                <c:pt idx="1758">
                  <c:v>44120</c:v>
                </c:pt>
                <c:pt idx="1759">
                  <c:v>44119</c:v>
                </c:pt>
                <c:pt idx="1760">
                  <c:v>44118</c:v>
                </c:pt>
                <c:pt idx="1761">
                  <c:v>44117</c:v>
                </c:pt>
                <c:pt idx="1762">
                  <c:v>44116</c:v>
                </c:pt>
                <c:pt idx="1763">
                  <c:v>44115</c:v>
                </c:pt>
                <c:pt idx="1764">
                  <c:v>44114</c:v>
                </c:pt>
                <c:pt idx="1765">
                  <c:v>44113</c:v>
                </c:pt>
                <c:pt idx="1766">
                  <c:v>44112</c:v>
                </c:pt>
                <c:pt idx="1767">
                  <c:v>44111</c:v>
                </c:pt>
                <c:pt idx="1768">
                  <c:v>44110</c:v>
                </c:pt>
                <c:pt idx="1769">
                  <c:v>44109</c:v>
                </c:pt>
                <c:pt idx="1770">
                  <c:v>44108</c:v>
                </c:pt>
                <c:pt idx="1771">
                  <c:v>44107</c:v>
                </c:pt>
                <c:pt idx="1772">
                  <c:v>44106</c:v>
                </c:pt>
                <c:pt idx="1773">
                  <c:v>44105</c:v>
                </c:pt>
                <c:pt idx="1774">
                  <c:v>44104</c:v>
                </c:pt>
                <c:pt idx="1775">
                  <c:v>44103</c:v>
                </c:pt>
                <c:pt idx="1776">
                  <c:v>44102</c:v>
                </c:pt>
                <c:pt idx="1777">
                  <c:v>44101</c:v>
                </c:pt>
                <c:pt idx="1778">
                  <c:v>44100</c:v>
                </c:pt>
                <c:pt idx="1779">
                  <c:v>44099</c:v>
                </c:pt>
                <c:pt idx="1780">
                  <c:v>44098</c:v>
                </c:pt>
                <c:pt idx="1781">
                  <c:v>44097</c:v>
                </c:pt>
                <c:pt idx="1782">
                  <c:v>44096</c:v>
                </c:pt>
                <c:pt idx="1783">
                  <c:v>44095</c:v>
                </c:pt>
                <c:pt idx="1784">
                  <c:v>44094</c:v>
                </c:pt>
                <c:pt idx="1785">
                  <c:v>44093</c:v>
                </c:pt>
                <c:pt idx="1786">
                  <c:v>44092</c:v>
                </c:pt>
                <c:pt idx="1787">
                  <c:v>44091</c:v>
                </c:pt>
                <c:pt idx="1788">
                  <c:v>44090</c:v>
                </c:pt>
                <c:pt idx="1789">
                  <c:v>44089</c:v>
                </c:pt>
                <c:pt idx="1790">
                  <c:v>44088</c:v>
                </c:pt>
                <c:pt idx="1791">
                  <c:v>44087</c:v>
                </c:pt>
                <c:pt idx="1792">
                  <c:v>44086</c:v>
                </c:pt>
                <c:pt idx="1793">
                  <c:v>44085</c:v>
                </c:pt>
                <c:pt idx="1794">
                  <c:v>44084</c:v>
                </c:pt>
                <c:pt idx="1795">
                  <c:v>44083</c:v>
                </c:pt>
                <c:pt idx="1796">
                  <c:v>44082</c:v>
                </c:pt>
                <c:pt idx="1797">
                  <c:v>44081</c:v>
                </c:pt>
                <c:pt idx="1798">
                  <c:v>44080</c:v>
                </c:pt>
                <c:pt idx="1799">
                  <c:v>44079</c:v>
                </c:pt>
                <c:pt idx="1800">
                  <c:v>44078</c:v>
                </c:pt>
                <c:pt idx="1801">
                  <c:v>44077</c:v>
                </c:pt>
                <c:pt idx="1802">
                  <c:v>44076</c:v>
                </c:pt>
                <c:pt idx="1803">
                  <c:v>44075</c:v>
                </c:pt>
                <c:pt idx="1804">
                  <c:v>44074</c:v>
                </c:pt>
                <c:pt idx="1805">
                  <c:v>44073</c:v>
                </c:pt>
                <c:pt idx="1806">
                  <c:v>44072</c:v>
                </c:pt>
                <c:pt idx="1807">
                  <c:v>44071</c:v>
                </c:pt>
                <c:pt idx="1808">
                  <c:v>44070</c:v>
                </c:pt>
                <c:pt idx="1809">
                  <c:v>44069</c:v>
                </c:pt>
                <c:pt idx="1810">
                  <c:v>44068</c:v>
                </c:pt>
                <c:pt idx="1811">
                  <c:v>44067</c:v>
                </c:pt>
                <c:pt idx="1812">
                  <c:v>44066</c:v>
                </c:pt>
                <c:pt idx="1813">
                  <c:v>44065</c:v>
                </c:pt>
                <c:pt idx="1814">
                  <c:v>44064</c:v>
                </c:pt>
                <c:pt idx="1815">
                  <c:v>44063</c:v>
                </c:pt>
                <c:pt idx="1816">
                  <c:v>44062</c:v>
                </c:pt>
                <c:pt idx="1817">
                  <c:v>44061</c:v>
                </c:pt>
                <c:pt idx="1818">
                  <c:v>44060</c:v>
                </c:pt>
                <c:pt idx="1819">
                  <c:v>44059</c:v>
                </c:pt>
                <c:pt idx="1820">
                  <c:v>44058</c:v>
                </c:pt>
                <c:pt idx="1821">
                  <c:v>44057</c:v>
                </c:pt>
                <c:pt idx="1822">
                  <c:v>44056</c:v>
                </c:pt>
                <c:pt idx="1823">
                  <c:v>44055</c:v>
                </c:pt>
                <c:pt idx="1824">
                  <c:v>44054</c:v>
                </c:pt>
                <c:pt idx="1825">
                  <c:v>44053</c:v>
                </c:pt>
                <c:pt idx="1826">
                  <c:v>44052</c:v>
                </c:pt>
                <c:pt idx="1827">
                  <c:v>44051</c:v>
                </c:pt>
                <c:pt idx="1828">
                  <c:v>44050</c:v>
                </c:pt>
                <c:pt idx="1829">
                  <c:v>44049</c:v>
                </c:pt>
                <c:pt idx="1830">
                  <c:v>44048</c:v>
                </c:pt>
                <c:pt idx="1831">
                  <c:v>44047</c:v>
                </c:pt>
                <c:pt idx="1832">
                  <c:v>44046</c:v>
                </c:pt>
                <c:pt idx="1833">
                  <c:v>44045</c:v>
                </c:pt>
                <c:pt idx="1834">
                  <c:v>44044</c:v>
                </c:pt>
                <c:pt idx="1835">
                  <c:v>44043</c:v>
                </c:pt>
                <c:pt idx="1836">
                  <c:v>44042</c:v>
                </c:pt>
                <c:pt idx="1837">
                  <c:v>44041</c:v>
                </c:pt>
                <c:pt idx="1838">
                  <c:v>44040</c:v>
                </c:pt>
                <c:pt idx="1839">
                  <c:v>44039</c:v>
                </c:pt>
                <c:pt idx="1840">
                  <c:v>44038</c:v>
                </c:pt>
                <c:pt idx="1841">
                  <c:v>44037</c:v>
                </c:pt>
                <c:pt idx="1842">
                  <c:v>44036</c:v>
                </c:pt>
                <c:pt idx="1843">
                  <c:v>44035</c:v>
                </c:pt>
                <c:pt idx="1844">
                  <c:v>44034</c:v>
                </c:pt>
                <c:pt idx="1845">
                  <c:v>44033</c:v>
                </c:pt>
                <c:pt idx="1846">
                  <c:v>44032</c:v>
                </c:pt>
                <c:pt idx="1847">
                  <c:v>44031</c:v>
                </c:pt>
                <c:pt idx="1848">
                  <c:v>44030</c:v>
                </c:pt>
                <c:pt idx="1849">
                  <c:v>44029</c:v>
                </c:pt>
                <c:pt idx="1850">
                  <c:v>44028</c:v>
                </c:pt>
                <c:pt idx="1851">
                  <c:v>44027</c:v>
                </c:pt>
                <c:pt idx="1852">
                  <c:v>44026</c:v>
                </c:pt>
                <c:pt idx="1853">
                  <c:v>44025</c:v>
                </c:pt>
                <c:pt idx="1854">
                  <c:v>44024</c:v>
                </c:pt>
                <c:pt idx="1855">
                  <c:v>44023</c:v>
                </c:pt>
                <c:pt idx="1856">
                  <c:v>44022</c:v>
                </c:pt>
                <c:pt idx="1857">
                  <c:v>44021</c:v>
                </c:pt>
                <c:pt idx="1858">
                  <c:v>44020</c:v>
                </c:pt>
                <c:pt idx="1859">
                  <c:v>44019</c:v>
                </c:pt>
                <c:pt idx="1860">
                  <c:v>44018</c:v>
                </c:pt>
                <c:pt idx="1861">
                  <c:v>44017</c:v>
                </c:pt>
                <c:pt idx="1862">
                  <c:v>44016</c:v>
                </c:pt>
                <c:pt idx="1863">
                  <c:v>44015</c:v>
                </c:pt>
                <c:pt idx="1864">
                  <c:v>44014</c:v>
                </c:pt>
                <c:pt idx="1865">
                  <c:v>44013</c:v>
                </c:pt>
                <c:pt idx="1866">
                  <c:v>44012</c:v>
                </c:pt>
                <c:pt idx="1867">
                  <c:v>44011</c:v>
                </c:pt>
                <c:pt idx="1868">
                  <c:v>44010</c:v>
                </c:pt>
                <c:pt idx="1869">
                  <c:v>44009</c:v>
                </c:pt>
                <c:pt idx="1870">
                  <c:v>44008</c:v>
                </c:pt>
                <c:pt idx="1871">
                  <c:v>44007</c:v>
                </c:pt>
                <c:pt idx="1872">
                  <c:v>44006</c:v>
                </c:pt>
                <c:pt idx="1873">
                  <c:v>44005</c:v>
                </c:pt>
                <c:pt idx="1874">
                  <c:v>44004</c:v>
                </c:pt>
                <c:pt idx="1875">
                  <c:v>44003</c:v>
                </c:pt>
                <c:pt idx="1876">
                  <c:v>44002</c:v>
                </c:pt>
                <c:pt idx="1877">
                  <c:v>44001</c:v>
                </c:pt>
                <c:pt idx="1878">
                  <c:v>44000</c:v>
                </c:pt>
                <c:pt idx="1879">
                  <c:v>43999</c:v>
                </c:pt>
                <c:pt idx="1880">
                  <c:v>43998</c:v>
                </c:pt>
                <c:pt idx="1881">
                  <c:v>43997</c:v>
                </c:pt>
                <c:pt idx="1882">
                  <c:v>43996</c:v>
                </c:pt>
                <c:pt idx="1883">
                  <c:v>43995</c:v>
                </c:pt>
                <c:pt idx="1884">
                  <c:v>43994</c:v>
                </c:pt>
                <c:pt idx="1885">
                  <c:v>43993</c:v>
                </c:pt>
                <c:pt idx="1886">
                  <c:v>43992</c:v>
                </c:pt>
                <c:pt idx="1887">
                  <c:v>43991</c:v>
                </c:pt>
                <c:pt idx="1888">
                  <c:v>43990</c:v>
                </c:pt>
                <c:pt idx="1889">
                  <c:v>43989</c:v>
                </c:pt>
                <c:pt idx="1890">
                  <c:v>43988</c:v>
                </c:pt>
                <c:pt idx="1891">
                  <c:v>43987</c:v>
                </c:pt>
                <c:pt idx="1892">
                  <c:v>43986</c:v>
                </c:pt>
                <c:pt idx="1893">
                  <c:v>43985</c:v>
                </c:pt>
                <c:pt idx="1894">
                  <c:v>43984</c:v>
                </c:pt>
                <c:pt idx="1895">
                  <c:v>43983</c:v>
                </c:pt>
                <c:pt idx="1896">
                  <c:v>43982</c:v>
                </c:pt>
                <c:pt idx="1897">
                  <c:v>43981</c:v>
                </c:pt>
                <c:pt idx="1898">
                  <c:v>43980</c:v>
                </c:pt>
                <c:pt idx="1899">
                  <c:v>43979</c:v>
                </c:pt>
                <c:pt idx="1900">
                  <c:v>43978</c:v>
                </c:pt>
                <c:pt idx="1901">
                  <c:v>43977</c:v>
                </c:pt>
                <c:pt idx="1902">
                  <c:v>43976</c:v>
                </c:pt>
                <c:pt idx="1903">
                  <c:v>43975</c:v>
                </c:pt>
                <c:pt idx="1904">
                  <c:v>43974</c:v>
                </c:pt>
                <c:pt idx="1905">
                  <c:v>43973</c:v>
                </c:pt>
                <c:pt idx="1906">
                  <c:v>43972</c:v>
                </c:pt>
                <c:pt idx="1907">
                  <c:v>43971</c:v>
                </c:pt>
                <c:pt idx="1908">
                  <c:v>43970</c:v>
                </c:pt>
                <c:pt idx="1909">
                  <c:v>43969</c:v>
                </c:pt>
                <c:pt idx="1910">
                  <c:v>43968</c:v>
                </c:pt>
                <c:pt idx="1911">
                  <c:v>43967</c:v>
                </c:pt>
                <c:pt idx="1912">
                  <c:v>43966</c:v>
                </c:pt>
                <c:pt idx="1913">
                  <c:v>43965</c:v>
                </c:pt>
                <c:pt idx="1914">
                  <c:v>43964</c:v>
                </c:pt>
                <c:pt idx="1915">
                  <c:v>43963</c:v>
                </c:pt>
                <c:pt idx="1916">
                  <c:v>43962</c:v>
                </c:pt>
                <c:pt idx="1917">
                  <c:v>43961</c:v>
                </c:pt>
                <c:pt idx="1918">
                  <c:v>43960</c:v>
                </c:pt>
                <c:pt idx="1919">
                  <c:v>43959</c:v>
                </c:pt>
                <c:pt idx="1920">
                  <c:v>43958</c:v>
                </c:pt>
                <c:pt idx="1921">
                  <c:v>43957</c:v>
                </c:pt>
                <c:pt idx="1922">
                  <c:v>43956</c:v>
                </c:pt>
                <c:pt idx="1923">
                  <c:v>43955</c:v>
                </c:pt>
                <c:pt idx="1924">
                  <c:v>43954</c:v>
                </c:pt>
                <c:pt idx="1925">
                  <c:v>43953</c:v>
                </c:pt>
                <c:pt idx="1926">
                  <c:v>43952</c:v>
                </c:pt>
                <c:pt idx="1927">
                  <c:v>43951</c:v>
                </c:pt>
                <c:pt idx="1928">
                  <c:v>43950</c:v>
                </c:pt>
                <c:pt idx="1929">
                  <c:v>43949</c:v>
                </c:pt>
                <c:pt idx="1930">
                  <c:v>43948</c:v>
                </c:pt>
                <c:pt idx="1931">
                  <c:v>43947</c:v>
                </c:pt>
                <c:pt idx="1932">
                  <c:v>43946</c:v>
                </c:pt>
                <c:pt idx="1933">
                  <c:v>43945</c:v>
                </c:pt>
                <c:pt idx="1934">
                  <c:v>43944</c:v>
                </c:pt>
                <c:pt idx="1935">
                  <c:v>43943</c:v>
                </c:pt>
                <c:pt idx="1936">
                  <c:v>43942</c:v>
                </c:pt>
                <c:pt idx="1937">
                  <c:v>43941</c:v>
                </c:pt>
                <c:pt idx="1938">
                  <c:v>43940</c:v>
                </c:pt>
                <c:pt idx="1939">
                  <c:v>43939</c:v>
                </c:pt>
                <c:pt idx="1940">
                  <c:v>43938</c:v>
                </c:pt>
                <c:pt idx="1941">
                  <c:v>43937</c:v>
                </c:pt>
                <c:pt idx="1942">
                  <c:v>43936</c:v>
                </c:pt>
                <c:pt idx="1943">
                  <c:v>43935</c:v>
                </c:pt>
                <c:pt idx="1944">
                  <c:v>43934</c:v>
                </c:pt>
                <c:pt idx="1945">
                  <c:v>43933</c:v>
                </c:pt>
                <c:pt idx="1946">
                  <c:v>43932</c:v>
                </c:pt>
                <c:pt idx="1947">
                  <c:v>43931</c:v>
                </c:pt>
                <c:pt idx="1948">
                  <c:v>43930</c:v>
                </c:pt>
                <c:pt idx="1949">
                  <c:v>43929</c:v>
                </c:pt>
                <c:pt idx="1950">
                  <c:v>43928</c:v>
                </c:pt>
                <c:pt idx="1951">
                  <c:v>43927</c:v>
                </c:pt>
                <c:pt idx="1952">
                  <c:v>43926</c:v>
                </c:pt>
                <c:pt idx="1953">
                  <c:v>43925</c:v>
                </c:pt>
                <c:pt idx="1954">
                  <c:v>43924</c:v>
                </c:pt>
                <c:pt idx="1955">
                  <c:v>43923</c:v>
                </c:pt>
                <c:pt idx="1956">
                  <c:v>43922</c:v>
                </c:pt>
                <c:pt idx="1957">
                  <c:v>43921</c:v>
                </c:pt>
                <c:pt idx="1958">
                  <c:v>43920</c:v>
                </c:pt>
                <c:pt idx="1959">
                  <c:v>43919</c:v>
                </c:pt>
                <c:pt idx="1960">
                  <c:v>43918</c:v>
                </c:pt>
                <c:pt idx="1961">
                  <c:v>43917</c:v>
                </c:pt>
                <c:pt idx="1962">
                  <c:v>43916</c:v>
                </c:pt>
                <c:pt idx="1963">
                  <c:v>43915</c:v>
                </c:pt>
                <c:pt idx="1964">
                  <c:v>43914</c:v>
                </c:pt>
                <c:pt idx="1965">
                  <c:v>43913</c:v>
                </c:pt>
                <c:pt idx="1966">
                  <c:v>43912</c:v>
                </c:pt>
                <c:pt idx="1967">
                  <c:v>43911</c:v>
                </c:pt>
                <c:pt idx="1968">
                  <c:v>43910</c:v>
                </c:pt>
                <c:pt idx="1969">
                  <c:v>43909</c:v>
                </c:pt>
                <c:pt idx="1970">
                  <c:v>43908</c:v>
                </c:pt>
                <c:pt idx="1971">
                  <c:v>43907</c:v>
                </c:pt>
                <c:pt idx="1972">
                  <c:v>43906</c:v>
                </c:pt>
                <c:pt idx="1973">
                  <c:v>43905</c:v>
                </c:pt>
                <c:pt idx="1974">
                  <c:v>43904</c:v>
                </c:pt>
                <c:pt idx="1975">
                  <c:v>43903</c:v>
                </c:pt>
                <c:pt idx="1976">
                  <c:v>43902</c:v>
                </c:pt>
                <c:pt idx="1977">
                  <c:v>43901</c:v>
                </c:pt>
                <c:pt idx="1978">
                  <c:v>43900</c:v>
                </c:pt>
                <c:pt idx="1979">
                  <c:v>43899</c:v>
                </c:pt>
                <c:pt idx="1980">
                  <c:v>43898</c:v>
                </c:pt>
                <c:pt idx="1981">
                  <c:v>43897</c:v>
                </c:pt>
                <c:pt idx="1982">
                  <c:v>43896</c:v>
                </c:pt>
                <c:pt idx="1983">
                  <c:v>43895</c:v>
                </c:pt>
                <c:pt idx="1984">
                  <c:v>43894</c:v>
                </c:pt>
                <c:pt idx="1985">
                  <c:v>43893</c:v>
                </c:pt>
                <c:pt idx="1986">
                  <c:v>43892</c:v>
                </c:pt>
                <c:pt idx="1987">
                  <c:v>43891</c:v>
                </c:pt>
                <c:pt idx="1988">
                  <c:v>43890</c:v>
                </c:pt>
                <c:pt idx="1989">
                  <c:v>43889</c:v>
                </c:pt>
                <c:pt idx="1990">
                  <c:v>43888</c:v>
                </c:pt>
                <c:pt idx="1991">
                  <c:v>43887</c:v>
                </c:pt>
                <c:pt idx="1992">
                  <c:v>43886</c:v>
                </c:pt>
                <c:pt idx="1993">
                  <c:v>43885</c:v>
                </c:pt>
                <c:pt idx="1994">
                  <c:v>43884</c:v>
                </c:pt>
                <c:pt idx="1995">
                  <c:v>43883</c:v>
                </c:pt>
                <c:pt idx="1996">
                  <c:v>43882</c:v>
                </c:pt>
                <c:pt idx="1997">
                  <c:v>43881</c:v>
                </c:pt>
                <c:pt idx="1998">
                  <c:v>43880</c:v>
                </c:pt>
                <c:pt idx="1999">
                  <c:v>43879</c:v>
                </c:pt>
                <c:pt idx="2000">
                  <c:v>43878</c:v>
                </c:pt>
                <c:pt idx="2001">
                  <c:v>43877</c:v>
                </c:pt>
                <c:pt idx="2002">
                  <c:v>43876</c:v>
                </c:pt>
                <c:pt idx="2003">
                  <c:v>43875</c:v>
                </c:pt>
                <c:pt idx="2004">
                  <c:v>43874</c:v>
                </c:pt>
                <c:pt idx="2005">
                  <c:v>43873</c:v>
                </c:pt>
                <c:pt idx="2006">
                  <c:v>43872</c:v>
                </c:pt>
                <c:pt idx="2007">
                  <c:v>43871</c:v>
                </c:pt>
                <c:pt idx="2008">
                  <c:v>43870</c:v>
                </c:pt>
                <c:pt idx="2009">
                  <c:v>43869</c:v>
                </c:pt>
                <c:pt idx="2010">
                  <c:v>43868</c:v>
                </c:pt>
                <c:pt idx="2011">
                  <c:v>43867</c:v>
                </c:pt>
                <c:pt idx="2012">
                  <c:v>43866</c:v>
                </c:pt>
                <c:pt idx="2013">
                  <c:v>43865</c:v>
                </c:pt>
                <c:pt idx="2014">
                  <c:v>43864</c:v>
                </c:pt>
                <c:pt idx="2015">
                  <c:v>43863</c:v>
                </c:pt>
                <c:pt idx="2016">
                  <c:v>43862</c:v>
                </c:pt>
                <c:pt idx="2017">
                  <c:v>43861</c:v>
                </c:pt>
                <c:pt idx="2018">
                  <c:v>43860</c:v>
                </c:pt>
                <c:pt idx="2019">
                  <c:v>43859</c:v>
                </c:pt>
                <c:pt idx="2020">
                  <c:v>43858</c:v>
                </c:pt>
                <c:pt idx="2021">
                  <c:v>43857</c:v>
                </c:pt>
                <c:pt idx="2022">
                  <c:v>43856</c:v>
                </c:pt>
                <c:pt idx="2023">
                  <c:v>43855</c:v>
                </c:pt>
                <c:pt idx="2024">
                  <c:v>43854</c:v>
                </c:pt>
                <c:pt idx="2025">
                  <c:v>43853</c:v>
                </c:pt>
                <c:pt idx="2026">
                  <c:v>43852</c:v>
                </c:pt>
                <c:pt idx="2027">
                  <c:v>43851</c:v>
                </c:pt>
                <c:pt idx="2028">
                  <c:v>43850</c:v>
                </c:pt>
                <c:pt idx="2029">
                  <c:v>43849</c:v>
                </c:pt>
                <c:pt idx="2030">
                  <c:v>43848</c:v>
                </c:pt>
                <c:pt idx="2031">
                  <c:v>43847</c:v>
                </c:pt>
                <c:pt idx="2032">
                  <c:v>43846</c:v>
                </c:pt>
                <c:pt idx="2033">
                  <c:v>43845</c:v>
                </c:pt>
                <c:pt idx="2034">
                  <c:v>43844</c:v>
                </c:pt>
                <c:pt idx="2035">
                  <c:v>43843</c:v>
                </c:pt>
                <c:pt idx="2036">
                  <c:v>43842</c:v>
                </c:pt>
                <c:pt idx="2037">
                  <c:v>43841</c:v>
                </c:pt>
                <c:pt idx="2038">
                  <c:v>43840</c:v>
                </c:pt>
                <c:pt idx="2039">
                  <c:v>43839</c:v>
                </c:pt>
                <c:pt idx="2040">
                  <c:v>43838</c:v>
                </c:pt>
                <c:pt idx="2041">
                  <c:v>43837</c:v>
                </c:pt>
                <c:pt idx="2042">
                  <c:v>43836</c:v>
                </c:pt>
                <c:pt idx="2043">
                  <c:v>43835</c:v>
                </c:pt>
                <c:pt idx="2044">
                  <c:v>43834</c:v>
                </c:pt>
                <c:pt idx="2045">
                  <c:v>43833</c:v>
                </c:pt>
                <c:pt idx="2046">
                  <c:v>43832</c:v>
                </c:pt>
                <c:pt idx="2047">
                  <c:v>43831</c:v>
                </c:pt>
                <c:pt idx="2048">
                  <c:v>43830</c:v>
                </c:pt>
                <c:pt idx="2049">
                  <c:v>43829</c:v>
                </c:pt>
                <c:pt idx="2050">
                  <c:v>43828</c:v>
                </c:pt>
                <c:pt idx="2051">
                  <c:v>43827</c:v>
                </c:pt>
                <c:pt idx="2052">
                  <c:v>43826</c:v>
                </c:pt>
                <c:pt idx="2053">
                  <c:v>43825</c:v>
                </c:pt>
                <c:pt idx="2054">
                  <c:v>43824</c:v>
                </c:pt>
                <c:pt idx="2055">
                  <c:v>43823</c:v>
                </c:pt>
                <c:pt idx="2056">
                  <c:v>43822</c:v>
                </c:pt>
                <c:pt idx="2057">
                  <c:v>43821</c:v>
                </c:pt>
                <c:pt idx="2058">
                  <c:v>43820</c:v>
                </c:pt>
                <c:pt idx="2059">
                  <c:v>43819</c:v>
                </c:pt>
                <c:pt idx="2060">
                  <c:v>43818</c:v>
                </c:pt>
                <c:pt idx="2061">
                  <c:v>43817</c:v>
                </c:pt>
                <c:pt idx="2062">
                  <c:v>43816</c:v>
                </c:pt>
                <c:pt idx="2063">
                  <c:v>43815</c:v>
                </c:pt>
                <c:pt idx="2064">
                  <c:v>43814</c:v>
                </c:pt>
                <c:pt idx="2065">
                  <c:v>43813</c:v>
                </c:pt>
                <c:pt idx="2066">
                  <c:v>43812</c:v>
                </c:pt>
                <c:pt idx="2067">
                  <c:v>43811</c:v>
                </c:pt>
                <c:pt idx="2068">
                  <c:v>43810</c:v>
                </c:pt>
                <c:pt idx="2069">
                  <c:v>43809</c:v>
                </c:pt>
                <c:pt idx="2070">
                  <c:v>43808</c:v>
                </c:pt>
                <c:pt idx="2071">
                  <c:v>43807</c:v>
                </c:pt>
                <c:pt idx="2072">
                  <c:v>43806</c:v>
                </c:pt>
                <c:pt idx="2073">
                  <c:v>43805</c:v>
                </c:pt>
                <c:pt idx="2074">
                  <c:v>43804</c:v>
                </c:pt>
                <c:pt idx="2075">
                  <c:v>43803</c:v>
                </c:pt>
                <c:pt idx="2076">
                  <c:v>43802</c:v>
                </c:pt>
                <c:pt idx="2077">
                  <c:v>43801</c:v>
                </c:pt>
                <c:pt idx="2078">
                  <c:v>43800</c:v>
                </c:pt>
                <c:pt idx="2079">
                  <c:v>43799</c:v>
                </c:pt>
                <c:pt idx="2080">
                  <c:v>43798</c:v>
                </c:pt>
                <c:pt idx="2081">
                  <c:v>43797</c:v>
                </c:pt>
                <c:pt idx="2082">
                  <c:v>43796</c:v>
                </c:pt>
                <c:pt idx="2083">
                  <c:v>43795</c:v>
                </c:pt>
                <c:pt idx="2084">
                  <c:v>43794</c:v>
                </c:pt>
                <c:pt idx="2085">
                  <c:v>43793</c:v>
                </c:pt>
                <c:pt idx="2086">
                  <c:v>43792</c:v>
                </c:pt>
                <c:pt idx="2087">
                  <c:v>43791</c:v>
                </c:pt>
                <c:pt idx="2088">
                  <c:v>43790</c:v>
                </c:pt>
                <c:pt idx="2089">
                  <c:v>43789</c:v>
                </c:pt>
                <c:pt idx="2090">
                  <c:v>43788</c:v>
                </c:pt>
                <c:pt idx="2091">
                  <c:v>43787</c:v>
                </c:pt>
                <c:pt idx="2092">
                  <c:v>43786</c:v>
                </c:pt>
                <c:pt idx="2093">
                  <c:v>43785</c:v>
                </c:pt>
                <c:pt idx="2094">
                  <c:v>43784</c:v>
                </c:pt>
                <c:pt idx="2095">
                  <c:v>43783</c:v>
                </c:pt>
                <c:pt idx="2096">
                  <c:v>43782</c:v>
                </c:pt>
                <c:pt idx="2097">
                  <c:v>43781</c:v>
                </c:pt>
                <c:pt idx="2098">
                  <c:v>43780</c:v>
                </c:pt>
                <c:pt idx="2099">
                  <c:v>43779</c:v>
                </c:pt>
                <c:pt idx="2100">
                  <c:v>43778</c:v>
                </c:pt>
                <c:pt idx="2101">
                  <c:v>43777</c:v>
                </c:pt>
                <c:pt idx="2102">
                  <c:v>43776</c:v>
                </c:pt>
                <c:pt idx="2103">
                  <c:v>43775</c:v>
                </c:pt>
                <c:pt idx="2104">
                  <c:v>43774</c:v>
                </c:pt>
                <c:pt idx="2105">
                  <c:v>43773</c:v>
                </c:pt>
                <c:pt idx="2106">
                  <c:v>43772</c:v>
                </c:pt>
                <c:pt idx="2107">
                  <c:v>43771</c:v>
                </c:pt>
                <c:pt idx="2108">
                  <c:v>43770</c:v>
                </c:pt>
                <c:pt idx="2109">
                  <c:v>43769</c:v>
                </c:pt>
                <c:pt idx="2110">
                  <c:v>43768</c:v>
                </c:pt>
                <c:pt idx="2111">
                  <c:v>43767</c:v>
                </c:pt>
                <c:pt idx="2112">
                  <c:v>43766</c:v>
                </c:pt>
                <c:pt idx="2113">
                  <c:v>43765</c:v>
                </c:pt>
                <c:pt idx="2114">
                  <c:v>43764</c:v>
                </c:pt>
                <c:pt idx="2115">
                  <c:v>43763</c:v>
                </c:pt>
                <c:pt idx="2116">
                  <c:v>43762</c:v>
                </c:pt>
                <c:pt idx="2117">
                  <c:v>43761</c:v>
                </c:pt>
                <c:pt idx="2118">
                  <c:v>43760</c:v>
                </c:pt>
                <c:pt idx="2119">
                  <c:v>43759</c:v>
                </c:pt>
                <c:pt idx="2120">
                  <c:v>43758</c:v>
                </c:pt>
                <c:pt idx="2121">
                  <c:v>43757</c:v>
                </c:pt>
                <c:pt idx="2122">
                  <c:v>43756</c:v>
                </c:pt>
                <c:pt idx="2123">
                  <c:v>43755</c:v>
                </c:pt>
                <c:pt idx="2124">
                  <c:v>43754</c:v>
                </c:pt>
                <c:pt idx="2125">
                  <c:v>43753</c:v>
                </c:pt>
                <c:pt idx="2126">
                  <c:v>43752</c:v>
                </c:pt>
                <c:pt idx="2127">
                  <c:v>43751</c:v>
                </c:pt>
                <c:pt idx="2128">
                  <c:v>43750</c:v>
                </c:pt>
                <c:pt idx="2129">
                  <c:v>43749</c:v>
                </c:pt>
                <c:pt idx="2130">
                  <c:v>43748</c:v>
                </c:pt>
                <c:pt idx="2131">
                  <c:v>43747</c:v>
                </c:pt>
                <c:pt idx="2132">
                  <c:v>43746</c:v>
                </c:pt>
                <c:pt idx="2133">
                  <c:v>43745</c:v>
                </c:pt>
                <c:pt idx="2134">
                  <c:v>43744</c:v>
                </c:pt>
                <c:pt idx="2135">
                  <c:v>43743</c:v>
                </c:pt>
                <c:pt idx="2136">
                  <c:v>43742</c:v>
                </c:pt>
                <c:pt idx="2137">
                  <c:v>43741</c:v>
                </c:pt>
                <c:pt idx="2138">
                  <c:v>43740</c:v>
                </c:pt>
                <c:pt idx="2139">
                  <c:v>43739</c:v>
                </c:pt>
                <c:pt idx="2140">
                  <c:v>43738</c:v>
                </c:pt>
                <c:pt idx="2141">
                  <c:v>43737</c:v>
                </c:pt>
                <c:pt idx="2142">
                  <c:v>43736</c:v>
                </c:pt>
                <c:pt idx="2143">
                  <c:v>43735</c:v>
                </c:pt>
                <c:pt idx="2144">
                  <c:v>43734</c:v>
                </c:pt>
                <c:pt idx="2145">
                  <c:v>43733</c:v>
                </c:pt>
                <c:pt idx="2146">
                  <c:v>43732</c:v>
                </c:pt>
                <c:pt idx="2147">
                  <c:v>43731</c:v>
                </c:pt>
                <c:pt idx="2148">
                  <c:v>43730</c:v>
                </c:pt>
                <c:pt idx="2149">
                  <c:v>43729</c:v>
                </c:pt>
                <c:pt idx="2150">
                  <c:v>43728</c:v>
                </c:pt>
                <c:pt idx="2151">
                  <c:v>43727</c:v>
                </c:pt>
                <c:pt idx="2152">
                  <c:v>43726</c:v>
                </c:pt>
                <c:pt idx="2153">
                  <c:v>43725</c:v>
                </c:pt>
                <c:pt idx="2154">
                  <c:v>43724</c:v>
                </c:pt>
                <c:pt idx="2155">
                  <c:v>43723</c:v>
                </c:pt>
                <c:pt idx="2156">
                  <c:v>43722</c:v>
                </c:pt>
                <c:pt idx="2157">
                  <c:v>43721</c:v>
                </c:pt>
                <c:pt idx="2158">
                  <c:v>43720</c:v>
                </c:pt>
                <c:pt idx="2159">
                  <c:v>43719</c:v>
                </c:pt>
                <c:pt idx="2160">
                  <c:v>43718</c:v>
                </c:pt>
                <c:pt idx="2161">
                  <c:v>43717</c:v>
                </c:pt>
                <c:pt idx="2162">
                  <c:v>43716</c:v>
                </c:pt>
                <c:pt idx="2163">
                  <c:v>43715</c:v>
                </c:pt>
                <c:pt idx="2164">
                  <c:v>43714</c:v>
                </c:pt>
                <c:pt idx="2165">
                  <c:v>43713</c:v>
                </c:pt>
                <c:pt idx="2166">
                  <c:v>43712</c:v>
                </c:pt>
                <c:pt idx="2167">
                  <c:v>43711</c:v>
                </c:pt>
                <c:pt idx="2168">
                  <c:v>43710</c:v>
                </c:pt>
                <c:pt idx="2169">
                  <c:v>43709</c:v>
                </c:pt>
                <c:pt idx="2170">
                  <c:v>43708</c:v>
                </c:pt>
                <c:pt idx="2171">
                  <c:v>43707</c:v>
                </c:pt>
                <c:pt idx="2172">
                  <c:v>43706</c:v>
                </c:pt>
                <c:pt idx="2173">
                  <c:v>43705</c:v>
                </c:pt>
                <c:pt idx="2174">
                  <c:v>43704</c:v>
                </c:pt>
                <c:pt idx="2175">
                  <c:v>43703</c:v>
                </c:pt>
                <c:pt idx="2176">
                  <c:v>43702</c:v>
                </c:pt>
                <c:pt idx="2177">
                  <c:v>43701</c:v>
                </c:pt>
                <c:pt idx="2178">
                  <c:v>43700</c:v>
                </c:pt>
                <c:pt idx="2179">
                  <c:v>43699</c:v>
                </c:pt>
                <c:pt idx="2180">
                  <c:v>43698</c:v>
                </c:pt>
                <c:pt idx="2181">
                  <c:v>43697</c:v>
                </c:pt>
                <c:pt idx="2182">
                  <c:v>43696</c:v>
                </c:pt>
                <c:pt idx="2183">
                  <c:v>43695</c:v>
                </c:pt>
                <c:pt idx="2184">
                  <c:v>43694</c:v>
                </c:pt>
                <c:pt idx="2185">
                  <c:v>43693</c:v>
                </c:pt>
                <c:pt idx="2186">
                  <c:v>43692</c:v>
                </c:pt>
                <c:pt idx="2187">
                  <c:v>43691</c:v>
                </c:pt>
                <c:pt idx="2188">
                  <c:v>43690</c:v>
                </c:pt>
                <c:pt idx="2189">
                  <c:v>43689</c:v>
                </c:pt>
                <c:pt idx="2190">
                  <c:v>43688</c:v>
                </c:pt>
                <c:pt idx="2191">
                  <c:v>43687</c:v>
                </c:pt>
                <c:pt idx="2192">
                  <c:v>43686</c:v>
                </c:pt>
                <c:pt idx="2193">
                  <c:v>43685</c:v>
                </c:pt>
                <c:pt idx="2194">
                  <c:v>43684</c:v>
                </c:pt>
                <c:pt idx="2195">
                  <c:v>43683</c:v>
                </c:pt>
                <c:pt idx="2196">
                  <c:v>43682</c:v>
                </c:pt>
                <c:pt idx="2197">
                  <c:v>43681</c:v>
                </c:pt>
                <c:pt idx="2198">
                  <c:v>43680</c:v>
                </c:pt>
                <c:pt idx="2199">
                  <c:v>43679</c:v>
                </c:pt>
                <c:pt idx="2200">
                  <c:v>43678</c:v>
                </c:pt>
                <c:pt idx="2201">
                  <c:v>43677</c:v>
                </c:pt>
                <c:pt idx="2202">
                  <c:v>43676</c:v>
                </c:pt>
                <c:pt idx="2203">
                  <c:v>43675</c:v>
                </c:pt>
                <c:pt idx="2204">
                  <c:v>43674</c:v>
                </c:pt>
                <c:pt idx="2205">
                  <c:v>43673</c:v>
                </c:pt>
                <c:pt idx="2206">
                  <c:v>43672</c:v>
                </c:pt>
                <c:pt idx="2207">
                  <c:v>43671</c:v>
                </c:pt>
                <c:pt idx="2208">
                  <c:v>43670</c:v>
                </c:pt>
                <c:pt idx="2209">
                  <c:v>43669</c:v>
                </c:pt>
                <c:pt idx="2210">
                  <c:v>43668</c:v>
                </c:pt>
                <c:pt idx="2211">
                  <c:v>43667</c:v>
                </c:pt>
                <c:pt idx="2212">
                  <c:v>43666</c:v>
                </c:pt>
                <c:pt idx="2213">
                  <c:v>43665</c:v>
                </c:pt>
                <c:pt idx="2214">
                  <c:v>43664</c:v>
                </c:pt>
                <c:pt idx="2215">
                  <c:v>43663</c:v>
                </c:pt>
                <c:pt idx="2216">
                  <c:v>43662</c:v>
                </c:pt>
                <c:pt idx="2217">
                  <c:v>43661</c:v>
                </c:pt>
                <c:pt idx="2218">
                  <c:v>43660</c:v>
                </c:pt>
                <c:pt idx="2219">
                  <c:v>43659</c:v>
                </c:pt>
                <c:pt idx="2220">
                  <c:v>43658</c:v>
                </c:pt>
                <c:pt idx="2221">
                  <c:v>43657</c:v>
                </c:pt>
                <c:pt idx="2222">
                  <c:v>43656</c:v>
                </c:pt>
                <c:pt idx="2223">
                  <c:v>43655</c:v>
                </c:pt>
                <c:pt idx="2224">
                  <c:v>43654</c:v>
                </c:pt>
                <c:pt idx="2225">
                  <c:v>43653</c:v>
                </c:pt>
                <c:pt idx="2226">
                  <c:v>43652</c:v>
                </c:pt>
                <c:pt idx="2227">
                  <c:v>43651</c:v>
                </c:pt>
                <c:pt idx="2228">
                  <c:v>43650</c:v>
                </c:pt>
                <c:pt idx="2229">
                  <c:v>43649</c:v>
                </c:pt>
                <c:pt idx="2230">
                  <c:v>43648</c:v>
                </c:pt>
                <c:pt idx="2231">
                  <c:v>43647</c:v>
                </c:pt>
                <c:pt idx="2232">
                  <c:v>43646</c:v>
                </c:pt>
                <c:pt idx="2233">
                  <c:v>43645</c:v>
                </c:pt>
                <c:pt idx="2234">
                  <c:v>43644</c:v>
                </c:pt>
                <c:pt idx="2235">
                  <c:v>43643</c:v>
                </c:pt>
                <c:pt idx="2236">
                  <c:v>43642</c:v>
                </c:pt>
                <c:pt idx="2237">
                  <c:v>43641</c:v>
                </c:pt>
                <c:pt idx="2238">
                  <c:v>43640</c:v>
                </c:pt>
                <c:pt idx="2239">
                  <c:v>43639</c:v>
                </c:pt>
                <c:pt idx="2240">
                  <c:v>43638</c:v>
                </c:pt>
                <c:pt idx="2241">
                  <c:v>43637</c:v>
                </c:pt>
                <c:pt idx="2242">
                  <c:v>43636</c:v>
                </c:pt>
                <c:pt idx="2243">
                  <c:v>43635</c:v>
                </c:pt>
                <c:pt idx="2244">
                  <c:v>43634</c:v>
                </c:pt>
                <c:pt idx="2245">
                  <c:v>43633</c:v>
                </c:pt>
                <c:pt idx="2246">
                  <c:v>43632</c:v>
                </c:pt>
                <c:pt idx="2247">
                  <c:v>43631</c:v>
                </c:pt>
                <c:pt idx="2248">
                  <c:v>43630</c:v>
                </c:pt>
                <c:pt idx="2249">
                  <c:v>43629</c:v>
                </c:pt>
                <c:pt idx="2250">
                  <c:v>43628</c:v>
                </c:pt>
                <c:pt idx="2251">
                  <c:v>43627</c:v>
                </c:pt>
                <c:pt idx="2252">
                  <c:v>43626</c:v>
                </c:pt>
                <c:pt idx="2253">
                  <c:v>43625</c:v>
                </c:pt>
                <c:pt idx="2254">
                  <c:v>43624</c:v>
                </c:pt>
                <c:pt idx="2255">
                  <c:v>43623</c:v>
                </c:pt>
                <c:pt idx="2256">
                  <c:v>43622</c:v>
                </c:pt>
                <c:pt idx="2257">
                  <c:v>43621</c:v>
                </c:pt>
                <c:pt idx="2258">
                  <c:v>43620</c:v>
                </c:pt>
                <c:pt idx="2259">
                  <c:v>43619</c:v>
                </c:pt>
                <c:pt idx="2260">
                  <c:v>43618</c:v>
                </c:pt>
                <c:pt idx="2261">
                  <c:v>43617</c:v>
                </c:pt>
                <c:pt idx="2262">
                  <c:v>43616</c:v>
                </c:pt>
                <c:pt idx="2263">
                  <c:v>43615</c:v>
                </c:pt>
                <c:pt idx="2264">
                  <c:v>43614</c:v>
                </c:pt>
                <c:pt idx="2265">
                  <c:v>43613</c:v>
                </c:pt>
                <c:pt idx="2266">
                  <c:v>43612</c:v>
                </c:pt>
                <c:pt idx="2267">
                  <c:v>43611</c:v>
                </c:pt>
                <c:pt idx="2268">
                  <c:v>43610</c:v>
                </c:pt>
                <c:pt idx="2269">
                  <c:v>43609</c:v>
                </c:pt>
                <c:pt idx="2270">
                  <c:v>43608</c:v>
                </c:pt>
                <c:pt idx="2271">
                  <c:v>43607</c:v>
                </c:pt>
                <c:pt idx="2272">
                  <c:v>43606</c:v>
                </c:pt>
                <c:pt idx="2273">
                  <c:v>43605</c:v>
                </c:pt>
                <c:pt idx="2274">
                  <c:v>43604</c:v>
                </c:pt>
                <c:pt idx="2275">
                  <c:v>43603</c:v>
                </c:pt>
                <c:pt idx="2276">
                  <c:v>43602</c:v>
                </c:pt>
                <c:pt idx="2277">
                  <c:v>43601</c:v>
                </c:pt>
                <c:pt idx="2278">
                  <c:v>43600</c:v>
                </c:pt>
                <c:pt idx="2279">
                  <c:v>43599</c:v>
                </c:pt>
                <c:pt idx="2280">
                  <c:v>43598</c:v>
                </c:pt>
                <c:pt idx="2281">
                  <c:v>43597</c:v>
                </c:pt>
                <c:pt idx="2282">
                  <c:v>43596</c:v>
                </c:pt>
                <c:pt idx="2283">
                  <c:v>43595</c:v>
                </c:pt>
                <c:pt idx="2284">
                  <c:v>43594</c:v>
                </c:pt>
                <c:pt idx="2285">
                  <c:v>43593</c:v>
                </c:pt>
                <c:pt idx="2286">
                  <c:v>43592</c:v>
                </c:pt>
                <c:pt idx="2287">
                  <c:v>43591</c:v>
                </c:pt>
                <c:pt idx="2288">
                  <c:v>43590</c:v>
                </c:pt>
                <c:pt idx="2289">
                  <c:v>43589</c:v>
                </c:pt>
                <c:pt idx="2290">
                  <c:v>43588</c:v>
                </c:pt>
                <c:pt idx="2291">
                  <c:v>43587</c:v>
                </c:pt>
                <c:pt idx="2292">
                  <c:v>43586</c:v>
                </c:pt>
                <c:pt idx="2293">
                  <c:v>43585</c:v>
                </c:pt>
                <c:pt idx="2294">
                  <c:v>43584</c:v>
                </c:pt>
                <c:pt idx="2295">
                  <c:v>43583</c:v>
                </c:pt>
                <c:pt idx="2296">
                  <c:v>43582</c:v>
                </c:pt>
                <c:pt idx="2297">
                  <c:v>43581</c:v>
                </c:pt>
                <c:pt idx="2298">
                  <c:v>43580</c:v>
                </c:pt>
                <c:pt idx="2299">
                  <c:v>43579</c:v>
                </c:pt>
                <c:pt idx="2300">
                  <c:v>43578</c:v>
                </c:pt>
                <c:pt idx="2301">
                  <c:v>43577</c:v>
                </c:pt>
                <c:pt idx="2302">
                  <c:v>43576</c:v>
                </c:pt>
                <c:pt idx="2303">
                  <c:v>43575</c:v>
                </c:pt>
                <c:pt idx="2304">
                  <c:v>43574</c:v>
                </c:pt>
                <c:pt idx="2305">
                  <c:v>43573</c:v>
                </c:pt>
                <c:pt idx="2306">
                  <c:v>43572</c:v>
                </c:pt>
                <c:pt idx="2307">
                  <c:v>43571</c:v>
                </c:pt>
                <c:pt idx="2308">
                  <c:v>43570</c:v>
                </c:pt>
                <c:pt idx="2309">
                  <c:v>43569</c:v>
                </c:pt>
                <c:pt idx="2310">
                  <c:v>43568</c:v>
                </c:pt>
                <c:pt idx="2311">
                  <c:v>43567</c:v>
                </c:pt>
                <c:pt idx="2312">
                  <c:v>43566</c:v>
                </c:pt>
                <c:pt idx="2313">
                  <c:v>43565</c:v>
                </c:pt>
                <c:pt idx="2314">
                  <c:v>43564</c:v>
                </c:pt>
                <c:pt idx="2315">
                  <c:v>43563</c:v>
                </c:pt>
                <c:pt idx="2316">
                  <c:v>43562</c:v>
                </c:pt>
                <c:pt idx="2317">
                  <c:v>43561</c:v>
                </c:pt>
                <c:pt idx="2318">
                  <c:v>43560</c:v>
                </c:pt>
                <c:pt idx="2319">
                  <c:v>43559</c:v>
                </c:pt>
                <c:pt idx="2320">
                  <c:v>43558</c:v>
                </c:pt>
                <c:pt idx="2321">
                  <c:v>43557</c:v>
                </c:pt>
                <c:pt idx="2322">
                  <c:v>43556</c:v>
                </c:pt>
                <c:pt idx="2323">
                  <c:v>43555</c:v>
                </c:pt>
                <c:pt idx="2324">
                  <c:v>43554</c:v>
                </c:pt>
                <c:pt idx="2325">
                  <c:v>43553</c:v>
                </c:pt>
                <c:pt idx="2326">
                  <c:v>43552</c:v>
                </c:pt>
                <c:pt idx="2327">
                  <c:v>43551</c:v>
                </c:pt>
                <c:pt idx="2328">
                  <c:v>43550</c:v>
                </c:pt>
                <c:pt idx="2329">
                  <c:v>43549</c:v>
                </c:pt>
                <c:pt idx="2330">
                  <c:v>43548</c:v>
                </c:pt>
                <c:pt idx="2331">
                  <c:v>43547</c:v>
                </c:pt>
                <c:pt idx="2332">
                  <c:v>43546</c:v>
                </c:pt>
                <c:pt idx="2333">
                  <c:v>43545</c:v>
                </c:pt>
                <c:pt idx="2334">
                  <c:v>43544</c:v>
                </c:pt>
                <c:pt idx="2335">
                  <c:v>43543</c:v>
                </c:pt>
                <c:pt idx="2336">
                  <c:v>43542</c:v>
                </c:pt>
                <c:pt idx="2337">
                  <c:v>43541</c:v>
                </c:pt>
                <c:pt idx="2338">
                  <c:v>43540</c:v>
                </c:pt>
                <c:pt idx="2339">
                  <c:v>43539</c:v>
                </c:pt>
                <c:pt idx="2340">
                  <c:v>43538</c:v>
                </c:pt>
                <c:pt idx="2341">
                  <c:v>43537</c:v>
                </c:pt>
                <c:pt idx="2342">
                  <c:v>43536</c:v>
                </c:pt>
                <c:pt idx="2343">
                  <c:v>43535</c:v>
                </c:pt>
                <c:pt idx="2344">
                  <c:v>43534</c:v>
                </c:pt>
                <c:pt idx="2345">
                  <c:v>43533</c:v>
                </c:pt>
                <c:pt idx="2346">
                  <c:v>43532</c:v>
                </c:pt>
                <c:pt idx="2347">
                  <c:v>43531</c:v>
                </c:pt>
                <c:pt idx="2348">
                  <c:v>43530</c:v>
                </c:pt>
                <c:pt idx="2349">
                  <c:v>43529</c:v>
                </c:pt>
                <c:pt idx="2350">
                  <c:v>43528</c:v>
                </c:pt>
                <c:pt idx="2351">
                  <c:v>43527</c:v>
                </c:pt>
                <c:pt idx="2352">
                  <c:v>43526</c:v>
                </c:pt>
                <c:pt idx="2353">
                  <c:v>43525</c:v>
                </c:pt>
                <c:pt idx="2354">
                  <c:v>43524</c:v>
                </c:pt>
                <c:pt idx="2355">
                  <c:v>43523</c:v>
                </c:pt>
                <c:pt idx="2356">
                  <c:v>43522</c:v>
                </c:pt>
                <c:pt idx="2357">
                  <c:v>43521</c:v>
                </c:pt>
                <c:pt idx="2358">
                  <c:v>43520</c:v>
                </c:pt>
                <c:pt idx="2359">
                  <c:v>43519</c:v>
                </c:pt>
                <c:pt idx="2360">
                  <c:v>43518</c:v>
                </c:pt>
                <c:pt idx="2361">
                  <c:v>43517</c:v>
                </c:pt>
                <c:pt idx="2362">
                  <c:v>43516</c:v>
                </c:pt>
                <c:pt idx="2363">
                  <c:v>43515</c:v>
                </c:pt>
                <c:pt idx="2364">
                  <c:v>43514</c:v>
                </c:pt>
                <c:pt idx="2365">
                  <c:v>43513</c:v>
                </c:pt>
                <c:pt idx="2366">
                  <c:v>43512</c:v>
                </c:pt>
                <c:pt idx="2367">
                  <c:v>43511</c:v>
                </c:pt>
                <c:pt idx="2368">
                  <c:v>43510</c:v>
                </c:pt>
                <c:pt idx="2369">
                  <c:v>43509</c:v>
                </c:pt>
                <c:pt idx="2370">
                  <c:v>43508</c:v>
                </c:pt>
                <c:pt idx="2371">
                  <c:v>43507</c:v>
                </c:pt>
                <c:pt idx="2372">
                  <c:v>43506</c:v>
                </c:pt>
                <c:pt idx="2373">
                  <c:v>43505</c:v>
                </c:pt>
                <c:pt idx="2374">
                  <c:v>43504</c:v>
                </c:pt>
                <c:pt idx="2375">
                  <c:v>43503</c:v>
                </c:pt>
                <c:pt idx="2376">
                  <c:v>43502</c:v>
                </c:pt>
                <c:pt idx="2377">
                  <c:v>43501</c:v>
                </c:pt>
                <c:pt idx="2378">
                  <c:v>43500</c:v>
                </c:pt>
                <c:pt idx="2379">
                  <c:v>43499</c:v>
                </c:pt>
                <c:pt idx="2380">
                  <c:v>43498</c:v>
                </c:pt>
                <c:pt idx="2381">
                  <c:v>43497</c:v>
                </c:pt>
                <c:pt idx="2382">
                  <c:v>43496</c:v>
                </c:pt>
                <c:pt idx="2383">
                  <c:v>43495</c:v>
                </c:pt>
                <c:pt idx="2384">
                  <c:v>43494</c:v>
                </c:pt>
                <c:pt idx="2385">
                  <c:v>43493</c:v>
                </c:pt>
                <c:pt idx="2386">
                  <c:v>43492</c:v>
                </c:pt>
                <c:pt idx="2387">
                  <c:v>43491</c:v>
                </c:pt>
                <c:pt idx="2388">
                  <c:v>43490</c:v>
                </c:pt>
                <c:pt idx="2389">
                  <c:v>43489</c:v>
                </c:pt>
                <c:pt idx="2390">
                  <c:v>43488</c:v>
                </c:pt>
                <c:pt idx="2391">
                  <c:v>43487</c:v>
                </c:pt>
                <c:pt idx="2392">
                  <c:v>43486</c:v>
                </c:pt>
                <c:pt idx="2393">
                  <c:v>43485</c:v>
                </c:pt>
                <c:pt idx="2394">
                  <c:v>43484</c:v>
                </c:pt>
                <c:pt idx="2395">
                  <c:v>43483</c:v>
                </c:pt>
                <c:pt idx="2396">
                  <c:v>43482</c:v>
                </c:pt>
                <c:pt idx="2397">
                  <c:v>43481</c:v>
                </c:pt>
                <c:pt idx="2398">
                  <c:v>43480</c:v>
                </c:pt>
                <c:pt idx="2399">
                  <c:v>43479</c:v>
                </c:pt>
                <c:pt idx="2400">
                  <c:v>43478</c:v>
                </c:pt>
                <c:pt idx="2401">
                  <c:v>43477</c:v>
                </c:pt>
                <c:pt idx="2402">
                  <c:v>43476</c:v>
                </c:pt>
                <c:pt idx="2403">
                  <c:v>43475</c:v>
                </c:pt>
                <c:pt idx="2404">
                  <c:v>43474</c:v>
                </c:pt>
                <c:pt idx="2405">
                  <c:v>43473</c:v>
                </c:pt>
                <c:pt idx="2406">
                  <c:v>43472</c:v>
                </c:pt>
                <c:pt idx="2407">
                  <c:v>43471</c:v>
                </c:pt>
                <c:pt idx="2408">
                  <c:v>43470</c:v>
                </c:pt>
                <c:pt idx="2409">
                  <c:v>43469</c:v>
                </c:pt>
                <c:pt idx="2410">
                  <c:v>43468</c:v>
                </c:pt>
                <c:pt idx="2411">
                  <c:v>43467</c:v>
                </c:pt>
                <c:pt idx="2412">
                  <c:v>43466</c:v>
                </c:pt>
                <c:pt idx="2413">
                  <c:v>43465</c:v>
                </c:pt>
                <c:pt idx="2414">
                  <c:v>43464</c:v>
                </c:pt>
                <c:pt idx="2415">
                  <c:v>43463</c:v>
                </c:pt>
                <c:pt idx="2416">
                  <c:v>43462</c:v>
                </c:pt>
                <c:pt idx="2417">
                  <c:v>43461</c:v>
                </c:pt>
                <c:pt idx="2418">
                  <c:v>43460</c:v>
                </c:pt>
                <c:pt idx="2419">
                  <c:v>43459</c:v>
                </c:pt>
                <c:pt idx="2420">
                  <c:v>43458</c:v>
                </c:pt>
                <c:pt idx="2421">
                  <c:v>43457</c:v>
                </c:pt>
                <c:pt idx="2422">
                  <c:v>43456</c:v>
                </c:pt>
                <c:pt idx="2423">
                  <c:v>43455</c:v>
                </c:pt>
                <c:pt idx="2424">
                  <c:v>43454</c:v>
                </c:pt>
                <c:pt idx="2425">
                  <c:v>43453</c:v>
                </c:pt>
                <c:pt idx="2426">
                  <c:v>43452</c:v>
                </c:pt>
                <c:pt idx="2427">
                  <c:v>43451</c:v>
                </c:pt>
                <c:pt idx="2428">
                  <c:v>43450</c:v>
                </c:pt>
                <c:pt idx="2429">
                  <c:v>43449</c:v>
                </c:pt>
                <c:pt idx="2430">
                  <c:v>43448</c:v>
                </c:pt>
                <c:pt idx="2431">
                  <c:v>43447</c:v>
                </c:pt>
                <c:pt idx="2432">
                  <c:v>43446</c:v>
                </c:pt>
                <c:pt idx="2433">
                  <c:v>43445</c:v>
                </c:pt>
                <c:pt idx="2434">
                  <c:v>43444</c:v>
                </c:pt>
                <c:pt idx="2435">
                  <c:v>43443</c:v>
                </c:pt>
                <c:pt idx="2436">
                  <c:v>43442</c:v>
                </c:pt>
                <c:pt idx="2437">
                  <c:v>43441</c:v>
                </c:pt>
                <c:pt idx="2438">
                  <c:v>43440</c:v>
                </c:pt>
                <c:pt idx="2439">
                  <c:v>43439</c:v>
                </c:pt>
                <c:pt idx="2440">
                  <c:v>43438</c:v>
                </c:pt>
                <c:pt idx="2441">
                  <c:v>43437</c:v>
                </c:pt>
                <c:pt idx="2442">
                  <c:v>43436</c:v>
                </c:pt>
                <c:pt idx="2443">
                  <c:v>43435</c:v>
                </c:pt>
                <c:pt idx="2444">
                  <c:v>43434</c:v>
                </c:pt>
                <c:pt idx="2445">
                  <c:v>43433</c:v>
                </c:pt>
                <c:pt idx="2446">
                  <c:v>43432</c:v>
                </c:pt>
                <c:pt idx="2447">
                  <c:v>43431</c:v>
                </c:pt>
                <c:pt idx="2448">
                  <c:v>43430</c:v>
                </c:pt>
                <c:pt idx="2449">
                  <c:v>43429</c:v>
                </c:pt>
                <c:pt idx="2450">
                  <c:v>43428</c:v>
                </c:pt>
                <c:pt idx="2451">
                  <c:v>43427</c:v>
                </c:pt>
                <c:pt idx="2452">
                  <c:v>43426</c:v>
                </c:pt>
                <c:pt idx="2453">
                  <c:v>43425</c:v>
                </c:pt>
                <c:pt idx="2454">
                  <c:v>43424</c:v>
                </c:pt>
                <c:pt idx="2455">
                  <c:v>43423</c:v>
                </c:pt>
                <c:pt idx="2456">
                  <c:v>43422</c:v>
                </c:pt>
                <c:pt idx="2457">
                  <c:v>43421</c:v>
                </c:pt>
                <c:pt idx="2458">
                  <c:v>43420</c:v>
                </c:pt>
                <c:pt idx="2459">
                  <c:v>43419</c:v>
                </c:pt>
                <c:pt idx="2460">
                  <c:v>43418</c:v>
                </c:pt>
                <c:pt idx="2461">
                  <c:v>43417</c:v>
                </c:pt>
                <c:pt idx="2462">
                  <c:v>43416</c:v>
                </c:pt>
                <c:pt idx="2463">
                  <c:v>43415</c:v>
                </c:pt>
                <c:pt idx="2464">
                  <c:v>43414</c:v>
                </c:pt>
                <c:pt idx="2465">
                  <c:v>43413</c:v>
                </c:pt>
                <c:pt idx="2466">
                  <c:v>43412</c:v>
                </c:pt>
                <c:pt idx="2467">
                  <c:v>43411</c:v>
                </c:pt>
                <c:pt idx="2468">
                  <c:v>43410</c:v>
                </c:pt>
                <c:pt idx="2469">
                  <c:v>43409</c:v>
                </c:pt>
                <c:pt idx="2470">
                  <c:v>43408</c:v>
                </c:pt>
                <c:pt idx="2471">
                  <c:v>43407</c:v>
                </c:pt>
                <c:pt idx="2472">
                  <c:v>43406</c:v>
                </c:pt>
                <c:pt idx="2473">
                  <c:v>43405</c:v>
                </c:pt>
                <c:pt idx="2474">
                  <c:v>43404</c:v>
                </c:pt>
                <c:pt idx="2475">
                  <c:v>43403</c:v>
                </c:pt>
                <c:pt idx="2476">
                  <c:v>43402</c:v>
                </c:pt>
                <c:pt idx="2477">
                  <c:v>43401</c:v>
                </c:pt>
                <c:pt idx="2478">
                  <c:v>43400</c:v>
                </c:pt>
                <c:pt idx="2479">
                  <c:v>43399</c:v>
                </c:pt>
                <c:pt idx="2480">
                  <c:v>43398</c:v>
                </c:pt>
                <c:pt idx="2481">
                  <c:v>43397</c:v>
                </c:pt>
                <c:pt idx="2482">
                  <c:v>43396</c:v>
                </c:pt>
                <c:pt idx="2483">
                  <c:v>43395</c:v>
                </c:pt>
                <c:pt idx="2484">
                  <c:v>43394</c:v>
                </c:pt>
                <c:pt idx="2485">
                  <c:v>43393</c:v>
                </c:pt>
                <c:pt idx="2486">
                  <c:v>43392</c:v>
                </c:pt>
                <c:pt idx="2487">
                  <c:v>43391</c:v>
                </c:pt>
                <c:pt idx="2488">
                  <c:v>43390</c:v>
                </c:pt>
                <c:pt idx="2489">
                  <c:v>43389</c:v>
                </c:pt>
                <c:pt idx="2490">
                  <c:v>43388</c:v>
                </c:pt>
                <c:pt idx="2491">
                  <c:v>43387</c:v>
                </c:pt>
                <c:pt idx="2492">
                  <c:v>43386</c:v>
                </c:pt>
                <c:pt idx="2493">
                  <c:v>43385</c:v>
                </c:pt>
                <c:pt idx="2494">
                  <c:v>43384</c:v>
                </c:pt>
                <c:pt idx="2495">
                  <c:v>43383</c:v>
                </c:pt>
                <c:pt idx="2496">
                  <c:v>43382</c:v>
                </c:pt>
                <c:pt idx="2497">
                  <c:v>43381</c:v>
                </c:pt>
                <c:pt idx="2498">
                  <c:v>43380</c:v>
                </c:pt>
                <c:pt idx="2499">
                  <c:v>43379</c:v>
                </c:pt>
                <c:pt idx="2500">
                  <c:v>43378</c:v>
                </c:pt>
                <c:pt idx="2501">
                  <c:v>43377</c:v>
                </c:pt>
                <c:pt idx="2502">
                  <c:v>43376</c:v>
                </c:pt>
                <c:pt idx="2503">
                  <c:v>43375</c:v>
                </c:pt>
                <c:pt idx="2504">
                  <c:v>43374</c:v>
                </c:pt>
                <c:pt idx="2505">
                  <c:v>43373</c:v>
                </c:pt>
                <c:pt idx="2506">
                  <c:v>43372</c:v>
                </c:pt>
                <c:pt idx="2507">
                  <c:v>43371</c:v>
                </c:pt>
                <c:pt idx="2508">
                  <c:v>43370</c:v>
                </c:pt>
                <c:pt idx="2509">
                  <c:v>43369</c:v>
                </c:pt>
                <c:pt idx="2510">
                  <c:v>43368</c:v>
                </c:pt>
                <c:pt idx="2511">
                  <c:v>43367</c:v>
                </c:pt>
                <c:pt idx="2512">
                  <c:v>43366</c:v>
                </c:pt>
                <c:pt idx="2513">
                  <c:v>43365</c:v>
                </c:pt>
                <c:pt idx="2514">
                  <c:v>43364</c:v>
                </c:pt>
                <c:pt idx="2515">
                  <c:v>43363</c:v>
                </c:pt>
                <c:pt idx="2516">
                  <c:v>43362</c:v>
                </c:pt>
                <c:pt idx="2517">
                  <c:v>43361</c:v>
                </c:pt>
                <c:pt idx="2518">
                  <c:v>43360</c:v>
                </c:pt>
                <c:pt idx="2519">
                  <c:v>43359</c:v>
                </c:pt>
                <c:pt idx="2520">
                  <c:v>43358</c:v>
                </c:pt>
                <c:pt idx="2521">
                  <c:v>43357</c:v>
                </c:pt>
                <c:pt idx="2522">
                  <c:v>43356</c:v>
                </c:pt>
                <c:pt idx="2523">
                  <c:v>43355</c:v>
                </c:pt>
                <c:pt idx="2524">
                  <c:v>43354</c:v>
                </c:pt>
                <c:pt idx="2525">
                  <c:v>43353</c:v>
                </c:pt>
                <c:pt idx="2526">
                  <c:v>43352</c:v>
                </c:pt>
                <c:pt idx="2527">
                  <c:v>43351</c:v>
                </c:pt>
                <c:pt idx="2528">
                  <c:v>43350</c:v>
                </c:pt>
                <c:pt idx="2529">
                  <c:v>43349</c:v>
                </c:pt>
                <c:pt idx="2530">
                  <c:v>43348</c:v>
                </c:pt>
                <c:pt idx="2531">
                  <c:v>43347</c:v>
                </c:pt>
                <c:pt idx="2532">
                  <c:v>43346</c:v>
                </c:pt>
                <c:pt idx="2533">
                  <c:v>43345</c:v>
                </c:pt>
                <c:pt idx="2534">
                  <c:v>43344</c:v>
                </c:pt>
                <c:pt idx="2535">
                  <c:v>43343</c:v>
                </c:pt>
                <c:pt idx="2536">
                  <c:v>43342</c:v>
                </c:pt>
                <c:pt idx="2537">
                  <c:v>43341</c:v>
                </c:pt>
                <c:pt idx="2538">
                  <c:v>43340</c:v>
                </c:pt>
                <c:pt idx="2539">
                  <c:v>43339</c:v>
                </c:pt>
                <c:pt idx="2540">
                  <c:v>43338</c:v>
                </c:pt>
                <c:pt idx="2541">
                  <c:v>43337</c:v>
                </c:pt>
                <c:pt idx="2542">
                  <c:v>43336</c:v>
                </c:pt>
                <c:pt idx="2543">
                  <c:v>43335</c:v>
                </c:pt>
                <c:pt idx="2544">
                  <c:v>43334</c:v>
                </c:pt>
                <c:pt idx="2545">
                  <c:v>43333</c:v>
                </c:pt>
                <c:pt idx="2546">
                  <c:v>43332</c:v>
                </c:pt>
                <c:pt idx="2547">
                  <c:v>43331</c:v>
                </c:pt>
                <c:pt idx="2548">
                  <c:v>43330</c:v>
                </c:pt>
                <c:pt idx="2549">
                  <c:v>43329</c:v>
                </c:pt>
                <c:pt idx="2550">
                  <c:v>43328</c:v>
                </c:pt>
                <c:pt idx="2551">
                  <c:v>43327</c:v>
                </c:pt>
                <c:pt idx="2552">
                  <c:v>43326</c:v>
                </c:pt>
                <c:pt idx="2553">
                  <c:v>43325</c:v>
                </c:pt>
                <c:pt idx="2554">
                  <c:v>43324</c:v>
                </c:pt>
                <c:pt idx="2555">
                  <c:v>43323</c:v>
                </c:pt>
                <c:pt idx="2556">
                  <c:v>43322</c:v>
                </c:pt>
                <c:pt idx="2557">
                  <c:v>43321</c:v>
                </c:pt>
                <c:pt idx="2558">
                  <c:v>43320</c:v>
                </c:pt>
                <c:pt idx="2559">
                  <c:v>43319</c:v>
                </c:pt>
                <c:pt idx="2560">
                  <c:v>43318</c:v>
                </c:pt>
                <c:pt idx="2561">
                  <c:v>43317</c:v>
                </c:pt>
                <c:pt idx="2562">
                  <c:v>43316</c:v>
                </c:pt>
                <c:pt idx="2563">
                  <c:v>43315</c:v>
                </c:pt>
                <c:pt idx="2564">
                  <c:v>43314</c:v>
                </c:pt>
                <c:pt idx="2565">
                  <c:v>43313</c:v>
                </c:pt>
                <c:pt idx="2566">
                  <c:v>43312</c:v>
                </c:pt>
                <c:pt idx="2567">
                  <c:v>43311</c:v>
                </c:pt>
                <c:pt idx="2568">
                  <c:v>43310</c:v>
                </c:pt>
                <c:pt idx="2569">
                  <c:v>43309</c:v>
                </c:pt>
                <c:pt idx="2570">
                  <c:v>43308</c:v>
                </c:pt>
                <c:pt idx="2571">
                  <c:v>43307</c:v>
                </c:pt>
                <c:pt idx="2572">
                  <c:v>43306</c:v>
                </c:pt>
                <c:pt idx="2573">
                  <c:v>43305</c:v>
                </c:pt>
                <c:pt idx="2574">
                  <c:v>43304</c:v>
                </c:pt>
                <c:pt idx="2575">
                  <c:v>43303</c:v>
                </c:pt>
                <c:pt idx="2576">
                  <c:v>43302</c:v>
                </c:pt>
                <c:pt idx="2577">
                  <c:v>43301</c:v>
                </c:pt>
                <c:pt idx="2578">
                  <c:v>43300</c:v>
                </c:pt>
                <c:pt idx="2579">
                  <c:v>43299</c:v>
                </c:pt>
                <c:pt idx="2580">
                  <c:v>43298</c:v>
                </c:pt>
                <c:pt idx="2581">
                  <c:v>43297</c:v>
                </c:pt>
                <c:pt idx="2582">
                  <c:v>43296</c:v>
                </c:pt>
                <c:pt idx="2583">
                  <c:v>43295</c:v>
                </c:pt>
                <c:pt idx="2584">
                  <c:v>43294</c:v>
                </c:pt>
                <c:pt idx="2585">
                  <c:v>43293</c:v>
                </c:pt>
                <c:pt idx="2586">
                  <c:v>43292</c:v>
                </c:pt>
                <c:pt idx="2587">
                  <c:v>43291</c:v>
                </c:pt>
                <c:pt idx="2588">
                  <c:v>43290</c:v>
                </c:pt>
                <c:pt idx="2589">
                  <c:v>43289</c:v>
                </c:pt>
                <c:pt idx="2590">
                  <c:v>43288</c:v>
                </c:pt>
                <c:pt idx="2591">
                  <c:v>43287</c:v>
                </c:pt>
                <c:pt idx="2592">
                  <c:v>43286</c:v>
                </c:pt>
                <c:pt idx="2593">
                  <c:v>43285</c:v>
                </c:pt>
                <c:pt idx="2594">
                  <c:v>43284</c:v>
                </c:pt>
                <c:pt idx="2595">
                  <c:v>43283</c:v>
                </c:pt>
                <c:pt idx="2596">
                  <c:v>43282</c:v>
                </c:pt>
                <c:pt idx="2597">
                  <c:v>43281</c:v>
                </c:pt>
                <c:pt idx="2598">
                  <c:v>43280</c:v>
                </c:pt>
                <c:pt idx="2599">
                  <c:v>43279</c:v>
                </c:pt>
                <c:pt idx="2600">
                  <c:v>43278</c:v>
                </c:pt>
                <c:pt idx="2601">
                  <c:v>43277</c:v>
                </c:pt>
                <c:pt idx="2602">
                  <c:v>43276</c:v>
                </c:pt>
                <c:pt idx="2603">
                  <c:v>43275</c:v>
                </c:pt>
                <c:pt idx="2604">
                  <c:v>43274</c:v>
                </c:pt>
                <c:pt idx="2605">
                  <c:v>43273</c:v>
                </c:pt>
                <c:pt idx="2606">
                  <c:v>43272</c:v>
                </c:pt>
                <c:pt idx="2607">
                  <c:v>43271</c:v>
                </c:pt>
                <c:pt idx="2608">
                  <c:v>43270</c:v>
                </c:pt>
                <c:pt idx="2609">
                  <c:v>43269</c:v>
                </c:pt>
                <c:pt idx="2610">
                  <c:v>43268</c:v>
                </c:pt>
                <c:pt idx="2611">
                  <c:v>43267</c:v>
                </c:pt>
                <c:pt idx="2612">
                  <c:v>43266</c:v>
                </c:pt>
                <c:pt idx="2613">
                  <c:v>43265</c:v>
                </c:pt>
                <c:pt idx="2614">
                  <c:v>43264</c:v>
                </c:pt>
                <c:pt idx="2615">
                  <c:v>43263</c:v>
                </c:pt>
                <c:pt idx="2616">
                  <c:v>43262</c:v>
                </c:pt>
                <c:pt idx="2617">
                  <c:v>43261</c:v>
                </c:pt>
                <c:pt idx="2618">
                  <c:v>43260</c:v>
                </c:pt>
                <c:pt idx="2619">
                  <c:v>43259</c:v>
                </c:pt>
                <c:pt idx="2620">
                  <c:v>43258</c:v>
                </c:pt>
                <c:pt idx="2621">
                  <c:v>43257</c:v>
                </c:pt>
                <c:pt idx="2622">
                  <c:v>43256</c:v>
                </c:pt>
                <c:pt idx="2623">
                  <c:v>43255</c:v>
                </c:pt>
                <c:pt idx="2624">
                  <c:v>43254</c:v>
                </c:pt>
                <c:pt idx="2625">
                  <c:v>43253</c:v>
                </c:pt>
                <c:pt idx="2626">
                  <c:v>43252</c:v>
                </c:pt>
                <c:pt idx="2627">
                  <c:v>43251</c:v>
                </c:pt>
                <c:pt idx="2628">
                  <c:v>43250</c:v>
                </c:pt>
                <c:pt idx="2629">
                  <c:v>43249</c:v>
                </c:pt>
                <c:pt idx="2630">
                  <c:v>43248</c:v>
                </c:pt>
                <c:pt idx="2631">
                  <c:v>43247</c:v>
                </c:pt>
                <c:pt idx="2632">
                  <c:v>43246</c:v>
                </c:pt>
                <c:pt idx="2633">
                  <c:v>43245</c:v>
                </c:pt>
                <c:pt idx="2634">
                  <c:v>43244</c:v>
                </c:pt>
                <c:pt idx="2635">
                  <c:v>43243</c:v>
                </c:pt>
                <c:pt idx="2636">
                  <c:v>43242</c:v>
                </c:pt>
                <c:pt idx="2637">
                  <c:v>43241</c:v>
                </c:pt>
                <c:pt idx="2638">
                  <c:v>43240</c:v>
                </c:pt>
                <c:pt idx="2639">
                  <c:v>43239</c:v>
                </c:pt>
                <c:pt idx="2640">
                  <c:v>43238</c:v>
                </c:pt>
                <c:pt idx="2641">
                  <c:v>43237</c:v>
                </c:pt>
                <c:pt idx="2642">
                  <c:v>43236</c:v>
                </c:pt>
                <c:pt idx="2643">
                  <c:v>43235</c:v>
                </c:pt>
                <c:pt idx="2644">
                  <c:v>43234</c:v>
                </c:pt>
                <c:pt idx="2645">
                  <c:v>43233</c:v>
                </c:pt>
                <c:pt idx="2646">
                  <c:v>43232</c:v>
                </c:pt>
                <c:pt idx="2647">
                  <c:v>43231</c:v>
                </c:pt>
                <c:pt idx="2648">
                  <c:v>43230</c:v>
                </c:pt>
                <c:pt idx="2649">
                  <c:v>43229</c:v>
                </c:pt>
                <c:pt idx="2650">
                  <c:v>43228</c:v>
                </c:pt>
                <c:pt idx="2651">
                  <c:v>43227</c:v>
                </c:pt>
                <c:pt idx="2652">
                  <c:v>43226</c:v>
                </c:pt>
                <c:pt idx="2653">
                  <c:v>43225</c:v>
                </c:pt>
                <c:pt idx="2654">
                  <c:v>43224</c:v>
                </c:pt>
                <c:pt idx="2655">
                  <c:v>43223</c:v>
                </c:pt>
                <c:pt idx="2656">
                  <c:v>43222</c:v>
                </c:pt>
                <c:pt idx="2657">
                  <c:v>43221</c:v>
                </c:pt>
                <c:pt idx="2658">
                  <c:v>43220</c:v>
                </c:pt>
                <c:pt idx="2659">
                  <c:v>43219</c:v>
                </c:pt>
                <c:pt idx="2660">
                  <c:v>43218</c:v>
                </c:pt>
                <c:pt idx="2661">
                  <c:v>43217</c:v>
                </c:pt>
                <c:pt idx="2662">
                  <c:v>43216</c:v>
                </c:pt>
                <c:pt idx="2663">
                  <c:v>43215</c:v>
                </c:pt>
                <c:pt idx="2664">
                  <c:v>43214</c:v>
                </c:pt>
                <c:pt idx="2665">
                  <c:v>43213</c:v>
                </c:pt>
                <c:pt idx="2666">
                  <c:v>43212</c:v>
                </c:pt>
                <c:pt idx="2667">
                  <c:v>43211</c:v>
                </c:pt>
                <c:pt idx="2668">
                  <c:v>43210</c:v>
                </c:pt>
                <c:pt idx="2669">
                  <c:v>43209</c:v>
                </c:pt>
                <c:pt idx="2670">
                  <c:v>43208</c:v>
                </c:pt>
                <c:pt idx="2671">
                  <c:v>43207</c:v>
                </c:pt>
                <c:pt idx="2672">
                  <c:v>43206</c:v>
                </c:pt>
                <c:pt idx="2673">
                  <c:v>43205</c:v>
                </c:pt>
                <c:pt idx="2674">
                  <c:v>43204</c:v>
                </c:pt>
                <c:pt idx="2675">
                  <c:v>43203</c:v>
                </c:pt>
                <c:pt idx="2676">
                  <c:v>43202</c:v>
                </c:pt>
                <c:pt idx="2677">
                  <c:v>43201</c:v>
                </c:pt>
                <c:pt idx="2678">
                  <c:v>43200</c:v>
                </c:pt>
                <c:pt idx="2679">
                  <c:v>43199</c:v>
                </c:pt>
                <c:pt idx="2680">
                  <c:v>43198</c:v>
                </c:pt>
                <c:pt idx="2681">
                  <c:v>43197</c:v>
                </c:pt>
                <c:pt idx="2682">
                  <c:v>43196</c:v>
                </c:pt>
                <c:pt idx="2683">
                  <c:v>43195</c:v>
                </c:pt>
                <c:pt idx="2684">
                  <c:v>43194</c:v>
                </c:pt>
                <c:pt idx="2685">
                  <c:v>43193</c:v>
                </c:pt>
                <c:pt idx="2686">
                  <c:v>43192</c:v>
                </c:pt>
                <c:pt idx="2687">
                  <c:v>43191</c:v>
                </c:pt>
                <c:pt idx="2688">
                  <c:v>43190</c:v>
                </c:pt>
                <c:pt idx="2689">
                  <c:v>43189</c:v>
                </c:pt>
                <c:pt idx="2690">
                  <c:v>43188</c:v>
                </c:pt>
                <c:pt idx="2691">
                  <c:v>43187</c:v>
                </c:pt>
                <c:pt idx="2692">
                  <c:v>43186</c:v>
                </c:pt>
                <c:pt idx="2693">
                  <c:v>43185</c:v>
                </c:pt>
                <c:pt idx="2694">
                  <c:v>43184</c:v>
                </c:pt>
                <c:pt idx="2695">
                  <c:v>43183</c:v>
                </c:pt>
                <c:pt idx="2696">
                  <c:v>43182</c:v>
                </c:pt>
                <c:pt idx="2697">
                  <c:v>43181</c:v>
                </c:pt>
                <c:pt idx="2698">
                  <c:v>43180</c:v>
                </c:pt>
                <c:pt idx="2699">
                  <c:v>43179</c:v>
                </c:pt>
                <c:pt idx="2700">
                  <c:v>43178</c:v>
                </c:pt>
                <c:pt idx="2701">
                  <c:v>43177</c:v>
                </c:pt>
                <c:pt idx="2702">
                  <c:v>43176</c:v>
                </c:pt>
                <c:pt idx="2703">
                  <c:v>43175</c:v>
                </c:pt>
                <c:pt idx="2704">
                  <c:v>43174</c:v>
                </c:pt>
                <c:pt idx="2705">
                  <c:v>43173</c:v>
                </c:pt>
                <c:pt idx="2706">
                  <c:v>43172</c:v>
                </c:pt>
                <c:pt idx="2707">
                  <c:v>43171</c:v>
                </c:pt>
                <c:pt idx="2708">
                  <c:v>43170</c:v>
                </c:pt>
                <c:pt idx="2709">
                  <c:v>43169</c:v>
                </c:pt>
                <c:pt idx="2710">
                  <c:v>43168</c:v>
                </c:pt>
                <c:pt idx="2711">
                  <c:v>43167</c:v>
                </c:pt>
                <c:pt idx="2712">
                  <c:v>43166</c:v>
                </c:pt>
                <c:pt idx="2713">
                  <c:v>43165</c:v>
                </c:pt>
                <c:pt idx="2714">
                  <c:v>43164</c:v>
                </c:pt>
                <c:pt idx="2715">
                  <c:v>43163</c:v>
                </c:pt>
                <c:pt idx="2716">
                  <c:v>43162</c:v>
                </c:pt>
                <c:pt idx="2717">
                  <c:v>43161</c:v>
                </c:pt>
                <c:pt idx="2718">
                  <c:v>43160</c:v>
                </c:pt>
                <c:pt idx="2719">
                  <c:v>43159</c:v>
                </c:pt>
                <c:pt idx="2720">
                  <c:v>43158</c:v>
                </c:pt>
                <c:pt idx="2721">
                  <c:v>43157</c:v>
                </c:pt>
                <c:pt idx="2722">
                  <c:v>43156</c:v>
                </c:pt>
                <c:pt idx="2723">
                  <c:v>43155</c:v>
                </c:pt>
                <c:pt idx="2724">
                  <c:v>43154</c:v>
                </c:pt>
                <c:pt idx="2725">
                  <c:v>43153</c:v>
                </c:pt>
                <c:pt idx="2726">
                  <c:v>43152</c:v>
                </c:pt>
                <c:pt idx="2727">
                  <c:v>43151</c:v>
                </c:pt>
                <c:pt idx="2728">
                  <c:v>43150</c:v>
                </c:pt>
                <c:pt idx="2729">
                  <c:v>43149</c:v>
                </c:pt>
                <c:pt idx="2730">
                  <c:v>43148</c:v>
                </c:pt>
                <c:pt idx="2731">
                  <c:v>43147</c:v>
                </c:pt>
                <c:pt idx="2732">
                  <c:v>43146</c:v>
                </c:pt>
                <c:pt idx="2733">
                  <c:v>43145</c:v>
                </c:pt>
                <c:pt idx="2734">
                  <c:v>43144</c:v>
                </c:pt>
                <c:pt idx="2735">
                  <c:v>43143</c:v>
                </c:pt>
                <c:pt idx="2736">
                  <c:v>43142</c:v>
                </c:pt>
                <c:pt idx="2737">
                  <c:v>43141</c:v>
                </c:pt>
                <c:pt idx="2738">
                  <c:v>43140</c:v>
                </c:pt>
                <c:pt idx="2739">
                  <c:v>43139</c:v>
                </c:pt>
                <c:pt idx="2740">
                  <c:v>43138</c:v>
                </c:pt>
                <c:pt idx="2741">
                  <c:v>43137</c:v>
                </c:pt>
                <c:pt idx="2742">
                  <c:v>43136</c:v>
                </c:pt>
                <c:pt idx="2743">
                  <c:v>43135</c:v>
                </c:pt>
                <c:pt idx="2744">
                  <c:v>43134</c:v>
                </c:pt>
                <c:pt idx="2745">
                  <c:v>43133</c:v>
                </c:pt>
                <c:pt idx="2746">
                  <c:v>43132</c:v>
                </c:pt>
                <c:pt idx="2747">
                  <c:v>43131</c:v>
                </c:pt>
                <c:pt idx="2748">
                  <c:v>43130</c:v>
                </c:pt>
                <c:pt idx="2749">
                  <c:v>43129</c:v>
                </c:pt>
                <c:pt idx="2750">
                  <c:v>43128</c:v>
                </c:pt>
                <c:pt idx="2751">
                  <c:v>43127</c:v>
                </c:pt>
                <c:pt idx="2752">
                  <c:v>43126</c:v>
                </c:pt>
                <c:pt idx="2753">
                  <c:v>43125</c:v>
                </c:pt>
                <c:pt idx="2754">
                  <c:v>43124</c:v>
                </c:pt>
                <c:pt idx="2755">
                  <c:v>43123</c:v>
                </c:pt>
                <c:pt idx="2756">
                  <c:v>43122</c:v>
                </c:pt>
                <c:pt idx="2757">
                  <c:v>43121</c:v>
                </c:pt>
                <c:pt idx="2758">
                  <c:v>43120</c:v>
                </c:pt>
                <c:pt idx="2759">
                  <c:v>43119</c:v>
                </c:pt>
                <c:pt idx="2760">
                  <c:v>43118</c:v>
                </c:pt>
                <c:pt idx="2761">
                  <c:v>43117</c:v>
                </c:pt>
                <c:pt idx="2762">
                  <c:v>43116</c:v>
                </c:pt>
                <c:pt idx="2763">
                  <c:v>43115</c:v>
                </c:pt>
                <c:pt idx="2764">
                  <c:v>43114</c:v>
                </c:pt>
                <c:pt idx="2765">
                  <c:v>43113</c:v>
                </c:pt>
                <c:pt idx="2766">
                  <c:v>43112</c:v>
                </c:pt>
                <c:pt idx="2767">
                  <c:v>43111</c:v>
                </c:pt>
                <c:pt idx="2768">
                  <c:v>43110</c:v>
                </c:pt>
                <c:pt idx="2769">
                  <c:v>43109</c:v>
                </c:pt>
                <c:pt idx="2770">
                  <c:v>43108</c:v>
                </c:pt>
                <c:pt idx="2771">
                  <c:v>43107</c:v>
                </c:pt>
                <c:pt idx="2772">
                  <c:v>43106</c:v>
                </c:pt>
                <c:pt idx="2773">
                  <c:v>43105</c:v>
                </c:pt>
                <c:pt idx="2774">
                  <c:v>43104</c:v>
                </c:pt>
                <c:pt idx="2775">
                  <c:v>43103</c:v>
                </c:pt>
                <c:pt idx="2776">
                  <c:v>43102</c:v>
                </c:pt>
                <c:pt idx="2777">
                  <c:v>43101</c:v>
                </c:pt>
                <c:pt idx="2778">
                  <c:v>43100</c:v>
                </c:pt>
                <c:pt idx="2779">
                  <c:v>43099</c:v>
                </c:pt>
                <c:pt idx="2780">
                  <c:v>43098</c:v>
                </c:pt>
                <c:pt idx="2781">
                  <c:v>43097</c:v>
                </c:pt>
                <c:pt idx="2782">
                  <c:v>43096</c:v>
                </c:pt>
                <c:pt idx="2783">
                  <c:v>43095</c:v>
                </c:pt>
                <c:pt idx="2784">
                  <c:v>43094</c:v>
                </c:pt>
                <c:pt idx="2785">
                  <c:v>43093</c:v>
                </c:pt>
                <c:pt idx="2786">
                  <c:v>43092</c:v>
                </c:pt>
                <c:pt idx="2787">
                  <c:v>43091</c:v>
                </c:pt>
                <c:pt idx="2788">
                  <c:v>43090</c:v>
                </c:pt>
                <c:pt idx="2789">
                  <c:v>43089</c:v>
                </c:pt>
                <c:pt idx="2790">
                  <c:v>43088</c:v>
                </c:pt>
                <c:pt idx="2791">
                  <c:v>43087</c:v>
                </c:pt>
                <c:pt idx="2792">
                  <c:v>43086</c:v>
                </c:pt>
                <c:pt idx="2793">
                  <c:v>43085</c:v>
                </c:pt>
                <c:pt idx="2794">
                  <c:v>43084</c:v>
                </c:pt>
                <c:pt idx="2795">
                  <c:v>43083</c:v>
                </c:pt>
                <c:pt idx="2796">
                  <c:v>43082</c:v>
                </c:pt>
                <c:pt idx="2797">
                  <c:v>43081</c:v>
                </c:pt>
                <c:pt idx="2798">
                  <c:v>43080</c:v>
                </c:pt>
                <c:pt idx="2799">
                  <c:v>43079</c:v>
                </c:pt>
                <c:pt idx="2800">
                  <c:v>43078</c:v>
                </c:pt>
                <c:pt idx="2801">
                  <c:v>43077</c:v>
                </c:pt>
                <c:pt idx="2802">
                  <c:v>43076</c:v>
                </c:pt>
                <c:pt idx="2803">
                  <c:v>43075</c:v>
                </c:pt>
                <c:pt idx="2804">
                  <c:v>43074</c:v>
                </c:pt>
                <c:pt idx="2805">
                  <c:v>43073</c:v>
                </c:pt>
                <c:pt idx="2806">
                  <c:v>43072</c:v>
                </c:pt>
                <c:pt idx="2807">
                  <c:v>43071</c:v>
                </c:pt>
                <c:pt idx="2808">
                  <c:v>43070</c:v>
                </c:pt>
                <c:pt idx="2809">
                  <c:v>43069</c:v>
                </c:pt>
                <c:pt idx="2810">
                  <c:v>43068</c:v>
                </c:pt>
                <c:pt idx="2811">
                  <c:v>43067</c:v>
                </c:pt>
                <c:pt idx="2812">
                  <c:v>43066</c:v>
                </c:pt>
                <c:pt idx="2813">
                  <c:v>43065</c:v>
                </c:pt>
                <c:pt idx="2814">
                  <c:v>43064</c:v>
                </c:pt>
                <c:pt idx="2815">
                  <c:v>43063</c:v>
                </c:pt>
                <c:pt idx="2816">
                  <c:v>43062</c:v>
                </c:pt>
                <c:pt idx="2817">
                  <c:v>43061</c:v>
                </c:pt>
                <c:pt idx="2818">
                  <c:v>43060</c:v>
                </c:pt>
                <c:pt idx="2819">
                  <c:v>43059</c:v>
                </c:pt>
                <c:pt idx="2820">
                  <c:v>43058</c:v>
                </c:pt>
                <c:pt idx="2821">
                  <c:v>43057</c:v>
                </c:pt>
                <c:pt idx="2822">
                  <c:v>43056</c:v>
                </c:pt>
                <c:pt idx="2823">
                  <c:v>43055</c:v>
                </c:pt>
                <c:pt idx="2824">
                  <c:v>43054</c:v>
                </c:pt>
                <c:pt idx="2825">
                  <c:v>43053</c:v>
                </c:pt>
                <c:pt idx="2826">
                  <c:v>43052</c:v>
                </c:pt>
                <c:pt idx="2827">
                  <c:v>43051</c:v>
                </c:pt>
                <c:pt idx="2828">
                  <c:v>43050</c:v>
                </c:pt>
                <c:pt idx="2829">
                  <c:v>43049</c:v>
                </c:pt>
                <c:pt idx="2830">
                  <c:v>43048</c:v>
                </c:pt>
                <c:pt idx="2831">
                  <c:v>43047</c:v>
                </c:pt>
                <c:pt idx="2832">
                  <c:v>43046</c:v>
                </c:pt>
                <c:pt idx="2833">
                  <c:v>43045</c:v>
                </c:pt>
                <c:pt idx="2834">
                  <c:v>43044</c:v>
                </c:pt>
                <c:pt idx="2835">
                  <c:v>43043</c:v>
                </c:pt>
                <c:pt idx="2836">
                  <c:v>43042</c:v>
                </c:pt>
                <c:pt idx="2837">
                  <c:v>43041</c:v>
                </c:pt>
                <c:pt idx="2838">
                  <c:v>43040</c:v>
                </c:pt>
                <c:pt idx="2839">
                  <c:v>43039</c:v>
                </c:pt>
                <c:pt idx="2840">
                  <c:v>43038</c:v>
                </c:pt>
                <c:pt idx="2841">
                  <c:v>43037</c:v>
                </c:pt>
                <c:pt idx="2842">
                  <c:v>43036</c:v>
                </c:pt>
                <c:pt idx="2843">
                  <c:v>43035</c:v>
                </c:pt>
                <c:pt idx="2844">
                  <c:v>43034</c:v>
                </c:pt>
                <c:pt idx="2845">
                  <c:v>43033</c:v>
                </c:pt>
                <c:pt idx="2846">
                  <c:v>43032</c:v>
                </c:pt>
                <c:pt idx="2847">
                  <c:v>43031</c:v>
                </c:pt>
                <c:pt idx="2848">
                  <c:v>43030</c:v>
                </c:pt>
                <c:pt idx="2849">
                  <c:v>43029</c:v>
                </c:pt>
                <c:pt idx="2850">
                  <c:v>43028</c:v>
                </c:pt>
                <c:pt idx="2851">
                  <c:v>43027</c:v>
                </c:pt>
                <c:pt idx="2852">
                  <c:v>43026</c:v>
                </c:pt>
                <c:pt idx="2853">
                  <c:v>43025</c:v>
                </c:pt>
                <c:pt idx="2854">
                  <c:v>43024</c:v>
                </c:pt>
                <c:pt idx="2855">
                  <c:v>43023</c:v>
                </c:pt>
                <c:pt idx="2856">
                  <c:v>43022</c:v>
                </c:pt>
                <c:pt idx="2857">
                  <c:v>43021</c:v>
                </c:pt>
                <c:pt idx="2858">
                  <c:v>43020</c:v>
                </c:pt>
                <c:pt idx="2859">
                  <c:v>43019</c:v>
                </c:pt>
                <c:pt idx="2860">
                  <c:v>43018</c:v>
                </c:pt>
                <c:pt idx="2861">
                  <c:v>43017</c:v>
                </c:pt>
                <c:pt idx="2862">
                  <c:v>43016</c:v>
                </c:pt>
                <c:pt idx="2863">
                  <c:v>43015</c:v>
                </c:pt>
                <c:pt idx="2864">
                  <c:v>43014</c:v>
                </c:pt>
                <c:pt idx="2865">
                  <c:v>43013</c:v>
                </c:pt>
                <c:pt idx="2866">
                  <c:v>43012</c:v>
                </c:pt>
                <c:pt idx="2867">
                  <c:v>43011</c:v>
                </c:pt>
                <c:pt idx="2868">
                  <c:v>43010</c:v>
                </c:pt>
                <c:pt idx="2869">
                  <c:v>43009</c:v>
                </c:pt>
                <c:pt idx="2870">
                  <c:v>43008</c:v>
                </c:pt>
                <c:pt idx="2871">
                  <c:v>43007</c:v>
                </c:pt>
                <c:pt idx="2872">
                  <c:v>43006</c:v>
                </c:pt>
                <c:pt idx="2873">
                  <c:v>43005</c:v>
                </c:pt>
                <c:pt idx="2874">
                  <c:v>43004</c:v>
                </c:pt>
                <c:pt idx="2875">
                  <c:v>43003</c:v>
                </c:pt>
                <c:pt idx="2876">
                  <c:v>43002</c:v>
                </c:pt>
                <c:pt idx="2877">
                  <c:v>43001</c:v>
                </c:pt>
                <c:pt idx="2878">
                  <c:v>43000</c:v>
                </c:pt>
                <c:pt idx="2879">
                  <c:v>42999</c:v>
                </c:pt>
                <c:pt idx="2880">
                  <c:v>42998</c:v>
                </c:pt>
                <c:pt idx="2881">
                  <c:v>42997</c:v>
                </c:pt>
                <c:pt idx="2882">
                  <c:v>42996</c:v>
                </c:pt>
                <c:pt idx="2883">
                  <c:v>42995</c:v>
                </c:pt>
                <c:pt idx="2884">
                  <c:v>42994</c:v>
                </c:pt>
                <c:pt idx="2885">
                  <c:v>42993</c:v>
                </c:pt>
                <c:pt idx="2886">
                  <c:v>42992</c:v>
                </c:pt>
                <c:pt idx="2887">
                  <c:v>42991</c:v>
                </c:pt>
                <c:pt idx="2888">
                  <c:v>42990</c:v>
                </c:pt>
                <c:pt idx="2889">
                  <c:v>42989</c:v>
                </c:pt>
                <c:pt idx="2890">
                  <c:v>42988</c:v>
                </c:pt>
                <c:pt idx="2891">
                  <c:v>42987</c:v>
                </c:pt>
                <c:pt idx="2892">
                  <c:v>42986</c:v>
                </c:pt>
                <c:pt idx="2893">
                  <c:v>42985</c:v>
                </c:pt>
                <c:pt idx="2894">
                  <c:v>42984</c:v>
                </c:pt>
                <c:pt idx="2895">
                  <c:v>42983</c:v>
                </c:pt>
                <c:pt idx="2896">
                  <c:v>42982</c:v>
                </c:pt>
                <c:pt idx="2897">
                  <c:v>42981</c:v>
                </c:pt>
                <c:pt idx="2898">
                  <c:v>42980</c:v>
                </c:pt>
                <c:pt idx="2899">
                  <c:v>42979</c:v>
                </c:pt>
                <c:pt idx="2900">
                  <c:v>42978</c:v>
                </c:pt>
                <c:pt idx="2901">
                  <c:v>42977</c:v>
                </c:pt>
                <c:pt idx="2902">
                  <c:v>42976</c:v>
                </c:pt>
                <c:pt idx="2903">
                  <c:v>42975</c:v>
                </c:pt>
                <c:pt idx="2904">
                  <c:v>42974</c:v>
                </c:pt>
                <c:pt idx="2905">
                  <c:v>42973</c:v>
                </c:pt>
                <c:pt idx="2906">
                  <c:v>42972</c:v>
                </c:pt>
                <c:pt idx="2907">
                  <c:v>42971</c:v>
                </c:pt>
                <c:pt idx="2908">
                  <c:v>42970</c:v>
                </c:pt>
                <c:pt idx="2909">
                  <c:v>42969</c:v>
                </c:pt>
                <c:pt idx="2910">
                  <c:v>42968</c:v>
                </c:pt>
                <c:pt idx="2911">
                  <c:v>42967</c:v>
                </c:pt>
                <c:pt idx="2912">
                  <c:v>42966</c:v>
                </c:pt>
                <c:pt idx="2913">
                  <c:v>42965</c:v>
                </c:pt>
                <c:pt idx="2914">
                  <c:v>42964</c:v>
                </c:pt>
                <c:pt idx="2915">
                  <c:v>42963</c:v>
                </c:pt>
                <c:pt idx="2916">
                  <c:v>42962</c:v>
                </c:pt>
                <c:pt idx="2917">
                  <c:v>42961</c:v>
                </c:pt>
                <c:pt idx="2918">
                  <c:v>42960</c:v>
                </c:pt>
                <c:pt idx="2919">
                  <c:v>42959</c:v>
                </c:pt>
                <c:pt idx="2920">
                  <c:v>42958</c:v>
                </c:pt>
                <c:pt idx="2921">
                  <c:v>42957</c:v>
                </c:pt>
                <c:pt idx="2922">
                  <c:v>42956</c:v>
                </c:pt>
                <c:pt idx="2923">
                  <c:v>42955</c:v>
                </c:pt>
                <c:pt idx="2924">
                  <c:v>42954</c:v>
                </c:pt>
                <c:pt idx="2925">
                  <c:v>42953</c:v>
                </c:pt>
                <c:pt idx="2926">
                  <c:v>42952</c:v>
                </c:pt>
                <c:pt idx="2927">
                  <c:v>42951</c:v>
                </c:pt>
                <c:pt idx="2928">
                  <c:v>42950</c:v>
                </c:pt>
                <c:pt idx="2929">
                  <c:v>42949</c:v>
                </c:pt>
                <c:pt idx="2930">
                  <c:v>42948</c:v>
                </c:pt>
                <c:pt idx="2931">
                  <c:v>42947</c:v>
                </c:pt>
                <c:pt idx="2932">
                  <c:v>42946</c:v>
                </c:pt>
                <c:pt idx="2933">
                  <c:v>42945</c:v>
                </c:pt>
                <c:pt idx="2934">
                  <c:v>42944</c:v>
                </c:pt>
                <c:pt idx="2935">
                  <c:v>42943</c:v>
                </c:pt>
                <c:pt idx="2936">
                  <c:v>42942</c:v>
                </c:pt>
                <c:pt idx="2937">
                  <c:v>42941</c:v>
                </c:pt>
                <c:pt idx="2938">
                  <c:v>42940</c:v>
                </c:pt>
                <c:pt idx="2939">
                  <c:v>42939</c:v>
                </c:pt>
                <c:pt idx="2940">
                  <c:v>42938</c:v>
                </c:pt>
                <c:pt idx="2941">
                  <c:v>42937</c:v>
                </c:pt>
                <c:pt idx="2942">
                  <c:v>42936</c:v>
                </c:pt>
                <c:pt idx="2943">
                  <c:v>42935</c:v>
                </c:pt>
                <c:pt idx="2944">
                  <c:v>42934</c:v>
                </c:pt>
                <c:pt idx="2945">
                  <c:v>42933</c:v>
                </c:pt>
                <c:pt idx="2946">
                  <c:v>42932</c:v>
                </c:pt>
                <c:pt idx="2947">
                  <c:v>42931</c:v>
                </c:pt>
                <c:pt idx="2948">
                  <c:v>42930</c:v>
                </c:pt>
                <c:pt idx="2949">
                  <c:v>42929</c:v>
                </c:pt>
                <c:pt idx="2950">
                  <c:v>42928</c:v>
                </c:pt>
                <c:pt idx="2951">
                  <c:v>42927</c:v>
                </c:pt>
                <c:pt idx="2952">
                  <c:v>42926</c:v>
                </c:pt>
                <c:pt idx="2953">
                  <c:v>42925</c:v>
                </c:pt>
                <c:pt idx="2954">
                  <c:v>42924</c:v>
                </c:pt>
                <c:pt idx="2955">
                  <c:v>42923</c:v>
                </c:pt>
                <c:pt idx="2956">
                  <c:v>42922</c:v>
                </c:pt>
                <c:pt idx="2957">
                  <c:v>42921</c:v>
                </c:pt>
                <c:pt idx="2958">
                  <c:v>42920</c:v>
                </c:pt>
                <c:pt idx="2959">
                  <c:v>42919</c:v>
                </c:pt>
                <c:pt idx="2960">
                  <c:v>42918</c:v>
                </c:pt>
                <c:pt idx="2961">
                  <c:v>42917</c:v>
                </c:pt>
                <c:pt idx="2962">
                  <c:v>42916</c:v>
                </c:pt>
                <c:pt idx="2963">
                  <c:v>42915</c:v>
                </c:pt>
                <c:pt idx="2964">
                  <c:v>42914</c:v>
                </c:pt>
                <c:pt idx="2965">
                  <c:v>42913</c:v>
                </c:pt>
                <c:pt idx="2966">
                  <c:v>42912</c:v>
                </c:pt>
                <c:pt idx="2967">
                  <c:v>42911</c:v>
                </c:pt>
                <c:pt idx="2968">
                  <c:v>42910</c:v>
                </c:pt>
                <c:pt idx="2969">
                  <c:v>42909</c:v>
                </c:pt>
                <c:pt idx="2970">
                  <c:v>42908</c:v>
                </c:pt>
                <c:pt idx="2971">
                  <c:v>42907</c:v>
                </c:pt>
                <c:pt idx="2972">
                  <c:v>42906</c:v>
                </c:pt>
                <c:pt idx="2973">
                  <c:v>42905</c:v>
                </c:pt>
                <c:pt idx="2974">
                  <c:v>42904</c:v>
                </c:pt>
                <c:pt idx="2975">
                  <c:v>42903</c:v>
                </c:pt>
                <c:pt idx="2976">
                  <c:v>42902</c:v>
                </c:pt>
                <c:pt idx="2977">
                  <c:v>42901</c:v>
                </c:pt>
                <c:pt idx="2978">
                  <c:v>42900</c:v>
                </c:pt>
                <c:pt idx="2979">
                  <c:v>42899</c:v>
                </c:pt>
                <c:pt idx="2980">
                  <c:v>42898</c:v>
                </c:pt>
                <c:pt idx="2981">
                  <c:v>42897</c:v>
                </c:pt>
                <c:pt idx="2982">
                  <c:v>42896</c:v>
                </c:pt>
                <c:pt idx="2983">
                  <c:v>42895</c:v>
                </c:pt>
                <c:pt idx="2984">
                  <c:v>42894</c:v>
                </c:pt>
                <c:pt idx="2985">
                  <c:v>42893</c:v>
                </c:pt>
                <c:pt idx="2986">
                  <c:v>42892</c:v>
                </c:pt>
                <c:pt idx="2987">
                  <c:v>42891</c:v>
                </c:pt>
                <c:pt idx="2988">
                  <c:v>42890</c:v>
                </c:pt>
                <c:pt idx="2989">
                  <c:v>42889</c:v>
                </c:pt>
                <c:pt idx="2990">
                  <c:v>42888</c:v>
                </c:pt>
                <c:pt idx="2991">
                  <c:v>42887</c:v>
                </c:pt>
                <c:pt idx="2992">
                  <c:v>42886</c:v>
                </c:pt>
                <c:pt idx="2993">
                  <c:v>42885</c:v>
                </c:pt>
                <c:pt idx="2994">
                  <c:v>42884</c:v>
                </c:pt>
                <c:pt idx="2995">
                  <c:v>42883</c:v>
                </c:pt>
                <c:pt idx="2996">
                  <c:v>42882</c:v>
                </c:pt>
                <c:pt idx="2997">
                  <c:v>42881</c:v>
                </c:pt>
                <c:pt idx="2998">
                  <c:v>42880</c:v>
                </c:pt>
                <c:pt idx="2999">
                  <c:v>42879</c:v>
                </c:pt>
                <c:pt idx="3000">
                  <c:v>42878</c:v>
                </c:pt>
                <c:pt idx="3001">
                  <c:v>42877</c:v>
                </c:pt>
                <c:pt idx="3002">
                  <c:v>42876</c:v>
                </c:pt>
                <c:pt idx="3003">
                  <c:v>42875</c:v>
                </c:pt>
                <c:pt idx="3004">
                  <c:v>42874</c:v>
                </c:pt>
                <c:pt idx="3005">
                  <c:v>42873</c:v>
                </c:pt>
                <c:pt idx="3006">
                  <c:v>42872</c:v>
                </c:pt>
                <c:pt idx="3007">
                  <c:v>42871</c:v>
                </c:pt>
                <c:pt idx="3008">
                  <c:v>42870</c:v>
                </c:pt>
                <c:pt idx="3009">
                  <c:v>42869</c:v>
                </c:pt>
                <c:pt idx="3010">
                  <c:v>42868</c:v>
                </c:pt>
                <c:pt idx="3011">
                  <c:v>42867</c:v>
                </c:pt>
                <c:pt idx="3012">
                  <c:v>42866</c:v>
                </c:pt>
                <c:pt idx="3013">
                  <c:v>42865</c:v>
                </c:pt>
                <c:pt idx="3014">
                  <c:v>42864</c:v>
                </c:pt>
                <c:pt idx="3015">
                  <c:v>42863</c:v>
                </c:pt>
                <c:pt idx="3016">
                  <c:v>42862</c:v>
                </c:pt>
                <c:pt idx="3017">
                  <c:v>42861</c:v>
                </c:pt>
                <c:pt idx="3018">
                  <c:v>42860</c:v>
                </c:pt>
                <c:pt idx="3019">
                  <c:v>42859</c:v>
                </c:pt>
                <c:pt idx="3020">
                  <c:v>42858</c:v>
                </c:pt>
                <c:pt idx="3021">
                  <c:v>42857</c:v>
                </c:pt>
                <c:pt idx="3022">
                  <c:v>42856</c:v>
                </c:pt>
                <c:pt idx="3023">
                  <c:v>42855</c:v>
                </c:pt>
                <c:pt idx="3024">
                  <c:v>42854</c:v>
                </c:pt>
                <c:pt idx="3025">
                  <c:v>42853</c:v>
                </c:pt>
                <c:pt idx="3026">
                  <c:v>42852</c:v>
                </c:pt>
                <c:pt idx="3027">
                  <c:v>42851</c:v>
                </c:pt>
                <c:pt idx="3028">
                  <c:v>42850</c:v>
                </c:pt>
                <c:pt idx="3029">
                  <c:v>42849</c:v>
                </c:pt>
                <c:pt idx="3030">
                  <c:v>42848</c:v>
                </c:pt>
                <c:pt idx="3031">
                  <c:v>42847</c:v>
                </c:pt>
                <c:pt idx="3032">
                  <c:v>42846</c:v>
                </c:pt>
                <c:pt idx="3033">
                  <c:v>42845</c:v>
                </c:pt>
                <c:pt idx="3034">
                  <c:v>42844</c:v>
                </c:pt>
                <c:pt idx="3035">
                  <c:v>42843</c:v>
                </c:pt>
                <c:pt idx="3036">
                  <c:v>42842</c:v>
                </c:pt>
                <c:pt idx="3037">
                  <c:v>42841</c:v>
                </c:pt>
                <c:pt idx="3038">
                  <c:v>42840</c:v>
                </c:pt>
                <c:pt idx="3039">
                  <c:v>42839</c:v>
                </c:pt>
                <c:pt idx="3040">
                  <c:v>42838</c:v>
                </c:pt>
                <c:pt idx="3041">
                  <c:v>42837</c:v>
                </c:pt>
                <c:pt idx="3042">
                  <c:v>42836</c:v>
                </c:pt>
                <c:pt idx="3043">
                  <c:v>42835</c:v>
                </c:pt>
                <c:pt idx="3044">
                  <c:v>42834</c:v>
                </c:pt>
                <c:pt idx="3045">
                  <c:v>42833</c:v>
                </c:pt>
                <c:pt idx="3046">
                  <c:v>42832</c:v>
                </c:pt>
                <c:pt idx="3047">
                  <c:v>42831</c:v>
                </c:pt>
                <c:pt idx="3048">
                  <c:v>42830</c:v>
                </c:pt>
                <c:pt idx="3049">
                  <c:v>42829</c:v>
                </c:pt>
                <c:pt idx="3050">
                  <c:v>42828</c:v>
                </c:pt>
                <c:pt idx="3051">
                  <c:v>42827</c:v>
                </c:pt>
                <c:pt idx="3052">
                  <c:v>42826</c:v>
                </c:pt>
                <c:pt idx="3053">
                  <c:v>42825</c:v>
                </c:pt>
                <c:pt idx="3054">
                  <c:v>42824</c:v>
                </c:pt>
                <c:pt idx="3055">
                  <c:v>42823</c:v>
                </c:pt>
                <c:pt idx="3056">
                  <c:v>42822</c:v>
                </c:pt>
                <c:pt idx="3057">
                  <c:v>42821</c:v>
                </c:pt>
                <c:pt idx="3058">
                  <c:v>42820</c:v>
                </c:pt>
                <c:pt idx="3059">
                  <c:v>42819</c:v>
                </c:pt>
                <c:pt idx="3060">
                  <c:v>42818</c:v>
                </c:pt>
                <c:pt idx="3061">
                  <c:v>42817</c:v>
                </c:pt>
                <c:pt idx="3062">
                  <c:v>42816</c:v>
                </c:pt>
                <c:pt idx="3063">
                  <c:v>42815</c:v>
                </c:pt>
                <c:pt idx="3064">
                  <c:v>42814</c:v>
                </c:pt>
                <c:pt idx="3065">
                  <c:v>42813</c:v>
                </c:pt>
                <c:pt idx="3066">
                  <c:v>42812</c:v>
                </c:pt>
                <c:pt idx="3067">
                  <c:v>42811</c:v>
                </c:pt>
                <c:pt idx="3068">
                  <c:v>42810</c:v>
                </c:pt>
                <c:pt idx="3069">
                  <c:v>42809</c:v>
                </c:pt>
                <c:pt idx="3070">
                  <c:v>42808</c:v>
                </c:pt>
                <c:pt idx="3071">
                  <c:v>42807</c:v>
                </c:pt>
                <c:pt idx="3072">
                  <c:v>42806</c:v>
                </c:pt>
                <c:pt idx="3073">
                  <c:v>42805</c:v>
                </c:pt>
                <c:pt idx="3074">
                  <c:v>42804</c:v>
                </c:pt>
                <c:pt idx="3075">
                  <c:v>42803</c:v>
                </c:pt>
                <c:pt idx="3076">
                  <c:v>42802</c:v>
                </c:pt>
                <c:pt idx="3077">
                  <c:v>42801</c:v>
                </c:pt>
                <c:pt idx="3078">
                  <c:v>42800</c:v>
                </c:pt>
                <c:pt idx="3079">
                  <c:v>42799</c:v>
                </c:pt>
                <c:pt idx="3080">
                  <c:v>42798</c:v>
                </c:pt>
                <c:pt idx="3081">
                  <c:v>42797</c:v>
                </c:pt>
                <c:pt idx="3082">
                  <c:v>42796</c:v>
                </c:pt>
                <c:pt idx="3083">
                  <c:v>42795</c:v>
                </c:pt>
                <c:pt idx="3084">
                  <c:v>42794</c:v>
                </c:pt>
                <c:pt idx="3085">
                  <c:v>42793</c:v>
                </c:pt>
                <c:pt idx="3086">
                  <c:v>42792</c:v>
                </c:pt>
                <c:pt idx="3087">
                  <c:v>42791</c:v>
                </c:pt>
                <c:pt idx="3088">
                  <c:v>42790</c:v>
                </c:pt>
                <c:pt idx="3089">
                  <c:v>42789</c:v>
                </c:pt>
                <c:pt idx="3090">
                  <c:v>42788</c:v>
                </c:pt>
                <c:pt idx="3091">
                  <c:v>42787</c:v>
                </c:pt>
                <c:pt idx="3092">
                  <c:v>42786</c:v>
                </c:pt>
                <c:pt idx="3093">
                  <c:v>42785</c:v>
                </c:pt>
                <c:pt idx="3094">
                  <c:v>42784</c:v>
                </c:pt>
                <c:pt idx="3095">
                  <c:v>42783</c:v>
                </c:pt>
                <c:pt idx="3096">
                  <c:v>42782</c:v>
                </c:pt>
                <c:pt idx="3097">
                  <c:v>42781</c:v>
                </c:pt>
                <c:pt idx="3098">
                  <c:v>42780</c:v>
                </c:pt>
                <c:pt idx="3099">
                  <c:v>42779</c:v>
                </c:pt>
                <c:pt idx="3100">
                  <c:v>42778</c:v>
                </c:pt>
                <c:pt idx="3101">
                  <c:v>42777</c:v>
                </c:pt>
                <c:pt idx="3102">
                  <c:v>42776</c:v>
                </c:pt>
                <c:pt idx="3103">
                  <c:v>42775</c:v>
                </c:pt>
                <c:pt idx="3104">
                  <c:v>42774</c:v>
                </c:pt>
                <c:pt idx="3105">
                  <c:v>42773</c:v>
                </c:pt>
                <c:pt idx="3106">
                  <c:v>42772</c:v>
                </c:pt>
                <c:pt idx="3107">
                  <c:v>42771</c:v>
                </c:pt>
                <c:pt idx="3108">
                  <c:v>42770</c:v>
                </c:pt>
                <c:pt idx="3109">
                  <c:v>42769</c:v>
                </c:pt>
                <c:pt idx="3110">
                  <c:v>42768</c:v>
                </c:pt>
                <c:pt idx="3111">
                  <c:v>42767</c:v>
                </c:pt>
                <c:pt idx="3112">
                  <c:v>42766</c:v>
                </c:pt>
                <c:pt idx="3113">
                  <c:v>42765</c:v>
                </c:pt>
                <c:pt idx="3114">
                  <c:v>42764</c:v>
                </c:pt>
                <c:pt idx="3115">
                  <c:v>42763</c:v>
                </c:pt>
                <c:pt idx="3116">
                  <c:v>42762</c:v>
                </c:pt>
                <c:pt idx="3117">
                  <c:v>42761</c:v>
                </c:pt>
                <c:pt idx="3118">
                  <c:v>42760</c:v>
                </c:pt>
                <c:pt idx="3119">
                  <c:v>42759</c:v>
                </c:pt>
                <c:pt idx="3120">
                  <c:v>42758</c:v>
                </c:pt>
                <c:pt idx="3121">
                  <c:v>42757</c:v>
                </c:pt>
                <c:pt idx="3122">
                  <c:v>42756</c:v>
                </c:pt>
                <c:pt idx="3123">
                  <c:v>42755</c:v>
                </c:pt>
                <c:pt idx="3124">
                  <c:v>42754</c:v>
                </c:pt>
                <c:pt idx="3125">
                  <c:v>42753</c:v>
                </c:pt>
                <c:pt idx="3126">
                  <c:v>42752</c:v>
                </c:pt>
                <c:pt idx="3127">
                  <c:v>42751</c:v>
                </c:pt>
                <c:pt idx="3128">
                  <c:v>42750</c:v>
                </c:pt>
                <c:pt idx="3129">
                  <c:v>42749</c:v>
                </c:pt>
                <c:pt idx="3130">
                  <c:v>42748</c:v>
                </c:pt>
                <c:pt idx="3131">
                  <c:v>42747</c:v>
                </c:pt>
                <c:pt idx="3132">
                  <c:v>42746</c:v>
                </c:pt>
                <c:pt idx="3133">
                  <c:v>42745</c:v>
                </c:pt>
                <c:pt idx="3134">
                  <c:v>42744</c:v>
                </c:pt>
                <c:pt idx="3135">
                  <c:v>42743</c:v>
                </c:pt>
                <c:pt idx="3136">
                  <c:v>42742</c:v>
                </c:pt>
                <c:pt idx="3137">
                  <c:v>42741</c:v>
                </c:pt>
                <c:pt idx="3138">
                  <c:v>42740</c:v>
                </c:pt>
                <c:pt idx="3139">
                  <c:v>42739</c:v>
                </c:pt>
                <c:pt idx="3140">
                  <c:v>42738</c:v>
                </c:pt>
                <c:pt idx="3141">
                  <c:v>42737</c:v>
                </c:pt>
                <c:pt idx="3142">
                  <c:v>42736</c:v>
                </c:pt>
                <c:pt idx="3143">
                  <c:v>42735</c:v>
                </c:pt>
                <c:pt idx="3144">
                  <c:v>42734</c:v>
                </c:pt>
                <c:pt idx="3145">
                  <c:v>42733</c:v>
                </c:pt>
                <c:pt idx="3146">
                  <c:v>42732</c:v>
                </c:pt>
                <c:pt idx="3147">
                  <c:v>42731</c:v>
                </c:pt>
                <c:pt idx="3148">
                  <c:v>42730</c:v>
                </c:pt>
                <c:pt idx="3149">
                  <c:v>42729</c:v>
                </c:pt>
                <c:pt idx="3150">
                  <c:v>42728</c:v>
                </c:pt>
                <c:pt idx="3151">
                  <c:v>42727</c:v>
                </c:pt>
                <c:pt idx="3152">
                  <c:v>42726</c:v>
                </c:pt>
                <c:pt idx="3153">
                  <c:v>42725</c:v>
                </c:pt>
                <c:pt idx="3154">
                  <c:v>42724</c:v>
                </c:pt>
                <c:pt idx="3155">
                  <c:v>42723</c:v>
                </c:pt>
                <c:pt idx="3156">
                  <c:v>42722</c:v>
                </c:pt>
                <c:pt idx="3157">
                  <c:v>42721</c:v>
                </c:pt>
                <c:pt idx="3158">
                  <c:v>42720</c:v>
                </c:pt>
                <c:pt idx="3159">
                  <c:v>42719</c:v>
                </c:pt>
                <c:pt idx="3160">
                  <c:v>42718</c:v>
                </c:pt>
                <c:pt idx="3161">
                  <c:v>42717</c:v>
                </c:pt>
                <c:pt idx="3162">
                  <c:v>42716</c:v>
                </c:pt>
                <c:pt idx="3163">
                  <c:v>42715</c:v>
                </c:pt>
                <c:pt idx="3164">
                  <c:v>42714</c:v>
                </c:pt>
                <c:pt idx="3165">
                  <c:v>42713</c:v>
                </c:pt>
                <c:pt idx="3166">
                  <c:v>42712</c:v>
                </c:pt>
                <c:pt idx="3167">
                  <c:v>42711</c:v>
                </c:pt>
                <c:pt idx="3168">
                  <c:v>42710</c:v>
                </c:pt>
                <c:pt idx="3169">
                  <c:v>42709</c:v>
                </c:pt>
                <c:pt idx="3170">
                  <c:v>42708</c:v>
                </c:pt>
                <c:pt idx="3171">
                  <c:v>42707</c:v>
                </c:pt>
                <c:pt idx="3172">
                  <c:v>42706</c:v>
                </c:pt>
                <c:pt idx="3173">
                  <c:v>42705</c:v>
                </c:pt>
                <c:pt idx="3174">
                  <c:v>42704</c:v>
                </c:pt>
                <c:pt idx="3175">
                  <c:v>42703</c:v>
                </c:pt>
                <c:pt idx="3176">
                  <c:v>42702</c:v>
                </c:pt>
                <c:pt idx="3177">
                  <c:v>42701</c:v>
                </c:pt>
                <c:pt idx="3178">
                  <c:v>42700</c:v>
                </c:pt>
                <c:pt idx="3179">
                  <c:v>42699</c:v>
                </c:pt>
                <c:pt idx="3180">
                  <c:v>42698</c:v>
                </c:pt>
                <c:pt idx="3181">
                  <c:v>42697</c:v>
                </c:pt>
                <c:pt idx="3182">
                  <c:v>42696</c:v>
                </c:pt>
                <c:pt idx="3183">
                  <c:v>42695</c:v>
                </c:pt>
                <c:pt idx="3184">
                  <c:v>42694</c:v>
                </c:pt>
                <c:pt idx="3185">
                  <c:v>42693</c:v>
                </c:pt>
                <c:pt idx="3186">
                  <c:v>42692</c:v>
                </c:pt>
                <c:pt idx="3187">
                  <c:v>42691</c:v>
                </c:pt>
                <c:pt idx="3188">
                  <c:v>42690</c:v>
                </c:pt>
                <c:pt idx="3189">
                  <c:v>42689</c:v>
                </c:pt>
                <c:pt idx="3190">
                  <c:v>42688</c:v>
                </c:pt>
                <c:pt idx="3191">
                  <c:v>42687</c:v>
                </c:pt>
                <c:pt idx="3192">
                  <c:v>42686</c:v>
                </c:pt>
                <c:pt idx="3193">
                  <c:v>42685</c:v>
                </c:pt>
                <c:pt idx="3194">
                  <c:v>42684</c:v>
                </c:pt>
                <c:pt idx="3195">
                  <c:v>42683</c:v>
                </c:pt>
                <c:pt idx="3196">
                  <c:v>42682</c:v>
                </c:pt>
                <c:pt idx="3197">
                  <c:v>42681</c:v>
                </c:pt>
                <c:pt idx="3198">
                  <c:v>42680</c:v>
                </c:pt>
                <c:pt idx="3199">
                  <c:v>42679</c:v>
                </c:pt>
                <c:pt idx="3200">
                  <c:v>42678</c:v>
                </c:pt>
                <c:pt idx="3201">
                  <c:v>42677</c:v>
                </c:pt>
                <c:pt idx="3202">
                  <c:v>42676</c:v>
                </c:pt>
                <c:pt idx="3203">
                  <c:v>42675</c:v>
                </c:pt>
                <c:pt idx="3204">
                  <c:v>42674</c:v>
                </c:pt>
                <c:pt idx="3205">
                  <c:v>42673</c:v>
                </c:pt>
                <c:pt idx="3206">
                  <c:v>42672</c:v>
                </c:pt>
                <c:pt idx="3207">
                  <c:v>42671</c:v>
                </c:pt>
                <c:pt idx="3208">
                  <c:v>42670</c:v>
                </c:pt>
                <c:pt idx="3209">
                  <c:v>42669</c:v>
                </c:pt>
                <c:pt idx="3210">
                  <c:v>42668</c:v>
                </c:pt>
                <c:pt idx="3211">
                  <c:v>42667</c:v>
                </c:pt>
                <c:pt idx="3212">
                  <c:v>42666</c:v>
                </c:pt>
                <c:pt idx="3213">
                  <c:v>42665</c:v>
                </c:pt>
                <c:pt idx="3214">
                  <c:v>42664</c:v>
                </c:pt>
                <c:pt idx="3215">
                  <c:v>42663</c:v>
                </c:pt>
                <c:pt idx="3216">
                  <c:v>42662</c:v>
                </c:pt>
                <c:pt idx="3217">
                  <c:v>42661</c:v>
                </c:pt>
                <c:pt idx="3218">
                  <c:v>42660</c:v>
                </c:pt>
                <c:pt idx="3219">
                  <c:v>42659</c:v>
                </c:pt>
                <c:pt idx="3220">
                  <c:v>42658</c:v>
                </c:pt>
                <c:pt idx="3221">
                  <c:v>42657</c:v>
                </c:pt>
                <c:pt idx="3222">
                  <c:v>42656</c:v>
                </c:pt>
                <c:pt idx="3223">
                  <c:v>42655</c:v>
                </c:pt>
                <c:pt idx="3224">
                  <c:v>42654</c:v>
                </c:pt>
                <c:pt idx="3225">
                  <c:v>42653</c:v>
                </c:pt>
                <c:pt idx="3226">
                  <c:v>42652</c:v>
                </c:pt>
                <c:pt idx="3227">
                  <c:v>42651</c:v>
                </c:pt>
                <c:pt idx="3228">
                  <c:v>42650</c:v>
                </c:pt>
                <c:pt idx="3229">
                  <c:v>42649</c:v>
                </c:pt>
                <c:pt idx="3230">
                  <c:v>42648</c:v>
                </c:pt>
                <c:pt idx="3231">
                  <c:v>42647</c:v>
                </c:pt>
                <c:pt idx="3232">
                  <c:v>42646</c:v>
                </c:pt>
                <c:pt idx="3233">
                  <c:v>42645</c:v>
                </c:pt>
                <c:pt idx="3234">
                  <c:v>42644</c:v>
                </c:pt>
                <c:pt idx="3235">
                  <c:v>42643</c:v>
                </c:pt>
                <c:pt idx="3236">
                  <c:v>42642</c:v>
                </c:pt>
                <c:pt idx="3237">
                  <c:v>42641</c:v>
                </c:pt>
                <c:pt idx="3238">
                  <c:v>42640</c:v>
                </c:pt>
                <c:pt idx="3239">
                  <c:v>42639</c:v>
                </c:pt>
                <c:pt idx="3240">
                  <c:v>42638</c:v>
                </c:pt>
                <c:pt idx="3241">
                  <c:v>42637</c:v>
                </c:pt>
                <c:pt idx="3242">
                  <c:v>42636</c:v>
                </c:pt>
                <c:pt idx="3243">
                  <c:v>42635</c:v>
                </c:pt>
                <c:pt idx="3244">
                  <c:v>42634</c:v>
                </c:pt>
                <c:pt idx="3245">
                  <c:v>42633</c:v>
                </c:pt>
                <c:pt idx="3246">
                  <c:v>42632</c:v>
                </c:pt>
                <c:pt idx="3247">
                  <c:v>42631</c:v>
                </c:pt>
                <c:pt idx="3248">
                  <c:v>42630</c:v>
                </c:pt>
                <c:pt idx="3249">
                  <c:v>42629</c:v>
                </c:pt>
                <c:pt idx="3250">
                  <c:v>42628</c:v>
                </c:pt>
                <c:pt idx="3251">
                  <c:v>42627</c:v>
                </c:pt>
                <c:pt idx="3252">
                  <c:v>42626</c:v>
                </c:pt>
                <c:pt idx="3253">
                  <c:v>42625</c:v>
                </c:pt>
                <c:pt idx="3254">
                  <c:v>42624</c:v>
                </c:pt>
                <c:pt idx="3255">
                  <c:v>42623</c:v>
                </c:pt>
                <c:pt idx="3256">
                  <c:v>42622</c:v>
                </c:pt>
                <c:pt idx="3257">
                  <c:v>42621</c:v>
                </c:pt>
                <c:pt idx="3258">
                  <c:v>42620</c:v>
                </c:pt>
                <c:pt idx="3259">
                  <c:v>42619</c:v>
                </c:pt>
                <c:pt idx="3260">
                  <c:v>42618</c:v>
                </c:pt>
                <c:pt idx="3261">
                  <c:v>42617</c:v>
                </c:pt>
                <c:pt idx="3262">
                  <c:v>42616</c:v>
                </c:pt>
                <c:pt idx="3263">
                  <c:v>42615</c:v>
                </c:pt>
                <c:pt idx="3264">
                  <c:v>42614</c:v>
                </c:pt>
                <c:pt idx="3265">
                  <c:v>42613</c:v>
                </c:pt>
                <c:pt idx="3266">
                  <c:v>42612</c:v>
                </c:pt>
                <c:pt idx="3267">
                  <c:v>42611</c:v>
                </c:pt>
                <c:pt idx="3268">
                  <c:v>42610</c:v>
                </c:pt>
                <c:pt idx="3269">
                  <c:v>42609</c:v>
                </c:pt>
                <c:pt idx="3270">
                  <c:v>42608</c:v>
                </c:pt>
                <c:pt idx="3271">
                  <c:v>42607</c:v>
                </c:pt>
                <c:pt idx="3272">
                  <c:v>42606</c:v>
                </c:pt>
                <c:pt idx="3273">
                  <c:v>42605</c:v>
                </c:pt>
                <c:pt idx="3274">
                  <c:v>42604</c:v>
                </c:pt>
                <c:pt idx="3275">
                  <c:v>42603</c:v>
                </c:pt>
                <c:pt idx="3276">
                  <c:v>42602</c:v>
                </c:pt>
                <c:pt idx="3277">
                  <c:v>42601</c:v>
                </c:pt>
                <c:pt idx="3278">
                  <c:v>42600</c:v>
                </c:pt>
                <c:pt idx="3279">
                  <c:v>42599</c:v>
                </c:pt>
                <c:pt idx="3280">
                  <c:v>42598</c:v>
                </c:pt>
                <c:pt idx="3281">
                  <c:v>42597</c:v>
                </c:pt>
                <c:pt idx="3282">
                  <c:v>42596</c:v>
                </c:pt>
                <c:pt idx="3283">
                  <c:v>42595</c:v>
                </c:pt>
                <c:pt idx="3284">
                  <c:v>42594</c:v>
                </c:pt>
                <c:pt idx="3285">
                  <c:v>42593</c:v>
                </c:pt>
                <c:pt idx="3286">
                  <c:v>42592</c:v>
                </c:pt>
                <c:pt idx="3287">
                  <c:v>42591</c:v>
                </c:pt>
                <c:pt idx="3288">
                  <c:v>42590</c:v>
                </c:pt>
                <c:pt idx="3289">
                  <c:v>42589</c:v>
                </c:pt>
                <c:pt idx="3290">
                  <c:v>42588</c:v>
                </c:pt>
                <c:pt idx="3291">
                  <c:v>42587</c:v>
                </c:pt>
                <c:pt idx="3292">
                  <c:v>42586</c:v>
                </c:pt>
                <c:pt idx="3293">
                  <c:v>42585</c:v>
                </c:pt>
                <c:pt idx="3294">
                  <c:v>42584</c:v>
                </c:pt>
                <c:pt idx="3295">
                  <c:v>42583</c:v>
                </c:pt>
                <c:pt idx="3296">
                  <c:v>42582</c:v>
                </c:pt>
                <c:pt idx="3297">
                  <c:v>42581</c:v>
                </c:pt>
                <c:pt idx="3298">
                  <c:v>42580</c:v>
                </c:pt>
                <c:pt idx="3299">
                  <c:v>42579</c:v>
                </c:pt>
                <c:pt idx="3300">
                  <c:v>42578</c:v>
                </c:pt>
                <c:pt idx="3301">
                  <c:v>42577</c:v>
                </c:pt>
                <c:pt idx="3302">
                  <c:v>42576</c:v>
                </c:pt>
                <c:pt idx="3303">
                  <c:v>42575</c:v>
                </c:pt>
                <c:pt idx="3304">
                  <c:v>42574</c:v>
                </c:pt>
                <c:pt idx="3305">
                  <c:v>42573</c:v>
                </c:pt>
                <c:pt idx="3306">
                  <c:v>42572</c:v>
                </c:pt>
                <c:pt idx="3307">
                  <c:v>42571</c:v>
                </c:pt>
                <c:pt idx="3308">
                  <c:v>42570</c:v>
                </c:pt>
                <c:pt idx="3309">
                  <c:v>42569</c:v>
                </c:pt>
                <c:pt idx="3310">
                  <c:v>42568</c:v>
                </c:pt>
                <c:pt idx="3311">
                  <c:v>42567</c:v>
                </c:pt>
                <c:pt idx="3312">
                  <c:v>42566</c:v>
                </c:pt>
                <c:pt idx="3313">
                  <c:v>42565</c:v>
                </c:pt>
                <c:pt idx="3314">
                  <c:v>42564</c:v>
                </c:pt>
                <c:pt idx="3315">
                  <c:v>42563</c:v>
                </c:pt>
                <c:pt idx="3316">
                  <c:v>42562</c:v>
                </c:pt>
                <c:pt idx="3317">
                  <c:v>42561</c:v>
                </c:pt>
                <c:pt idx="3318">
                  <c:v>42560</c:v>
                </c:pt>
                <c:pt idx="3319">
                  <c:v>42559</c:v>
                </c:pt>
                <c:pt idx="3320">
                  <c:v>42558</c:v>
                </c:pt>
                <c:pt idx="3321">
                  <c:v>42557</c:v>
                </c:pt>
                <c:pt idx="3322">
                  <c:v>42556</c:v>
                </c:pt>
                <c:pt idx="3323">
                  <c:v>42555</c:v>
                </c:pt>
                <c:pt idx="3324">
                  <c:v>42554</c:v>
                </c:pt>
                <c:pt idx="3325">
                  <c:v>42553</c:v>
                </c:pt>
                <c:pt idx="3326">
                  <c:v>42552</c:v>
                </c:pt>
                <c:pt idx="3327">
                  <c:v>42551</c:v>
                </c:pt>
                <c:pt idx="3328">
                  <c:v>42550</c:v>
                </c:pt>
                <c:pt idx="3329">
                  <c:v>42549</c:v>
                </c:pt>
                <c:pt idx="3330">
                  <c:v>42548</c:v>
                </c:pt>
                <c:pt idx="3331">
                  <c:v>42547</c:v>
                </c:pt>
                <c:pt idx="3332">
                  <c:v>42546</c:v>
                </c:pt>
                <c:pt idx="3333">
                  <c:v>42545</c:v>
                </c:pt>
                <c:pt idx="3334">
                  <c:v>42544</c:v>
                </c:pt>
                <c:pt idx="3335">
                  <c:v>42543</c:v>
                </c:pt>
                <c:pt idx="3336">
                  <c:v>42542</c:v>
                </c:pt>
                <c:pt idx="3337">
                  <c:v>42541</c:v>
                </c:pt>
                <c:pt idx="3338">
                  <c:v>42540</c:v>
                </c:pt>
                <c:pt idx="3339">
                  <c:v>42539</c:v>
                </c:pt>
                <c:pt idx="3340">
                  <c:v>42538</c:v>
                </c:pt>
                <c:pt idx="3341">
                  <c:v>42537</c:v>
                </c:pt>
                <c:pt idx="3342">
                  <c:v>42536</c:v>
                </c:pt>
                <c:pt idx="3343">
                  <c:v>42535</c:v>
                </c:pt>
                <c:pt idx="3344">
                  <c:v>42534</c:v>
                </c:pt>
                <c:pt idx="3345">
                  <c:v>42533</c:v>
                </c:pt>
                <c:pt idx="3346">
                  <c:v>42532</c:v>
                </c:pt>
                <c:pt idx="3347">
                  <c:v>42531</c:v>
                </c:pt>
                <c:pt idx="3348">
                  <c:v>42530</c:v>
                </c:pt>
                <c:pt idx="3349">
                  <c:v>42529</c:v>
                </c:pt>
                <c:pt idx="3350">
                  <c:v>42528</c:v>
                </c:pt>
                <c:pt idx="3351">
                  <c:v>42527</c:v>
                </c:pt>
                <c:pt idx="3352">
                  <c:v>42526</c:v>
                </c:pt>
                <c:pt idx="3353">
                  <c:v>42525</c:v>
                </c:pt>
                <c:pt idx="3354">
                  <c:v>42524</c:v>
                </c:pt>
                <c:pt idx="3355">
                  <c:v>42523</c:v>
                </c:pt>
                <c:pt idx="3356">
                  <c:v>42522</c:v>
                </c:pt>
                <c:pt idx="3357">
                  <c:v>42521</c:v>
                </c:pt>
                <c:pt idx="3358">
                  <c:v>42520</c:v>
                </c:pt>
                <c:pt idx="3359">
                  <c:v>42519</c:v>
                </c:pt>
                <c:pt idx="3360">
                  <c:v>42518</c:v>
                </c:pt>
                <c:pt idx="3361">
                  <c:v>42517</c:v>
                </c:pt>
                <c:pt idx="3362">
                  <c:v>42516</c:v>
                </c:pt>
                <c:pt idx="3363">
                  <c:v>42515</c:v>
                </c:pt>
                <c:pt idx="3364">
                  <c:v>42514</c:v>
                </c:pt>
                <c:pt idx="3365">
                  <c:v>42513</c:v>
                </c:pt>
                <c:pt idx="3366">
                  <c:v>42512</c:v>
                </c:pt>
                <c:pt idx="3367">
                  <c:v>42511</c:v>
                </c:pt>
                <c:pt idx="3368">
                  <c:v>42510</c:v>
                </c:pt>
                <c:pt idx="3369">
                  <c:v>42509</c:v>
                </c:pt>
                <c:pt idx="3370">
                  <c:v>42508</c:v>
                </c:pt>
                <c:pt idx="3371">
                  <c:v>42507</c:v>
                </c:pt>
                <c:pt idx="3372">
                  <c:v>42506</c:v>
                </c:pt>
                <c:pt idx="3373">
                  <c:v>42505</c:v>
                </c:pt>
                <c:pt idx="3374">
                  <c:v>42504</c:v>
                </c:pt>
                <c:pt idx="3375">
                  <c:v>42503</c:v>
                </c:pt>
                <c:pt idx="3376">
                  <c:v>42502</c:v>
                </c:pt>
                <c:pt idx="3377">
                  <c:v>42501</c:v>
                </c:pt>
                <c:pt idx="3378">
                  <c:v>42500</c:v>
                </c:pt>
                <c:pt idx="3379">
                  <c:v>42499</c:v>
                </c:pt>
                <c:pt idx="3380">
                  <c:v>42498</c:v>
                </c:pt>
                <c:pt idx="3381">
                  <c:v>42497</c:v>
                </c:pt>
                <c:pt idx="3382">
                  <c:v>42496</c:v>
                </c:pt>
                <c:pt idx="3383">
                  <c:v>42495</c:v>
                </c:pt>
                <c:pt idx="3384">
                  <c:v>42494</c:v>
                </c:pt>
                <c:pt idx="3385">
                  <c:v>42493</c:v>
                </c:pt>
                <c:pt idx="3386">
                  <c:v>42492</c:v>
                </c:pt>
                <c:pt idx="3387">
                  <c:v>42491</c:v>
                </c:pt>
                <c:pt idx="3388">
                  <c:v>42490</c:v>
                </c:pt>
                <c:pt idx="3389">
                  <c:v>42489</c:v>
                </c:pt>
                <c:pt idx="3390">
                  <c:v>42488</c:v>
                </c:pt>
                <c:pt idx="3391">
                  <c:v>42487</c:v>
                </c:pt>
                <c:pt idx="3392">
                  <c:v>42486</c:v>
                </c:pt>
                <c:pt idx="3393">
                  <c:v>42485</c:v>
                </c:pt>
                <c:pt idx="3394">
                  <c:v>42484</c:v>
                </c:pt>
                <c:pt idx="3395">
                  <c:v>42483</c:v>
                </c:pt>
                <c:pt idx="3396">
                  <c:v>42482</c:v>
                </c:pt>
                <c:pt idx="3397">
                  <c:v>42481</c:v>
                </c:pt>
                <c:pt idx="3398">
                  <c:v>42480</c:v>
                </c:pt>
                <c:pt idx="3399">
                  <c:v>42479</c:v>
                </c:pt>
                <c:pt idx="3400">
                  <c:v>42478</c:v>
                </c:pt>
                <c:pt idx="3401">
                  <c:v>42477</c:v>
                </c:pt>
                <c:pt idx="3402">
                  <c:v>42476</c:v>
                </c:pt>
                <c:pt idx="3403">
                  <c:v>42475</c:v>
                </c:pt>
                <c:pt idx="3404">
                  <c:v>42474</c:v>
                </c:pt>
                <c:pt idx="3405">
                  <c:v>42473</c:v>
                </c:pt>
                <c:pt idx="3406">
                  <c:v>42472</c:v>
                </c:pt>
                <c:pt idx="3407">
                  <c:v>42471</c:v>
                </c:pt>
                <c:pt idx="3408">
                  <c:v>42470</c:v>
                </c:pt>
                <c:pt idx="3409">
                  <c:v>42469</c:v>
                </c:pt>
                <c:pt idx="3410">
                  <c:v>42468</c:v>
                </c:pt>
                <c:pt idx="3411">
                  <c:v>42467</c:v>
                </c:pt>
                <c:pt idx="3412">
                  <c:v>42466</c:v>
                </c:pt>
                <c:pt idx="3413">
                  <c:v>42465</c:v>
                </c:pt>
                <c:pt idx="3414">
                  <c:v>42464</c:v>
                </c:pt>
                <c:pt idx="3415">
                  <c:v>42463</c:v>
                </c:pt>
                <c:pt idx="3416">
                  <c:v>42462</c:v>
                </c:pt>
                <c:pt idx="3417">
                  <c:v>42461</c:v>
                </c:pt>
                <c:pt idx="3418">
                  <c:v>42460</c:v>
                </c:pt>
                <c:pt idx="3419">
                  <c:v>42459</c:v>
                </c:pt>
                <c:pt idx="3420">
                  <c:v>42458</c:v>
                </c:pt>
                <c:pt idx="3421">
                  <c:v>42457</c:v>
                </c:pt>
                <c:pt idx="3422">
                  <c:v>42456</c:v>
                </c:pt>
                <c:pt idx="3423">
                  <c:v>42455</c:v>
                </c:pt>
                <c:pt idx="3424">
                  <c:v>42454</c:v>
                </c:pt>
                <c:pt idx="3425">
                  <c:v>42453</c:v>
                </c:pt>
                <c:pt idx="3426">
                  <c:v>42452</c:v>
                </c:pt>
                <c:pt idx="3427">
                  <c:v>42451</c:v>
                </c:pt>
                <c:pt idx="3428">
                  <c:v>42450</c:v>
                </c:pt>
                <c:pt idx="3429">
                  <c:v>42449</c:v>
                </c:pt>
                <c:pt idx="3430">
                  <c:v>42448</c:v>
                </c:pt>
                <c:pt idx="3431">
                  <c:v>42447</c:v>
                </c:pt>
                <c:pt idx="3432">
                  <c:v>42446</c:v>
                </c:pt>
                <c:pt idx="3433">
                  <c:v>42445</c:v>
                </c:pt>
                <c:pt idx="3434">
                  <c:v>42444</c:v>
                </c:pt>
                <c:pt idx="3435">
                  <c:v>42443</c:v>
                </c:pt>
                <c:pt idx="3436">
                  <c:v>42442</c:v>
                </c:pt>
                <c:pt idx="3437">
                  <c:v>42441</c:v>
                </c:pt>
                <c:pt idx="3438">
                  <c:v>42440</c:v>
                </c:pt>
                <c:pt idx="3439">
                  <c:v>42439</c:v>
                </c:pt>
                <c:pt idx="3440">
                  <c:v>42438</c:v>
                </c:pt>
                <c:pt idx="3441">
                  <c:v>42437</c:v>
                </c:pt>
                <c:pt idx="3442">
                  <c:v>42436</c:v>
                </c:pt>
                <c:pt idx="3443">
                  <c:v>42435</c:v>
                </c:pt>
                <c:pt idx="3444">
                  <c:v>42434</c:v>
                </c:pt>
                <c:pt idx="3445">
                  <c:v>42433</c:v>
                </c:pt>
                <c:pt idx="3446">
                  <c:v>42432</c:v>
                </c:pt>
                <c:pt idx="3447">
                  <c:v>42431</c:v>
                </c:pt>
                <c:pt idx="3448">
                  <c:v>42430</c:v>
                </c:pt>
                <c:pt idx="3449">
                  <c:v>42429</c:v>
                </c:pt>
                <c:pt idx="3450">
                  <c:v>42428</c:v>
                </c:pt>
                <c:pt idx="3451">
                  <c:v>42427</c:v>
                </c:pt>
                <c:pt idx="3452">
                  <c:v>42426</c:v>
                </c:pt>
                <c:pt idx="3453">
                  <c:v>42425</c:v>
                </c:pt>
                <c:pt idx="3454">
                  <c:v>42424</c:v>
                </c:pt>
                <c:pt idx="3455">
                  <c:v>42423</c:v>
                </c:pt>
                <c:pt idx="3456">
                  <c:v>42422</c:v>
                </c:pt>
                <c:pt idx="3457">
                  <c:v>42421</c:v>
                </c:pt>
                <c:pt idx="3458">
                  <c:v>42420</c:v>
                </c:pt>
                <c:pt idx="3459">
                  <c:v>42419</c:v>
                </c:pt>
                <c:pt idx="3460">
                  <c:v>42418</c:v>
                </c:pt>
                <c:pt idx="3461">
                  <c:v>42417</c:v>
                </c:pt>
                <c:pt idx="3462">
                  <c:v>42416</c:v>
                </c:pt>
                <c:pt idx="3463">
                  <c:v>42415</c:v>
                </c:pt>
                <c:pt idx="3464">
                  <c:v>42414</c:v>
                </c:pt>
                <c:pt idx="3465">
                  <c:v>42413</c:v>
                </c:pt>
                <c:pt idx="3466">
                  <c:v>42412</c:v>
                </c:pt>
                <c:pt idx="3467">
                  <c:v>42411</c:v>
                </c:pt>
                <c:pt idx="3468">
                  <c:v>42410</c:v>
                </c:pt>
                <c:pt idx="3469">
                  <c:v>42409</c:v>
                </c:pt>
                <c:pt idx="3470">
                  <c:v>42408</c:v>
                </c:pt>
                <c:pt idx="3471">
                  <c:v>42407</c:v>
                </c:pt>
                <c:pt idx="3472">
                  <c:v>42406</c:v>
                </c:pt>
                <c:pt idx="3473">
                  <c:v>42405</c:v>
                </c:pt>
                <c:pt idx="3474">
                  <c:v>42404</c:v>
                </c:pt>
                <c:pt idx="3475">
                  <c:v>42403</c:v>
                </c:pt>
                <c:pt idx="3476">
                  <c:v>42402</c:v>
                </c:pt>
                <c:pt idx="3477">
                  <c:v>42401</c:v>
                </c:pt>
                <c:pt idx="3478">
                  <c:v>42400</c:v>
                </c:pt>
                <c:pt idx="3479">
                  <c:v>42399</c:v>
                </c:pt>
                <c:pt idx="3480">
                  <c:v>42398</c:v>
                </c:pt>
                <c:pt idx="3481">
                  <c:v>42397</c:v>
                </c:pt>
                <c:pt idx="3482">
                  <c:v>42396</c:v>
                </c:pt>
                <c:pt idx="3483">
                  <c:v>42395</c:v>
                </c:pt>
                <c:pt idx="3484">
                  <c:v>42394</c:v>
                </c:pt>
                <c:pt idx="3485">
                  <c:v>42393</c:v>
                </c:pt>
                <c:pt idx="3486">
                  <c:v>42392</c:v>
                </c:pt>
                <c:pt idx="3487">
                  <c:v>42391</c:v>
                </c:pt>
                <c:pt idx="3488">
                  <c:v>42390</c:v>
                </c:pt>
                <c:pt idx="3489">
                  <c:v>42389</c:v>
                </c:pt>
                <c:pt idx="3490">
                  <c:v>42388</c:v>
                </c:pt>
                <c:pt idx="3491">
                  <c:v>42387</c:v>
                </c:pt>
                <c:pt idx="3492">
                  <c:v>42386</c:v>
                </c:pt>
                <c:pt idx="3493">
                  <c:v>42385</c:v>
                </c:pt>
                <c:pt idx="3494">
                  <c:v>42384</c:v>
                </c:pt>
                <c:pt idx="3495">
                  <c:v>42383</c:v>
                </c:pt>
                <c:pt idx="3496">
                  <c:v>42382</c:v>
                </c:pt>
                <c:pt idx="3497">
                  <c:v>42381</c:v>
                </c:pt>
                <c:pt idx="3498">
                  <c:v>42380</c:v>
                </c:pt>
                <c:pt idx="3499">
                  <c:v>42379</c:v>
                </c:pt>
                <c:pt idx="3500">
                  <c:v>42378</c:v>
                </c:pt>
                <c:pt idx="3501">
                  <c:v>42377</c:v>
                </c:pt>
                <c:pt idx="3502">
                  <c:v>42376</c:v>
                </c:pt>
                <c:pt idx="3503">
                  <c:v>42375</c:v>
                </c:pt>
                <c:pt idx="3504">
                  <c:v>42374</c:v>
                </c:pt>
                <c:pt idx="3505">
                  <c:v>42373</c:v>
                </c:pt>
                <c:pt idx="3506">
                  <c:v>42372</c:v>
                </c:pt>
                <c:pt idx="3507">
                  <c:v>42371</c:v>
                </c:pt>
                <c:pt idx="3508">
                  <c:v>42370</c:v>
                </c:pt>
                <c:pt idx="3509">
                  <c:v>42369</c:v>
                </c:pt>
                <c:pt idx="3510">
                  <c:v>42368</c:v>
                </c:pt>
                <c:pt idx="3511">
                  <c:v>42367</c:v>
                </c:pt>
                <c:pt idx="3512">
                  <c:v>42366</c:v>
                </c:pt>
                <c:pt idx="3513">
                  <c:v>42365</c:v>
                </c:pt>
                <c:pt idx="3514">
                  <c:v>42364</c:v>
                </c:pt>
                <c:pt idx="3515">
                  <c:v>42363</c:v>
                </c:pt>
                <c:pt idx="3516">
                  <c:v>42362</c:v>
                </c:pt>
                <c:pt idx="3517">
                  <c:v>42361</c:v>
                </c:pt>
                <c:pt idx="3518">
                  <c:v>42360</c:v>
                </c:pt>
                <c:pt idx="3519">
                  <c:v>42359</c:v>
                </c:pt>
                <c:pt idx="3520">
                  <c:v>42358</c:v>
                </c:pt>
                <c:pt idx="3521">
                  <c:v>42357</c:v>
                </c:pt>
                <c:pt idx="3522">
                  <c:v>42356</c:v>
                </c:pt>
                <c:pt idx="3523">
                  <c:v>42355</c:v>
                </c:pt>
                <c:pt idx="3524">
                  <c:v>42354</c:v>
                </c:pt>
                <c:pt idx="3525">
                  <c:v>42353</c:v>
                </c:pt>
                <c:pt idx="3526">
                  <c:v>42352</c:v>
                </c:pt>
                <c:pt idx="3527">
                  <c:v>42351</c:v>
                </c:pt>
                <c:pt idx="3528">
                  <c:v>42350</c:v>
                </c:pt>
                <c:pt idx="3529">
                  <c:v>42349</c:v>
                </c:pt>
                <c:pt idx="3530">
                  <c:v>42348</c:v>
                </c:pt>
                <c:pt idx="3531">
                  <c:v>42347</c:v>
                </c:pt>
                <c:pt idx="3532">
                  <c:v>42346</c:v>
                </c:pt>
                <c:pt idx="3533">
                  <c:v>42345</c:v>
                </c:pt>
                <c:pt idx="3534">
                  <c:v>42344</c:v>
                </c:pt>
                <c:pt idx="3535">
                  <c:v>42343</c:v>
                </c:pt>
                <c:pt idx="3536">
                  <c:v>42342</c:v>
                </c:pt>
                <c:pt idx="3537">
                  <c:v>42341</c:v>
                </c:pt>
                <c:pt idx="3538">
                  <c:v>42340</c:v>
                </c:pt>
                <c:pt idx="3539">
                  <c:v>42339</c:v>
                </c:pt>
                <c:pt idx="3540">
                  <c:v>42338</c:v>
                </c:pt>
                <c:pt idx="3541">
                  <c:v>42337</c:v>
                </c:pt>
                <c:pt idx="3542">
                  <c:v>42336</c:v>
                </c:pt>
                <c:pt idx="3543">
                  <c:v>42335</c:v>
                </c:pt>
                <c:pt idx="3544">
                  <c:v>42334</c:v>
                </c:pt>
                <c:pt idx="3545">
                  <c:v>42333</c:v>
                </c:pt>
                <c:pt idx="3546">
                  <c:v>42332</c:v>
                </c:pt>
                <c:pt idx="3547">
                  <c:v>42331</c:v>
                </c:pt>
                <c:pt idx="3548">
                  <c:v>42330</c:v>
                </c:pt>
                <c:pt idx="3549">
                  <c:v>42329</c:v>
                </c:pt>
                <c:pt idx="3550">
                  <c:v>42328</c:v>
                </c:pt>
                <c:pt idx="3551">
                  <c:v>42327</c:v>
                </c:pt>
                <c:pt idx="3552">
                  <c:v>42326</c:v>
                </c:pt>
                <c:pt idx="3553">
                  <c:v>42325</c:v>
                </c:pt>
                <c:pt idx="3554">
                  <c:v>42324</c:v>
                </c:pt>
                <c:pt idx="3555">
                  <c:v>42323</c:v>
                </c:pt>
                <c:pt idx="3556">
                  <c:v>42322</c:v>
                </c:pt>
                <c:pt idx="3557">
                  <c:v>42321</c:v>
                </c:pt>
                <c:pt idx="3558">
                  <c:v>42320</c:v>
                </c:pt>
                <c:pt idx="3559">
                  <c:v>42319</c:v>
                </c:pt>
                <c:pt idx="3560">
                  <c:v>42318</c:v>
                </c:pt>
                <c:pt idx="3561">
                  <c:v>42317</c:v>
                </c:pt>
                <c:pt idx="3562">
                  <c:v>42316</c:v>
                </c:pt>
                <c:pt idx="3563">
                  <c:v>42315</c:v>
                </c:pt>
                <c:pt idx="3564">
                  <c:v>42314</c:v>
                </c:pt>
                <c:pt idx="3565">
                  <c:v>42313</c:v>
                </c:pt>
                <c:pt idx="3566">
                  <c:v>42312</c:v>
                </c:pt>
                <c:pt idx="3567">
                  <c:v>42311</c:v>
                </c:pt>
                <c:pt idx="3568">
                  <c:v>42310</c:v>
                </c:pt>
                <c:pt idx="3569">
                  <c:v>42309</c:v>
                </c:pt>
                <c:pt idx="3570">
                  <c:v>42308</c:v>
                </c:pt>
                <c:pt idx="3571">
                  <c:v>42307</c:v>
                </c:pt>
                <c:pt idx="3572">
                  <c:v>42306</c:v>
                </c:pt>
                <c:pt idx="3573">
                  <c:v>42305</c:v>
                </c:pt>
                <c:pt idx="3574">
                  <c:v>42304</c:v>
                </c:pt>
                <c:pt idx="3575">
                  <c:v>42303</c:v>
                </c:pt>
                <c:pt idx="3576">
                  <c:v>42302</c:v>
                </c:pt>
                <c:pt idx="3577">
                  <c:v>42301</c:v>
                </c:pt>
                <c:pt idx="3578">
                  <c:v>42300</c:v>
                </c:pt>
                <c:pt idx="3579">
                  <c:v>42299</c:v>
                </c:pt>
                <c:pt idx="3580">
                  <c:v>42298</c:v>
                </c:pt>
                <c:pt idx="3581">
                  <c:v>42297</c:v>
                </c:pt>
                <c:pt idx="3582">
                  <c:v>42296</c:v>
                </c:pt>
                <c:pt idx="3583">
                  <c:v>42295</c:v>
                </c:pt>
                <c:pt idx="3584">
                  <c:v>42294</c:v>
                </c:pt>
                <c:pt idx="3585">
                  <c:v>42293</c:v>
                </c:pt>
                <c:pt idx="3586">
                  <c:v>42292</c:v>
                </c:pt>
                <c:pt idx="3587">
                  <c:v>42291</c:v>
                </c:pt>
                <c:pt idx="3588">
                  <c:v>42290</c:v>
                </c:pt>
                <c:pt idx="3589">
                  <c:v>42289</c:v>
                </c:pt>
                <c:pt idx="3590">
                  <c:v>42288</c:v>
                </c:pt>
                <c:pt idx="3591">
                  <c:v>42287</c:v>
                </c:pt>
                <c:pt idx="3592">
                  <c:v>42286</c:v>
                </c:pt>
                <c:pt idx="3593">
                  <c:v>42285</c:v>
                </c:pt>
                <c:pt idx="3594">
                  <c:v>42284</c:v>
                </c:pt>
                <c:pt idx="3595">
                  <c:v>42283</c:v>
                </c:pt>
                <c:pt idx="3596">
                  <c:v>42282</c:v>
                </c:pt>
                <c:pt idx="3597">
                  <c:v>42281</c:v>
                </c:pt>
                <c:pt idx="3598">
                  <c:v>42280</c:v>
                </c:pt>
                <c:pt idx="3599">
                  <c:v>42279</c:v>
                </c:pt>
                <c:pt idx="3600">
                  <c:v>42278</c:v>
                </c:pt>
                <c:pt idx="3601">
                  <c:v>42277</c:v>
                </c:pt>
                <c:pt idx="3602">
                  <c:v>42276</c:v>
                </c:pt>
                <c:pt idx="3603">
                  <c:v>42275</c:v>
                </c:pt>
                <c:pt idx="3604">
                  <c:v>42274</c:v>
                </c:pt>
                <c:pt idx="3605">
                  <c:v>42273</c:v>
                </c:pt>
                <c:pt idx="3606">
                  <c:v>42272</c:v>
                </c:pt>
                <c:pt idx="3607">
                  <c:v>42271</c:v>
                </c:pt>
                <c:pt idx="3608">
                  <c:v>42270</c:v>
                </c:pt>
                <c:pt idx="3609">
                  <c:v>42269</c:v>
                </c:pt>
                <c:pt idx="3610">
                  <c:v>42268</c:v>
                </c:pt>
                <c:pt idx="3611">
                  <c:v>42267</c:v>
                </c:pt>
                <c:pt idx="3612">
                  <c:v>42266</c:v>
                </c:pt>
                <c:pt idx="3613">
                  <c:v>42265</c:v>
                </c:pt>
                <c:pt idx="3614">
                  <c:v>42264</c:v>
                </c:pt>
                <c:pt idx="3615">
                  <c:v>42263</c:v>
                </c:pt>
                <c:pt idx="3616">
                  <c:v>42262</c:v>
                </c:pt>
                <c:pt idx="3617">
                  <c:v>42261</c:v>
                </c:pt>
                <c:pt idx="3618">
                  <c:v>42260</c:v>
                </c:pt>
                <c:pt idx="3619">
                  <c:v>42259</c:v>
                </c:pt>
                <c:pt idx="3620">
                  <c:v>42258</c:v>
                </c:pt>
                <c:pt idx="3621">
                  <c:v>42257</c:v>
                </c:pt>
                <c:pt idx="3622">
                  <c:v>42256</c:v>
                </c:pt>
                <c:pt idx="3623">
                  <c:v>42255</c:v>
                </c:pt>
                <c:pt idx="3624">
                  <c:v>42254</c:v>
                </c:pt>
                <c:pt idx="3625">
                  <c:v>42253</c:v>
                </c:pt>
                <c:pt idx="3626">
                  <c:v>42252</c:v>
                </c:pt>
                <c:pt idx="3627">
                  <c:v>42251</c:v>
                </c:pt>
                <c:pt idx="3628">
                  <c:v>42250</c:v>
                </c:pt>
                <c:pt idx="3629">
                  <c:v>42249</c:v>
                </c:pt>
                <c:pt idx="3630">
                  <c:v>42248</c:v>
                </c:pt>
                <c:pt idx="3631">
                  <c:v>42247</c:v>
                </c:pt>
                <c:pt idx="3632">
                  <c:v>42246</c:v>
                </c:pt>
                <c:pt idx="3633">
                  <c:v>42245</c:v>
                </c:pt>
                <c:pt idx="3634">
                  <c:v>42244</c:v>
                </c:pt>
                <c:pt idx="3635">
                  <c:v>42243</c:v>
                </c:pt>
                <c:pt idx="3636">
                  <c:v>42242</c:v>
                </c:pt>
                <c:pt idx="3637">
                  <c:v>42241</c:v>
                </c:pt>
                <c:pt idx="3638">
                  <c:v>42240</c:v>
                </c:pt>
                <c:pt idx="3639">
                  <c:v>42239</c:v>
                </c:pt>
                <c:pt idx="3640">
                  <c:v>42238</c:v>
                </c:pt>
                <c:pt idx="3641">
                  <c:v>42237</c:v>
                </c:pt>
                <c:pt idx="3642">
                  <c:v>42236</c:v>
                </c:pt>
                <c:pt idx="3643">
                  <c:v>42235</c:v>
                </c:pt>
                <c:pt idx="3644">
                  <c:v>42234</c:v>
                </c:pt>
                <c:pt idx="3645">
                  <c:v>42233</c:v>
                </c:pt>
                <c:pt idx="3646">
                  <c:v>42232</c:v>
                </c:pt>
                <c:pt idx="3647">
                  <c:v>42231</c:v>
                </c:pt>
                <c:pt idx="3648">
                  <c:v>42230</c:v>
                </c:pt>
                <c:pt idx="3649">
                  <c:v>42229</c:v>
                </c:pt>
                <c:pt idx="3650">
                  <c:v>42228</c:v>
                </c:pt>
                <c:pt idx="3651">
                  <c:v>42227</c:v>
                </c:pt>
                <c:pt idx="3652">
                  <c:v>42226</c:v>
                </c:pt>
                <c:pt idx="3653">
                  <c:v>42225</c:v>
                </c:pt>
                <c:pt idx="3654">
                  <c:v>42224</c:v>
                </c:pt>
                <c:pt idx="3655">
                  <c:v>42223</c:v>
                </c:pt>
                <c:pt idx="3656">
                  <c:v>42222</c:v>
                </c:pt>
                <c:pt idx="3657">
                  <c:v>42221</c:v>
                </c:pt>
                <c:pt idx="3658">
                  <c:v>42220</c:v>
                </c:pt>
                <c:pt idx="3659">
                  <c:v>42219</c:v>
                </c:pt>
                <c:pt idx="3660">
                  <c:v>42218</c:v>
                </c:pt>
                <c:pt idx="3661">
                  <c:v>42217</c:v>
                </c:pt>
                <c:pt idx="3662">
                  <c:v>42216</c:v>
                </c:pt>
                <c:pt idx="3663">
                  <c:v>42215</c:v>
                </c:pt>
                <c:pt idx="3664">
                  <c:v>42214</c:v>
                </c:pt>
                <c:pt idx="3665">
                  <c:v>42213</c:v>
                </c:pt>
                <c:pt idx="3666">
                  <c:v>42212</c:v>
                </c:pt>
                <c:pt idx="3667">
                  <c:v>42211</c:v>
                </c:pt>
                <c:pt idx="3668">
                  <c:v>42210</c:v>
                </c:pt>
                <c:pt idx="3669">
                  <c:v>42209</c:v>
                </c:pt>
                <c:pt idx="3670">
                  <c:v>42208</c:v>
                </c:pt>
                <c:pt idx="3671">
                  <c:v>42207</c:v>
                </c:pt>
                <c:pt idx="3672">
                  <c:v>42206</c:v>
                </c:pt>
                <c:pt idx="3673">
                  <c:v>42205</c:v>
                </c:pt>
                <c:pt idx="3674">
                  <c:v>42204</c:v>
                </c:pt>
                <c:pt idx="3675">
                  <c:v>42203</c:v>
                </c:pt>
                <c:pt idx="3676">
                  <c:v>42202</c:v>
                </c:pt>
                <c:pt idx="3677">
                  <c:v>42201</c:v>
                </c:pt>
                <c:pt idx="3678">
                  <c:v>42200</c:v>
                </c:pt>
                <c:pt idx="3679">
                  <c:v>42199</c:v>
                </c:pt>
                <c:pt idx="3680">
                  <c:v>42198</c:v>
                </c:pt>
                <c:pt idx="3681">
                  <c:v>42197</c:v>
                </c:pt>
                <c:pt idx="3682">
                  <c:v>42196</c:v>
                </c:pt>
                <c:pt idx="3683">
                  <c:v>42195</c:v>
                </c:pt>
                <c:pt idx="3684">
                  <c:v>42194</c:v>
                </c:pt>
                <c:pt idx="3685">
                  <c:v>42193</c:v>
                </c:pt>
                <c:pt idx="3686">
                  <c:v>42192</c:v>
                </c:pt>
                <c:pt idx="3687">
                  <c:v>42191</c:v>
                </c:pt>
                <c:pt idx="3688">
                  <c:v>42190</c:v>
                </c:pt>
                <c:pt idx="3689">
                  <c:v>42189</c:v>
                </c:pt>
                <c:pt idx="3690">
                  <c:v>42188</c:v>
                </c:pt>
                <c:pt idx="3691">
                  <c:v>42187</c:v>
                </c:pt>
                <c:pt idx="3692">
                  <c:v>42186</c:v>
                </c:pt>
                <c:pt idx="3693">
                  <c:v>42185</c:v>
                </c:pt>
                <c:pt idx="3694">
                  <c:v>42184</c:v>
                </c:pt>
                <c:pt idx="3695">
                  <c:v>42183</c:v>
                </c:pt>
                <c:pt idx="3696">
                  <c:v>42182</c:v>
                </c:pt>
                <c:pt idx="3697">
                  <c:v>42181</c:v>
                </c:pt>
                <c:pt idx="3698">
                  <c:v>42180</c:v>
                </c:pt>
                <c:pt idx="3699">
                  <c:v>42179</c:v>
                </c:pt>
                <c:pt idx="3700">
                  <c:v>42178</c:v>
                </c:pt>
                <c:pt idx="3701">
                  <c:v>42177</c:v>
                </c:pt>
                <c:pt idx="3702">
                  <c:v>42176</c:v>
                </c:pt>
                <c:pt idx="3703">
                  <c:v>42175</c:v>
                </c:pt>
                <c:pt idx="3704">
                  <c:v>42174</c:v>
                </c:pt>
                <c:pt idx="3705">
                  <c:v>42173</c:v>
                </c:pt>
                <c:pt idx="3706">
                  <c:v>42172</c:v>
                </c:pt>
                <c:pt idx="3707">
                  <c:v>42171</c:v>
                </c:pt>
                <c:pt idx="3708">
                  <c:v>42170</c:v>
                </c:pt>
                <c:pt idx="3709">
                  <c:v>42169</c:v>
                </c:pt>
                <c:pt idx="3710">
                  <c:v>42168</c:v>
                </c:pt>
                <c:pt idx="3711">
                  <c:v>42167</c:v>
                </c:pt>
                <c:pt idx="3712">
                  <c:v>42166</c:v>
                </c:pt>
                <c:pt idx="3713">
                  <c:v>42165</c:v>
                </c:pt>
                <c:pt idx="3714">
                  <c:v>42164</c:v>
                </c:pt>
                <c:pt idx="3715">
                  <c:v>42163</c:v>
                </c:pt>
                <c:pt idx="3716">
                  <c:v>42162</c:v>
                </c:pt>
                <c:pt idx="3717">
                  <c:v>42161</c:v>
                </c:pt>
                <c:pt idx="3718">
                  <c:v>42160</c:v>
                </c:pt>
                <c:pt idx="3719">
                  <c:v>42159</c:v>
                </c:pt>
                <c:pt idx="3720">
                  <c:v>42158</c:v>
                </c:pt>
                <c:pt idx="3721">
                  <c:v>42157</c:v>
                </c:pt>
                <c:pt idx="3722">
                  <c:v>42156</c:v>
                </c:pt>
                <c:pt idx="3723">
                  <c:v>42155</c:v>
                </c:pt>
                <c:pt idx="3724">
                  <c:v>42154</c:v>
                </c:pt>
                <c:pt idx="3725">
                  <c:v>42153</c:v>
                </c:pt>
                <c:pt idx="3726">
                  <c:v>42152</c:v>
                </c:pt>
                <c:pt idx="3727">
                  <c:v>42151</c:v>
                </c:pt>
                <c:pt idx="3728">
                  <c:v>42150</c:v>
                </c:pt>
                <c:pt idx="3729">
                  <c:v>42149</c:v>
                </c:pt>
                <c:pt idx="3730">
                  <c:v>42148</c:v>
                </c:pt>
                <c:pt idx="3731">
                  <c:v>42147</c:v>
                </c:pt>
                <c:pt idx="3732">
                  <c:v>42146</c:v>
                </c:pt>
                <c:pt idx="3733">
                  <c:v>42145</c:v>
                </c:pt>
                <c:pt idx="3734">
                  <c:v>42144</c:v>
                </c:pt>
                <c:pt idx="3735">
                  <c:v>42143</c:v>
                </c:pt>
                <c:pt idx="3736">
                  <c:v>42142</c:v>
                </c:pt>
                <c:pt idx="3737">
                  <c:v>42141</c:v>
                </c:pt>
                <c:pt idx="3738">
                  <c:v>42140</c:v>
                </c:pt>
                <c:pt idx="3739">
                  <c:v>42139</c:v>
                </c:pt>
                <c:pt idx="3740">
                  <c:v>42138</c:v>
                </c:pt>
                <c:pt idx="3741">
                  <c:v>42137</c:v>
                </c:pt>
                <c:pt idx="3742">
                  <c:v>42136</c:v>
                </c:pt>
                <c:pt idx="3743">
                  <c:v>42135</c:v>
                </c:pt>
                <c:pt idx="3744">
                  <c:v>42134</c:v>
                </c:pt>
                <c:pt idx="3745">
                  <c:v>42133</c:v>
                </c:pt>
                <c:pt idx="3746">
                  <c:v>42132</c:v>
                </c:pt>
                <c:pt idx="3747">
                  <c:v>42131</c:v>
                </c:pt>
                <c:pt idx="3748">
                  <c:v>42130</c:v>
                </c:pt>
                <c:pt idx="3749">
                  <c:v>42129</c:v>
                </c:pt>
                <c:pt idx="3750">
                  <c:v>42128</c:v>
                </c:pt>
                <c:pt idx="3751">
                  <c:v>42127</c:v>
                </c:pt>
                <c:pt idx="3752">
                  <c:v>42126</c:v>
                </c:pt>
                <c:pt idx="3753">
                  <c:v>42125</c:v>
                </c:pt>
                <c:pt idx="3754">
                  <c:v>42124</c:v>
                </c:pt>
                <c:pt idx="3755">
                  <c:v>42123</c:v>
                </c:pt>
                <c:pt idx="3756">
                  <c:v>42122</c:v>
                </c:pt>
                <c:pt idx="3757">
                  <c:v>42121</c:v>
                </c:pt>
                <c:pt idx="3758">
                  <c:v>42120</c:v>
                </c:pt>
                <c:pt idx="3759">
                  <c:v>42119</c:v>
                </c:pt>
                <c:pt idx="3760">
                  <c:v>42118</c:v>
                </c:pt>
                <c:pt idx="3761">
                  <c:v>42117</c:v>
                </c:pt>
                <c:pt idx="3762">
                  <c:v>42116</c:v>
                </c:pt>
                <c:pt idx="3763">
                  <c:v>42115</c:v>
                </c:pt>
                <c:pt idx="3764">
                  <c:v>42114</c:v>
                </c:pt>
                <c:pt idx="3765">
                  <c:v>42113</c:v>
                </c:pt>
                <c:pt idx="3766">
                  <c:v>42112</c:v>
                </c:pt>
                <c:pt idx="3767">
                  <c:v>42111</c:v>
                </c:pt>
                <c:pt idx="3768">
                  <c:v>42110</c:v>
                </c:pt>
                <c:pt idx="3769">
                  <c:v>42109</c:v>
                </c:pt>
                <c:pt idx="3770">
                  <c:v>42108</c:v>
                </c:pt>
                <c:pt idx="3771">
                  <c:v>42107</c:v>
                </c:pt>
                <c:pt idx="3772">
                  <c:v>42106</c:v>
                </c:pt>
                <c:pt idx="3773">
                  <c:v>42105</c:v>
                </c:pt>
                <c:pt idx="3774">
                  <c:v>42104</c:v>
                </c:pt>
                <c:pt idx="3775">
                  <c:v>42103</c:v>
                </c:pt>
                <c:pt idx="3776">
                  <c:v>42102</c:v>
                </c:pt>
                <c:pt idx="3777">
                  <c:v>42101</c:v>
                </c:pt>
                <c:pt idx="3778">
                  <c:v>42100</c:v>
                </c:pt>
                <c:pt idx="3779">
                  <c:v>42099</c:v>
                </c:pt>
                <c:pt idx="3780">
                  <c:v>42098</c:v>
                </c:pt>
                <c:pt idx="3781">
                  <c:v>42097</c:v>
                </c:pt>
                <c:pt idx="3782">
                  <c:v>42096</c:v>
                </c:pt>
                <c:pt idx="3783">
                  <c:v>42095</c:v>
                </c:pt>
                <c:pt idx="3784">
                  <c:v>42094</c:v>
                </c:pt>
                <c:pt idx="3785">
                  <c:v>42093</c:v>
                </c:pt>
                <c:pt idx="3786">
                  <c:v>42092</c:v>
                </c:pt>
                <c:pt idx="3787">
                  <c:v>42091</c:v>
                </c:pt>
                <c:pt idx="3788">
                  <c:v>42090</c:v>
                </c:pt>
                <c:pt idx="3789">
                  <c:v>42089</c:v>
                </c:pt>
                <c:pt idx="3790">
                  <c:v>42088</c:v>
                </c:pt>
                <c:pt idx="3791">
                  <c:v>42087</c:v>
                </c:pt>
                <c:pt idx="3792">
                  <c:v>42086</c:v>
                </c:pt>
                <c:pt idx="3793">
                  <c:v>42085</c:v>
                </c:pt>
                <c:pt idx="3794">
                  <c:v>42084</c:v>
                </c:pt>
                <c:pt idx="3795">
                  <c:v>42083</c:v>
                </c:pt>
                <c:pt idx="3796">
                  <c:v>42082</c:v>
                </c:pt>
                <c:pt idx="3797">
                  <c:v>42081</c:v>
                </c:pt>
                <c:pt idx="3798">
                  <c:v>42080</c:v>
                </c:pt>
                <c:pt idx="3799">
                  <c:v>42079</c:v>
                </c:pt>
                <c:pt idx="3800">
                  <c:v>42078</c:v>
                </c:pt>
                <c:pt idx="3801">
                  <c:v>42077</c:v>
                </c:pt>
                <c:pt idx="3802">
                  <c:v>42076</c:v>
                </c:pt>
                <c:pt idx="3803">
                  <c:v>42075</c:v>
                </c:pt>
                <c:pt idx="3804">
                  <c:v>42074</c:v>
                </c:pt>
                <c:pt idx="3805">
                  <c:v>42073</c:v>
                </c:pt>
                <c:pt idx="3806">
                  <c:v>42072</c:v>
                </c:pt>
                <c:pt idx="3807">
                  <c:v>42071</c:v>
                </c:pt>
                <c:pt idx="3808">
                  <c:v>42070</c:v>
                </c:pt>
                <c:pt idx="3809">
                  <c:v>42069</c:v>
                </c:pt>
                <c:pt idx="3810">
                  <c:v>42068</c:v>
                </c:pt>
                <c:pt idx="3811">
                  <c:v>42067</c:v>
                </c:pt>
                <c:pt idx="3812">
                  <c:v>42066</c:v>
                </c:pt>
                <c:pt idx="3813">
                  <c:v>42065</c:v>
                </c:pt>
                <c:pt idx="3814">
                  <c:v>42064</c:v>
                </c:pt>
                <c:pt idx="3815">
                  <c:v>42063</c:v>
                </c:pt>
                <c:pt idx="3816">
                  <c:v>42062</c:v>
                </c:pt>
                <c:pt idx="3817">
                  <c:v>42061</c:v>
                </c:pt>
                <c:pt idx="3818">
                  <c:v>42060</c:v>
                </c:pt>
                <c:pt idx="3819">
                  <c:v>42059</c:v>
                </c:pt>
                <c:pt idx="3820">
                  <c:v>42058</c:v>
                </c:pt>
                <c:pt idx="3821">
                  <c:v>42057</c:v>
                </c:pt>
                <c:pt idx="3822">
                  <c:v>42056</c:v>
                </c:pt>
                <c:pt idx="3823">
                  <c:v>42055</c:v>
                </c:pt>
                <c:pt idx="3824">
                  <c:v>42054</c:v>
                </c:pt>
                <c:pt idx="3825">
                  <c:v>42053</c:v>
                </c:pt>
                <c:pt idx="3826">
                  <c:v>42052</c:v>
                </c:pt>
                <c:pt idx="3827">
                  <c:v>42051</c:v>
                </c:pt>
                <c:pt idx="3828">
                  <c:v>42050</c:v>
                </c:pt>
                <c:pt idx="3829">
                  <c:v>42049</c:v>
                </c:pt>
                <c:pt idx="3830">
                  <c:v>42048</c:v>
                </c:pt>
                <c:pt idx="3831">
                  <c:v>42047</c:v>
                </c:pt>
                <c:pt idx="3832">
                  <c:v>42046</c:v>
                </c:pt>
                <c:pt idx="3833">
                  <c:v>42045</c:v>
                </c:pt>
                <c:pt idx="3834">
                  <c:v>42044</c:v>
                </c:pt>
                <c:pt idx="3835">
                  <c:v>42043</c:v>
                </c:pt>
                <c:pt idx="3836">
                  <c:v>42042</c:v>
                </c:pt>
                <c:pt idx="3837">
                  <c:v>42041</c:v>
                </c:pt>
                <c:pt idx="3838">
                  <c:v>42040</c:v>
                </c:pt>
                <c:pt idx="3839">
                  <c:v>42039</c:v>
                </c:pt>
                <c:pt idx="3840">
                  <c:v>42038</c:v>
                </c:pt>
                <c:pt idx="3841">
                  <c:v>42037</c:v>
                </c:pt>
                <c:pt idx="3842">
                  <c:v>42036</c:v>
                </c:pt>
                <c:pt idx="3843">
                  <c:v>42035</c:v>
                </c:pt>
                <c:pt idx="3844">
                  <c:v>42034</c:v>
                </c:pt>
                <c:pt idx="3845">
                  <c:v>42033</c:v>
                </c:pt>
                <c:pt idx="3846">
                  <c:v>42032</c:v>
                </c:pt>
                <c:pt idx="3847">
                  <c:v>42031</c:v>
                </c:pt>
                <c:pt idx="3848">
                  <c:v>42030</c:v>
                </c:pt>
                <c:pt idx="3849">
                  <c:v>42029</c:v>
                </c:pt>
                <c:pt idx="3850">
                  <c:v>42028</c:v>
                </c:pt>
                <c:pt idx="3851">
                  <c:v>42027</c:v>
                </c:pt>
                <c:pt idx="3852">
                  <c:v>42026</c:v>
                </c:pt>
                <c:pt idx="3853">
                  <c:v>42025</c:v>
                </c:pt>
                <c:pt idx="3854">
                  <c:v>42024</c:v>
                </c:pt>
                <c:pt idx="3855">
                  <c:v>42023</c:v>
                </c:pt>
                <c:pt idx="3856">
                  <c:v>42022</c:v>
                </c:pt>
                <c:pt idx="3857">
                  <c:v>42021</c:v>
                </c:pt>
                <c:pt idx="3858">
                  <c:v>42020</c:v>
                </c:pt>
                <c:pt idx="3859">
                  <c:v>42019</c:v>
                </c:pt>
                <c:pt idx="3860">
                  <c:v>42018</c:v>
                </c:pt>
                <c:pt idx="3861">
                  <c:v>42017</c:v>
                </c:pt>
                <c:pt idx="3862">
                  <c:v>42016</c:v>
                </c:pt>
                <c:pt idx="3863">
                  <c:v>42015</c:v>
                </c:pt>
                <c:pt idx="3864">
                  <c:v>42014</c:v>
                </c:pt>
                <c:pt idx="3865">
                  <c:v>42013</c:v>
                </c:pt>
                <c:pt idx="3866">
                  <c:v>42012</c:v>
                </c:pt>
                <c:pt idx="3867">
                  <c:v>42011</c:v>
                </c:pt>
                <c:pt idx="3868">
                  <c:v>42010</c:v>
                </c:pt>
                <c:pt idx="3869">
                  <c:v>42009</c:v>
                </c:pt>
                <c:pt idx="3870">
                  <c:v>42008</c:v>
                </c:pt>
                <c:pt idx="3871">
                  <c:v>42007</c:v>
                </c:pt>
                <c:pt idx="3872">
                  <c:v>42006</c:v>
                </c:pt>
                <c:pt idx="3873">
                  <c:v>42005</c:v>
                </c:pt>
                <c:pt idx="3874">
                  <c:v>42004</c:v>
                </c:pt>
                <c:pt idx="3875">
                  <c:v>42003</c:v>
                </c:pt>
                <c:pt idx="3876">
                  <c:v>42002</c:v>
                </c:pt>
                <c:pt idx="3877">
                  <c:v>42001</c:v>
                </c:pt>
                <c:pt idx="3878">
                  <c:v>42000</c:v>
                </c:pt>
                <c:pt idx="3879">
                  <c:v>41999</c:v>
                </c:pt>
                <c:pt idx="3880">
                  <c:v>41998</c:v>
                </c:pt>
                <c:pt idx="3881">
                  <c:v>41997</c:v>
                </c:pt>
                <c:pt idx="3882">
                  <c:v>41996</c:v>
                </c:pt>
                <c:pt idx="3883">
                  <c:v>41995</c:v>
                </c:pt>
                <c:pt idx="3884">
                  <c:v>41994</c:v>
                </c:pt>
                <c:pt idx="3885">
                  <c:v>41993</c:v>
                </c:pt>
                <c:pt idx="3886">
                  <c:v>41992</c:v>
                </c:pt>
                <c:pt idx="3887">
                  <c:v>41991</c:v>
                </c:pt>
                <c:pt idx="3888">
                  <c:v>41990</c:v>
                </c:pt>
                <c:pt idx="3889">
                  <c:v>41989</c:v>
                </c:pt>
                <c:pt idx="3890">
                  <c:v>41988</c:v>
                </c:pt>
                <c:pt idx="3891">
                  <c:v>41987</c:v>
                </c:pt>
                <c:pt idx="3892">
                  <c:v>41986</c:v>
                </c:pt>
                <c:pt idx="3893">
                  <c:v>41985</c:v>
                </c:pt>
                <c:pt idx="3894">
                  <c:v>41984</c:v>
                </c:pt>
                <c:pt idx="3895">
                  <c:v>41983</c:v>
                </c:pt>
                <c:pt idx="3896">
                  <c:v>41982</c:v>
                </c:pt>
                <c:pt idx="3897">
                  <c:v>41981</c:v>
                </c:pt>
                <c:pt idx="3898">
                  <c:v>41980</c:v>
                </c:pt>
                <c:pt idx="3899">
                  <c:v>41979</c:v>
                </c:pt>
                <c:pt idx="3900">
                  <c:v>41978</c:v>
                </c:pt>
                <c:pt idx="3901">
                  <c:v>41977</c:v>
                </c:pt>
                <c:pt idx="3902">
                  <c:v>41976</c:v>
                </c:pt>
                <c:pt idx="3903">
                  <c:v>41975</c:v>
                </c:pt>
                <c:pt idx="3904">
                  <c:v>41974</c:v>
                </c:pt>
                <c:pt idx="3905">
                  <c:v>41973</c:v>
                </c:pt>
                <c:pt idx="3906">
                  <c:v>41972</c:v>
                </c:pt>
                <c:pt idx="3907">
                  <c:v>41971</c:v>
                </c:pt>
                <c:pt idx="3908">
                  <c:v>41970</c:v>
                </c:pt>
                <c:pt idx="3909">
                  <c:v>41969</c:v>
                </c:pt>
                <c:pt idx="3910">
                  <c:v>41968</c:v>
                </c:pt>
                <c:pt idx="3911">
                  <c:v>41967</c:v>
                </c:pt>
                <c:pt idx="3912">
                  <c:v>41966</c:v>
                </c:pt>
                <c:pt idx="3913">
                  <c:v>41965</c:v>
                </c:pt>
                <c:pt idx="3914">
                  <c:v>41964</c:v>
                </c:pt>
                <c:pt idx="3915">
                  <c:v>41963</c:v>
                </c:pt>
                <c:pt idx="3916">
                  <c:v>41962</c:v>
                </c:pt>
                <c:pt idx="3917">
                  <c:v>41961</c:v>
                </c:pt>
                <c:pt idx="3918">
                  <c:v>41960</c:v>
                </c:pt>
                <c:pt idx="3919">
                  <c:v>41959</c:v>
                </c:pt>
                <c:pt idx="3920">
                  <c:v>41958</c:v>
                </c:pt>
                <c:pt idx="3921">
                  <c:v>41957</c:v>
                </c:pt>
                <c:pt idx="3922">
                  <c:v>41956</c:v>
                </c:pt>
                <c:pt idx="3923">
                  <c:v>41955</c:v>
                </c:pt>
                <c:pt idx="3924">
                  <c:v>41954</c:v>
                </c:pt>
                <c:pt idx="3925">
                  <c:v>41953</c:v>
                </c:pt>
                <c:pt idx="3926">
                  <c:v>41952</c:v>
                </c:pt>
                <c:pt idx="3927">
                  <c:v>41951</c:v>
                </c:pt>
                <c:pt idx="3928">
                  <c:v>41950</c:v>
                </c:pt>
                <c:pt idx="3929">
                  <c:v>41949</c:v>
                </c:pt>
                <c:pt idx="3930">
                  <c:v>41948</c:v>
                </c:pt>
                <c:pt idx="3931">
                  <c:v>41947</c:v>
                </c:pt>
                <c:pt idx="3932">
                  <c:v>41946</c:v>
                </c:pt>
                <c:pt idx="3933">
                  <c:v>41945</c:v>
                </c:pt>
                <c:pt idx="3934">
                  <c:v>41944</c:v>
                </c:pt>
                <c:pt idx="3935">
                  <c:v>41943</c:v>
                </c:pt>
                <c:pt idx="3936">
                  <c:v>41942</c:v>
                </c:pt>
                <c:pt idx="3937">
                  <c:v>41941</c:v>
                </c:pt>
                <c:pt idx="3938">
                  <c:v>41940</c:v>
                </c:pt>
                <c:pt idx="3939">
                  <c:v>41939</c:v>
                </c:pt>
                <c:pt idx="3940">
                  <c:v>41938</c:v>
                </c:pt>
                <c:pt idx="3941">
                  <c:v>41937</c:v>
                </c:pt>
                <c:pt idx="3942">
                  <c:v>41936</c:v>
                </c:pt>
                <c:pt idx="3943">
                  <c:v>41935</c:v>
                </c:pt>
                <c:pt idx="3944">
                  <c:v>41934</c:v>
                </c:pt>
                <c:pt idx="3945">
                  <c:v>41933</c:v>
                </c:pt>
                <c:pt idx="3946">
                  <c:v>41932</c:v>
                </c:pt>
                <c:pt idx="3947">
                  <c:v>41931</c:v>
                </c:pt>
                <c:pt idx="3948">
                  <c:v>41930</c:v>
                </c:pt>
                <c:pt idx="3949">
                  <c:v>41929</c:v>
                </c:pt>
                <c:pt idx="3950">
                  <c:v>41928</c:v>
                </c:pt>
                <c:pt idx="3951">
                  <c:v>41927</c:v>
                </c:pt>
                <c:pt idx="3952">
                  <c:v>41926</c:v>
                </c:pt>
                <c:pt idx="3953">
                  <c:v>41925</c:v>
                </c:pt>
                <c:pt idx="3954">
                  <c:v>41924</c:v>
                </c:pt>
                <c:pt idx="3955">
                  <c:v>41923</c:v>
                </c:pt>
                <c:pt idx="3956">
                  <c:v>41922</c:v>
                </c:pt>
                <c:pt idx="3957">
                  <c:v>41921</c:v>
                </c:pt>
                <c:pt idx="3958">
                  <c:v>41920</c:v>
                </c:pt>
                <c:pt idx="3959">
                  <c:v>41919</c:v>
                </c:pt>
                <c:pt idx="3960">
                  <c:v>41918</c:v>
                </c:pt>
                <c:pt idx="3961">
                  <c:v>41917</c:v>
                </c:pt>
                <c:pt idx="3962">
                  <c:v>41916</c:v>
                </c:pt>
                <c:pt idx="3963">
                  <c:v>41915</c:v>
                </c:pt>
                <c:pt idx="3964">
                  <c:v>41914</c:v>
                </c:pt>
                <c:pt idx="3965">
                  <c:v>41913</c:v>
                </c:pt>
                <c:pt idx="3966">
                  <c:v>41912</c:v>
                </c:pt>
                <c:pt idx="3967">
                  <c:v>41911</c:v>
                </c:pt>
                <c:pt idx="3968">
                  <c:v>41910</c:v>
                </c:pt>
                <c:pt idx="3969">
                  <c:v>41909</c:v>
                </c:pt>
                <c:pt idx="3970">
                  <c:v>41908</c:v>
                </c:pt>
                <c:pt idx="3971">
                  <c:v>41907</c:v>
                </c:pt>
                <c:pt idx="3972">
                  <c:v>41906</c:v>
                </c:pt>
                <c:pt idx="3973">
                  <c:v>41905</c:v>
                </c:pt>
                <c:pt idx="3974">
                  <c:v>41904</c:v>
                </c:pt>
                <c:pt idx="3975">
                  <c:v>41903</c:v>
                </c:pt>
                <c:pt idx="3976">
                  <c:v>41902</c:v>
                </c:pt>
                <c:pt idx="3977">
                  <c:v>41901</c:v>
                </c:pt>
                <c:pt idx="3978">
                  <c:v>41900</c:v>
                </c:pt>
                <c:pt idx="3979">
                  <c:v>41899</c:v>
                </c:pt>
                <c:pt idx="3980">
                  <c:v>41898</c:v>
                </c:pt>
                <c:pt idx="3981">
                  <c:v>41897</c:v>
                </c:pt>
                <c:pt idx="3982">
                  <c:v>41896</c:v>
                </c:pt>
                <c:pt idx="3983">
                  <c:v>41895</c:v>
                </c:pt>
                <c:pt idx="3984">
                  <c:v>41894</c:v>
                </c:pt>
                <c:pt idx="3985">
                  <c:v>41893</c:v>
                </c:pt>
                <c:pt idx="3986">
                  <c:v>41892</c:v>
                </c:pt>
                <c:pt idx="3987">
                  <c:v>41891</c:v>
                </c:pt>
                <c:pt idx="3988">
                  <c:v>41890</c:v>
                </c:pt>
                <c:pt idx="3989">
                  <c:v>41889</c:v>
                </c:pt>
                <c:pt idx="3990">
                  <c:v>41888</c:v>
                </c:pt>
                <c:pt idx="3991">
                  <c:v>41887</c:v>
                </c:pt>
                <c:pt idx="3992">
                  <c:v>41886</c:v>
                </c:pt>
                <c:pt idx="3993">
                  <c:v>41885</c:v>
                </c:pt>
                <c:pt idx="3994">
                  <c:v>41884</c:v>
                </c:pt>
                <c:pt idx="3995">
                  <c:v>41883</c:v>
                </c:pt>
                <c:pt idx="3996">
                  <c:v>41882</c:v>
                </c:pt>
                <c:pt idx="3997">
                  <c:v>41881</c:v>
                </c:pt>
                <c:pt idx="3998">
                  <c:v>41880</c:v>
                </c:pt>
                <c:pt idx="3999">
                  <c:v>41879</c:v>
                </c:pt>
                <c:pt idx="4000">
                  <c:v>41878</c:v>
                </c:pt>
                <c:pt idx="4001">
                  <c:v>41877</c:v>
                </c:pt>
                <c:pt idx="4002">
                  <c:v>41876</c:v>
                </c:pt>
                <c:pt idx="4003">
                  <c:v>41875</c:v>
                </c:pt>
                <c:pt idx="4004">
                  <c:v>41874</c:v>
                </c:pt>
                <c:pt idx="4005">
                  <c:v>41873</c:v>
                </c:pt>
                <c:pt idx="4006">
                  <c:v>41872</c:v>
                </c:pt>
                <c:pt idx="4007">
                  <c:v>41871</c:v>
                </c:pt>
                <c:pt idx="4008">
                  <c:v>41870</c:v>
                </c:pt>
                <c:pt idx="4009">
                  <c:v>41869</c:v>
                </c:pt>
                <c:pt idx="4010">
                  <c:v>41868</c:v>
                </c:pt>
                <c:pt idx="4011">
                  <c:v>41867</c:v>
                </c:pt>
                <c:pt idx="4012">
                  <c:v>41866</c:v>
                </c:pt>
                <c:pt idx="4013">
                  <c:v>41865</c:v>
                </c:pt>
                <c:pt idx="4014">
                  <c:v>41864</c:v>
                </c:pt>
                <c:pt idx="4015">
                  <c:v>41863</c:v>
                </c:pt>
                <c:pt idx="4016">
                  <c:v>41862</c:v>
                </c:pt>
                <c:pt idx="4017">
                  <c:v>41861</c:v>
                </c:pt>
                <c:pt idx="4018">
                  <c:v>41860</c:v>
                </c:pt>
                <c:pt idx="4019">
                  <c:v>41859</c:v>
                </c:pt>
                <c:pt idx="4020">
                  <c:v>41858</c:v>
                </c:pt>
                <c:pt idx="4021">
                  <c:v>41857</c:v>
                </c:pt>
                <c:pt idx="4022">
                  <c:v>41856</c:v>
                </c:pt>
                <c:pt idx="4023">
                  <c:v>41855</c:v>
                </c:pt>
                <c:pt idx="4024">
                  <c:v>41854</c:v>
                </c:pt>
                <c:pt idx="4025">
                  <c:v>41853</c:v>
                </c:pt>
                <c:pt idx="4026">
                  <c:v>41852</c:v>
                </c:pt>
                <c:pt idx="4027">
                  <c:v>41851</c:v>
                </c:pt>
                <c:pt idx="4028">
                  <c:v>41850</c:v>
                </c:pt>
                <c:pt idx="4029">
                  <c:v>41849</c:v>
                </c:pt>
                <c:pt idx="4030">
                  <c:v>41848</c:v>
                </c:pt>
                <c:pt idx="4031">
                  <c:v>41847</c:v>
                </c:pt>
                <c:pt idx="4032">
                  <c:v>41846</c:v>
                </c:pt>
                <c:pt idx="4033">
                  <c:v>41845</c:v>
                </c:pt>
                <c:pt idx="4034">
                  <c:v>41844</c:v>
                </c:pt>
                <c:pt idx="4035">
                  <c:v>41843</c:v>
                </c:pt>
                <c:pt idx="4036">
                  <c:v>41842</c:v>
                </c:pt>
                <c:pt idx="4037">
                  <c:v>41841</c:v>
                </c:pt>
                <c:pt idx="4038">
                  <c:v>41840</c:v>
                </c:pt>
                <c:pt idx="4039">
                  <c:v>41839</c:v>
                </c:pt>
                <c:pt idx="4040">
                  <c:v>41838</c:v>
                </c:pt>
                <c:pt idx="4041">
                  <c:v>41837</c:v>
                </c:pt>
                <c:pt idx="4042">
                  <c:v>41836</c:v>
                </c:pt>
                <c:pt idx="4043">
                  <c:v>41835</c:v>
                </c:pt>
                <c:pt idx="4044">
                  <c:v>41834</c:v>
                </c:pt>
                <c:pt idx="4045">
                  <c:v>41833</c:v>
                </c:pt>
                <c:pt idx="4046">
                  <c:v>41832</c:v>
                </c:pt>
                <c:pt idx="4047">
                  <c:v>41831</c:v>
                </c:pt>
                <c:pt idx="4048">
                  <c:v>41830</c:v>
                </c:pt>
                <c:pt idx="4049">
                  <c:v>41829</c:v>
                </c:pt>
                <c:pt idx="4050">
                  <c:v>41828</c:v>
                </c:pt>
                <c:pt idx="4051">
                  <c:v>41827</c:v>
                </c:pt>
                <c:pt idx="4052">
                  <c:v>41826</c:v>
                </c:pt>
                <c:pt idx="4053">
                  <c:v>41825</c:v>
                </c:pt>
                <c:pt idx="4054">
                  <c:v>41824</c:v>
                </c:pt>
                <c:pt idx="4055">
                  <c:v>41823</c:v>
                </c:pt>
                <c:pt idx="4056">
                  <c:v>41822</c:v>
                </c:pt>
                <c:pt idx="4057">
                  <c:v>41821</c:v>
                </c:pt>
                <c:pt idx="4058">
                  <c:v>41820</c:v>
                </c:pt>
                <c:pt idx="4059">
                  <c:v>41819</c:v>
                </c:pt>
                <c:pt idx="4060">
                  <c:v>41818</c:v>
                </c:pt>
                <c:pt idx="4061">
                  <c:v>41817</c:v>
                </c:pt>
                <c:pt idx="4062">
                  <c:v>41816</c:v>
                </c:pt>
                <c:pt idx="4063">
                  <c:v>41815</c:v>
                </c:pt>
                <c:pt idx="4064">
                  <c:v>41814</c:v>
                </c:pt>
                <c:pt idx="4065">
                  <c:v>41813</c:v>
                </c:pt>
                <c:pt idx="4066">
                  <c:v>41812</c:v>
                </c:pt>
                <c:pt idx="4067">
                  <c:v>41811</c:v>
                </c:pt>
                <c:pt idx="4068">
                  <c:v>41810</c:v>
                </c:pt>
                <c:pt idx="4069">
                  <c:v>41809</c:v>
                </c:pt>
                <c:pt idx="4070">
                  <c:v>41808</c:v>
                </c:pt>
                <c:pt idx="4071">
                  <c:v>41807</c:v>
                </c:pt>
                <c:pt idx="4072">
                  <c:v>41806</c:v>
                </c:pt>
                <c:pt idx="4073">
                  <c:v>41805</c:v>
                </c:pt>
                <c:pt idx="4074">
                  <c:v>41804</c:v>
                </c:pt>
                <c:pt idx="4075">
                  <c:v>41803</c:v>
                </c:pt>
                <c:pt idx="4076">
                  <c:v>41802</c:v>
                </c:pt>
                <c:pt idx="4077">
                  <c:v>41801</c:v>
                </c:pt>
                <c:pt idx="4078">
                  <c:v>41800</c:v>
                </c:pt>
                <c:pt idx="4079">
                  <c:v>41799</c:v>
                </c:pt>
                <c:pt idx="4080">
                  <c:v>41798</c:v>
                </c:pt>
                <c:pt idx="4081">
                  <c:v>41797</c:v>
                </c:pt>
                <c:pt idx="4082">
                  <c:v>41796</c:v>
                </c:pt>
                <c:pt idx="4083">
                  <c:v>41795</c:v>
                </c:pt>
                <c:pt idx="4084">
                  <c:v>41794</c:v>
                </c:pt>
                <c:pt idx="4085">
                  <c:v>41793</c:v>
                </c:pt>
                <c:pt idx="4086">
                  <c:v>41792</c:v>
                </c:pt>
                <c:pt idx="4087">
                  <c:v>41791</c:v>
                </c:pt>
                <c:pt idx="4088">
                  <c:v>41790</c:v>
                </c:pt>
                <c:pt idx="4089">
                  <c:v>41789</c:v>
                </c:pt>
                <c:pt idx="4090">
                  <c:v>41788</c:v>
                </c:pt>
                <c:pt idx="4091">
                  <c:v>41787</c:v>
                </c:pt>
                <c:pt idx="4092">
                  <c:v>41786</c:v>
                </c:pt>
                <c:pt idx="4093">
                  <c:v>41785</c:v>
                </c:pt>
                <c:pt idx="4094">
                  <c:v>41784</c:v>
                </c:pt>
                <c:pt idx="4095">
                  <c:v>41783</c:v>
                </c:pt>
                <c:pt idx="4096">
                  <c:v>41782</c:v>
                </c:pt>
                <c:pt idx="4097">
                  <c:v>41781</c:v>
                </c:pt>
                <c:pt idx="4098">
                  <c:v>41780</c:v>
                </c:pt>
                <c:pt idx="4099">
                  <c:v>41779</c:v>
                </c:pt>
                <c:pt idx="4100">
                  <c:v>41778</c:v>
                </c:pt>
                <c:pt idx="4101">
                  <c:v>41777</c:v>
                </c:pt>
                <c:pt idx="4102">
                  <c:v>41776</c:v>
                </c:pt>
                <c:pt idx="4103">
                  <c:v>41775</c:v>
                </c:pt>
                <c:pt idx="4104">
                  <c:v>41774</c:v>
                </c:pt>
                <c:pt idx="4105">
                  <c:v>41773</c:v>
                </c:pt>
                <c:pt idx="4106">
                  <c:v>41772</c:v>
                </c:pt>
                <c:pt idx="4107">
                  <c:v>41771</c:v>
                </c:pt>
                <c:pt idx="4108">
                  <c:v>41770</c:v>
                </c:pt>
                <c:pt idx="4109">
                  <c:v>41769</c:v>
                </c:pt>
                <c:pt idx="4110">
                  <c:v>41768</c:v>
                </c:pt>
                <c:pt idx="4111">
                  <c:v>41767</c:v>
                </c:pt>
                <c:pt idx="4112">
                  <c:v>41766</c:v>
                </c:pt>
                <c:pt idx="4113">
                  <c:v>41765</c:v>
                </c:pt>
                <c:pt idx="4114">
                  <c:v>41764</c:v>
                </c:pt>
                <c:pt idx="4115">
                  <c:v>41763</c:v>
                </c:pt>
                <c:pt idx="4116">
                  <c:v>41762</c:v>
                </c:pt>
                <c:pt idx="4117">
                  <c:v>41761</c:v>
                </c:pt>
                <c:pt idx="4118">
                  <c:v>41760</c:v>
                </c:pt>
                <c:pt idx="4119">
                  <c:v>41759</c:v>
                </c:pt>
                <c:pt idx="4120">
                  <c:v>41758</c:v>
                </c:pt>
                <c:pt idx="4121">
                  <c:v>41757</c:v>
                </c:pt>
                <c:pt idx="4122">
                  <c:v>41756</c:v>
                </c:pt>
                <c:pt idx="4123">
                  <c:v>41755</c:v>
                </c:pt>
                <c:pt idx="4124">
                  <c:v>41754</c:v>
                </c:pt>
                <c:pt idx="4125">
                  <c:v>41753</c:v>
                </c:pt>
                <c:pt idx="4126">
                  <c:v>41752</c:v>
                </c:pt>
                <c:pt idx="4127">
                  <c:v>41751</c:v>
                </c:pt>
                <c:pt idx="4128">
                  <c:v>41750</c:v>
                </c:pt>
                <c:pt idx="4129">
                  <c:v>41749</c:v>
                </c:pt>
                <c:pt idx="4130">
                  <c:v>41748</c:v>
                </c:pt>
                <c:pt idx="4131">
                  <c:v>41747</c:v>
                </c:pt>
                <c:pt idx="4132">
                  <c:v>41746</c:v>
                </c:pt>
                <c:pt idx="4133">
                  <c:v>41745</c:v>
                </c:pt>
                <c:pt idx="4134">
                  <c:v>41744</c:v>
                </c:pt>
                <c:pt idx="4135">
                  <c:v>41743</c:v>
                </c:pt>
                <c:pt idx="4136">
                  <c:v>41742</c:v>
                </c:pt>
                <c:pt idx="4137">
                  <c:v>41741</c:v>
                </c:pt>
                <c:pt idx="4138">
                  <c:v>41740</c:v>
                </c:pt>
                <c:pt idx="4139">
                  <c:v>41739</c:v>
                </c:pt>
                <c:pt idx="4140">
                  <c:v>41738</c:v>
                </c:pt>
                <c:pt idx="4141">
                  <c:v>41737</c:v>
                </c:pt>
                <c:pt idx="4142">
                  <c:v>41736</c:v>
                </c:pt>
                <c:pt idx="4143">
                  <c:v>41735</c:v>
                </c:pt>
                <c:pt idx="4144">
                  <c:v>41734</c:v>
                </c:pt>
                <c:pt idx="4145">
                  <c:v>41733</c:v>
                </c:pt>
                <c:pt idx="4146">
                  <c:v>41732</c:v>
                </c:pt>
                <c:pt idx="4147">
                  <c:v>41731</c:v>
                </c:pt>
                <c:pt idx="4148">
                  <c:v>41730</c:v>
                </c:pt>
                <c:pt idx="4149">
                  <c:v>41729</c:v>
                </c:pt>
                <c:pt idx="4150">
                  <c:v>41728</c:v>
                </c:pt>
                <c:pt idx="4151">
                  <c:v>41727</c:v>
                </c:pt>
                <c:pt idx="4152">
                  <c:v>41726</c:v>
                </c:pt>
                <c:pt idx="4153">
                  <c:v>41725</c:v>
                </c:pt>
                <c:pt idx="4154">
                  <c:v>41724</c:v>
                </c:pt>
                <c:pt idx="4155">
                  <c:v>41723</c:v>
                </c:pt>
                <c:pt idx="4156">
                  <c:v>41722</c:v>
                </c:pt>
                <c:pt idx="4157">
                  <c:v>41721</c:v>
                </c:pt>
                <c:pt idx="4158">
                  <c:v>41720</c:v>
                </c:pt>
                <c:pt idx="4159">
                  <c:v>41719</c:v>
                </c:pt>
                <c:pt idx="4160">
                  <c:v>41718</c:v>
                </c:pt>
                <c:pt idx="4161">
                  <c:v>41717</c:v>
                </c:pt>
                <c:pt idx="4162">
                  <c:v>41716</c:v>
                </c:pt>
                <c:pt idx="4163">
                  <c:v>41715</c:v>
                </c:pt>
                <c:pt idx="4164">
                  <c:v>41714</c:v>
                </c:pt>
                <c:pt idx="4165">
                  <c:v>41713</c:v>
                </c:pt>
                <c:pt idx="4166">
                  <c:v>41712</c:v>
                </c:pt>
                <c:pt idx="4167">
                  <c:v>41711</c:v>
                </c:pt>
                <c:pt idx="4168">
                  <c:v>41710</c:v>
                </c:pt>
                <c:pt idx="4169">
                  <c:v>41709</c:v>
                </c:pt>
                <c:pt idx="4170">
                  <c:v>41708</c:v>
                </c:pt>
                <c:pt idx="4171">
                  <c:v>41707</c:v>
                </c:pt>
                <c:pt idx="4172">
                  <c:v>41706</c:v>
                </c:pt>
                <c:pt idx="4173">
                  <c:v>41705</c:v>
                </c:pt>
                <c:pt idx="4174">
                  <c:v>41704</c:v>
                </c:pt>
                <c:pt idx="4175">
                  <c:v>41703</c:v>
                </c:pt>
                <c:pt idx="4176">
                  <c:v>41702</c:v>
                </c:pt>
                <c:pt idx="4177">
                  <c:v>41701</c:v>
                </c:pt>
                <c:pt idx="4178">
                  <c:v>41700</c:v>
                </c:pt>
                <c:pt idx="4179">
                  <c:v>41699</c:v>
                </c:pt>
                <c:pt idx="4180">
                  <c:v>41698</c:v>
                </c:pt>
                <c:pt idx="4181">
                  <c:v>41697</c:v>
                </c:pt>
                <c:pt idx="4182">
                  <c:v>41696</c:v>
                </c:pt>
                <c:pt idx="4183">
                  <c:v>41695</c:v>
                </c:pt>
                <c:pt idx="4184">
                  <c:v>41694</c:v>
                </c:pt>
                <c:pt idx="4185">
                  <c:v>41693</c:v>
                </c:pt>
                <c:pt idx="4186">
                  <c:v>41692</c:v>
                </c:pt>
                <c:pt idx="4187">
                  <c:v>41691</c:v>
                </c:pt>
                <c:pt idx="4188">
                  <c:v>41690</c:v>
                </c:pt>
                <c:pt idx="4189">
                  <c:v>41689</c:v>
                </c:pt>
                <c:pt idx="4190">
                  <c:v>41688</c:v>
                </c:pt>
                <c:pt idx="4191">
                  <c:v>41687</c:v>
                </c:pt>
                <c:pt idx="4192">
                  <c:v>41686</c:v>
                </c:pt>
                <c:pt idx="4193">
                  <c:v>41685</c:v>
                </c:pt>
                <c:pt idx="4194">
                  <c:v>41684</c:v>
                </c:pt>
                <c:pt idx="4195">
                  <c:v>41683</c:v>
                </c:pt>
                <c:pt idx="4196">
                  <c:v>41682</c:v>
                </c:pt>
                <c:pt idx="4197">
                  <c:v>41681</c:v>
                </c:pt>
                <c:pt idx="4198">
                  <c:v>41680</c:v>
                </c:pt>
                <c:pt idx="4199">
                  <c:v>41679</c:v>
                </c:pt>
                <c:pt idx="4200">
                  <c:v>41678</c:v>
                </c:pt>
                <c:pt idx="4201">
                  <c:v>41677</c:v>
                </c:pt>
                <c:pt idx="4202">
                  <c:v>41676</c:v>
                </c:pt>
                <c:pt idx="4203">
                  <c:v>41675</c:v>
                </c:pt>
                <c:pt idx="4204">
                  <c:v>41674</c:v>
                </c:pt>
                <c:pt idx="4205">
                  <c:v>41673</c:v>
                </c:pt>
                <c:pt idx="4206">
                  <c:v>41672</c:v>
                </c:pt>
                <c:pt idx="4207">
                  <c:v>41671</c:v>
                </c:pt>
                <c:pt idx="4208">
                  <c:v>41670</c:v>
                </c:pt>
                <c:pt idx="4209">
                  <c:v>41669</c:v>
                </c:pt>
                <c:pt idx="4210">
                  <c:v>41668</c:v>
                </c:pt>
                <c:pt idx="4211">
                  <c:v>41667</c:v>
                </c:pt>
                <c:pt idx="4212">
                  <c:v>41666</c:v>
                </c:pt>
                <c:pt idx="4213">
                  <c:v>41665</c:v>
                </c:pt>
                <c:pt idx="4214">
                  <c:v>41664</c:v>
                </c:pt>
                <c:pt idx="4215">
                  <c:v>41663</c:v>
                </c:pt>
                <c:pt idx="4216">
                  <c:v>41662</c:v>
                </c:pt>
                <c:pt idx="4217">
                  <c:v>41661</c:v>
                </c:pt>
                <c:pt idx="4218">
                  <c:v>41660</c:v>
                </c:pt>
                <c:pt idx="4219">
                  <c:v>41659</c:v>
                </c:pt>
                <c:pt idx="4220">
                  <c:v>41658</c:v>
                </c:pt>
                <c:pt idx="4221">
                  <c:v>41657</c:v>
                </c:pt>
                <c:pt idx="4222">
                  <c:v>41656</c:v>
                </c:pt>
                <c:pt idx="4223">
                  <c:v>41655</c:v>
                </c:pt>
                <c:pt idx="4224">
                  <c:v>41654</c:v>
                </c:pt>
                <c:pt idx="4225">
                  <c:v>41653</c:v>
                </c:pt>
                <c:pt idx="4226">
                  <c:v>41652</c:v>
                </c:pt>
                <c:pt idx="4227">
                  <c:v>41651</c:v>
                </c:pt>
                <c:pt idx="4228">
                  <c:v>41650</c:v>
                </c:pt>
                <c:pt idx="4229">
                  <c:v>41649</c:v>
                </c:pt>
                <c:pt idx="4230">
                  <c:v>41648</c:v>
                </c:pt>
                <c:pt idx="4231">
                  <c:v>41647</c:v>
                </c:pt>
                <c:pt idx="4232">
                  <c:v>41646</c:v>
                </c:pt>
                <c:pt idx="4233">
                  <c:v>41645</c:v>
                </c:pt>
                <c:pt idx="4234">
                  <c:v>41644</c:v>
                </c:pt>
                <c:pt idx="4235">
                  <c:v>41643</c:v>
                </c:pt>
                <c:pt idx="4236">
                  <c:v>41642</c:v>
                </c:pt>
                <c:pt idx="4237">
                  <c:v>41641</c:v>
                </c:pt>
                <c:pt idx="4238">
                  <c:v>41640</c:v>
                </c:pt>
                <c:pt idx="4239">
                  <c:v>41639</c:v>
                </c:pt>
                <c:pt idx="4240">
                  <c:v>41638</c:v>
                </c:pt>
                <c:pt idx="4241">
                  <c:v>41637</c:v>
                </c:pt>
                <c:pt idx="4242">
                  <c:v>41636</c:v>
                </c:pt>
                <c:pt idx="4243">
                  <c:v>41635</c:v>
                </c:pt>
                <c:pt idx="4244">
                  <c:v>41634</c:v>
                </c:pt>
                <c:pt idx="4245">
                  <c:v>41633</c:v>
                </c:pt>
                <c:pt idx="4246">
                  <c:v>41632</c:v>
                </c:pt>
                <c:pt idx="4247">
                  <c:v>41631</c:v>
                </c:pt>
                <c:pt idx="4248">
                  <c:v>41630</c:v>
                </c:pt>
                <c:pt idx="4249">
                  <c:v>41629</c:v>
                </c:pt>
                <c:pt idx="4250">
                  <c:v>41628</c:v>
                </c:pt>
                <c:pt idx="4251">
                  <c:v>41627</c:v>
                </c:pt>
                <c:pt idx="4252">
                  <c:v>41626</c:v>
                </c:pt>
                <c:pt idx="4253">
                  <c:v>41625</c:v>
                </c:pt>
                <c:pt idx="4254">
                  <c:v>41624</c:v>
                </c:pt>
                <c:pt idx="4255">
                  <c:v>41623</c:v>
                </c:pt>
                <c:pt idx="4256">
                  <c:v>41622</c:v>
                </c:pt>
                <c:pt idx="4257">
                  <c:v>41621</c:v>
                </c:pt>
                <c:pt idx="4258">
                  <c:v>41620</c:v>
                </c:pt>
                <c:pt idx="4259">
                  <c:v>41619</c:v>
                </c:pt>
                <c:pt idx="4260">
                  <c:v>41618</c:v>
                </c:pt>
                <c:pt idx="4261">
                  <c:v>41617</c:v>
                </c:pt>
                <c:pt idx="4262">
                  <c:v>41616</c:v>
                </c:pt>
                <c:pt idx="4263">
                  <c:v>41615</c:v>
                </c:pt>
                <c:pt idx="4264">
                  <c:v>41614</c:v>
                </c:pt>
                <c:pt idx="4265">
                  <c:v>41613</c:v>
                </c:pt>
                <c:pt idx="4266">
                  <c:v>41612</c:v>
                </c:pt>
                <c:pt idx="4267">
                  <c:v>41611</c:v>
                </c:pt>
                <c:pt idx="4268">
                  <c:v>41610</c:v>
                </c:pt>
                <c:pt idx="4269">
                  <c:v>41609</c:v>
                </c:pt>
                <c:pt idx="4270">
                  <c:v>41608</c:v>
                </c:pt>
                <c:pt idx="4271">
                  <c:v>41607</c:v>
                </c:pt>
                <c:pt idx="4272">
                  <c:v>41606</c:v>
                </c:pt>
                <c:pt idx="4273">
                  <c:v>41605</c:v>
                </c:pt>
                <c:pt idx="4274">
                  <c:v>41604</c:v>
                </c:pt>
                <c:pt idx="4275">
                  <c:v>41603</c:v>
                </c:pt>
                <c:pt idx="4276">
                  <c:v>41602</c:v>
                </c:pt>
                <c:pt idx="4277">
                  <c:v>41601</c:v>
                </c:pt>
                <c:pt idx="4278">
                  <c:v>41600</c:v>
                </c:pt>
                <c:pt idx="4279">
                  <c:v>41599</c:v>
                </c:pt>
                <c:pt idx="4280">
                  <c:v>41598</c:v>
                </c:pt>
                <c:pt idx="4281">
                  <c:v>41597</c:v>
                </c:pt>
                <c:pt idx="4282">
                  <c:v>41596</c:v>
                </c:pt>
                <c:pt idx="4283">
                  <c:v>41595</c:v>
                </c:pt>
                <c:pt idx="4284">
                  <c:v>41594</c:v>
                </c:pt>
                <c:pt idx="4285">
                  <c:v>41593</c:v>
                </c:pt>
                <c:pt idx="4286">
                  <c:v>41592</c:v>
                </c:pt>
                <c:pt idx="4287">
                  <c:v>41591</c:v>
                </c:pt>
                <c:pt idx="4288">
                  <c:v>41590</c:v>
                </c:pt>
                <c:pt idx="4289">
                  <c:v>41589</c:v>
                </c:pt>
                <c:pt idx="4290">
                  <c:v>41588</c:v>
                </c:pt>
                <c:pt idx="4291">
                  <c:v>41587</c:v>
                </c:pt>
                <c:pt idx="4292">
                  <c:v>41586</c:v>
                </c:pt>
                <c:pt idx="4293">
                  <c:v>41585</c:v>
                </c:pt>
                <c:pt idx="4294">
                  <c:v>41584</c:v>
                </c:pt>
                <c:pt idx="4295">
                  <c:v>41583</c:v>
                </c:pt>
                <c:pt idx="4296">
                  <c:v>41582</c:v>
                </c:pt>
                <c:pt idx="4297">
                  <c:v>41581</c:v>
                </c:pt>
                <c:pt idx="4298">
                  <c:v>41580</c:v>
                </c:pt>
                <c:pt idx="4299">
                  <c:v>41579</c:v>
                </c:pt>
                <c:pt idx="4300">
                  <c:v>41578</c:v>
                </c:pt>
                <c:pt idx="4301">
                  <c:v>41577</c:v>
                </c:pt>
                <c:pt idx="4302">
                  <c:v>41576</c:v>
                </c:pt>
                <c:pt idx="4303">
                  <c:v>41575</c:v>
                </c:pt>
                <c:pt idx="4304">
                  <c:v>41574</c:v>
                </c:pt>
                <c:pt idx="4305">
                  <c:v>41573</c:v>
                </c:pt>
                <c:pt idx="4306">
                  <c:v>41572</c:v>
                </c:pt>
                <c:pt idx="4307">
                  <c:v>41571</c:v>
                </c:pt>
                <c:pt idx="4308">
                  <c:v>41570</c:v>
                </c:pt>
                <c:pt idx="4309">
                  <c:v>41569</c:v>
                </c:pt>
                <c:pt idx="4310">
                  <c:v>41568</c:v>
                </c:pt>
                <c:pt idx="4311">
                  <c:v>41567</c:v>
                </c:pt>
                <c:pt idx="4312">
                  <c:v>41566</c:v>
                </c:pt>
                <c:pt idx="4313">
                  <c:v>41565</c:v>
                </c:pt>
                <c:pt idx="4314">
                  <c:v>41564</c:v>
                </c:pt>
                <c:pt idx="4315">
                  <c:v>41563</c:v>
                </c:pt>
                <c:pt idx="4316">
                  <c:v>41562</c:v>
                </c:pt>
                <c:pt idx="4317">
                  <c:v>41561</c:v>
                </c:pt>
                <c:pt idx="4318">
                  <c:v>41560</c:v>
                </c:pt>
                <c:pt idx="4319">
                  <c:v>41559</c:v>
                </c:pt>
                <c:pt idx="4320">
                  <c:v>41558</c:v>
                </c:pt>
                <c:pt idx="4321">
                  <c:v>41557</c:v>
                </c:pt>
                <c:pt idx="4322">
                  <c:v>41556</c:v>
                </c:pt>
                <c:pt idx="4323">
                  <c:v>41555</c:v>
                </c:pt>
                <c:pt idx="4324">
                  <c:v>41554</c:v>
                </c:pt>
                <c:pt idx="4325">
                  <c:v>41553</c:v>
                </c:pt>
                <c:pt idx="4326">
                  <c:v>41552</c:v>
                </c:pt>
                <c:pt idx="4327">
                  <c:v>41551</c:v>
                </c:pt>
                <c:pt idx="4328">
                  <c:v>41550</c:v>
                </c:pt>
                <c:pt idx="4329">
                  <c:v>41549</c:v>
                </c:pt>
                <c:pt idx="4330">
                  <c:v>41548</c:v>
                </c:pt>
                <c:pt idx="4331">
                  <c:v>41547</c:v>
                </c:pt>
                <c:pt idx="4332">
                  <c:v>41546</c:v>
                </c:pt>
                <c:pt idx="4333">
                  <c:v>41545</c:v>
                </c:pt>
                <c:pt idx="4334">
                  <c:v>41544</c:v>
                </c:pt>
                <c:pt idx="4335">
                  <c:v>41543</c:v>
                </c:pt>
                <c:pt idx="4336">
                  <c:v>41542</c:v>
                </c:pt>
                <c:pt idx="4337">
                  <c:v>41541</c:v>
                </c:pt>
                <c:pt idx="4338">
                  <c:v>41540</c:v>
                </c:pt>
                <c:pt idx="4339">
                  <c:v>41539</c:v>
                </c:pt>
                <c:pt idx="4340">
                  <c:v>41538</c:v>
                </c:pt>
                <c:pt idx="4341">
                  <c:v>41537</c:v>
                </c:pt>
                <c:pt idx="4342">
                  <c:v>41536</c:v>
                </c:pt>
                <c:pt idx="4343">
                  <c:v>41535</c:v>
                </c:pt>
                <c:pt idx="4344">
                  <c:v>41534</c:v>
                </c:pt>
                <c:pt idx="4345">
                  <c:v>41533</c:v>
                </c:pt>
                <c:pt idx="4346">
                  <c:v>41532</c:v>
                </c:pt>
                <c:pt idx="4347">
                  <c:v>41531</c:v>
                </c:pt>
                <c:pt idx="4348">
                  <c:v>41530</c:v>
                </c:pt>
                <c:pt idx="4349">
                  <c:v>41529</c:v>
                </c:pt>
                <c:pt idx="4350">
                  <c:v>41528</c:v>
                </c:pt>
                <c:pt idx="4351">
                  <c:v>41527</c:v>
                </c:pt>
                <c:pt idx="4352">
                  <c:v>41526</c:v>
                </c:pt>
                <c:pt idx="4353">
                  <c:v>41525</c:v>
                </c:pt>
                <c:pt idx="4354">
                  <c:v>41524</c:v>
                </c:pt>
                <c:pt idx="4355">
                  <c:v>41523</c:v>
                </c:pt>
                <c:pt idx="4356">
                  <c:v>41522</c:v>
                </c:pt>
                <c:pt idx="4357">
                  <c:v>41521</c:v>
                </c:pt>
                <c:pt idx="4358">
                  <c:v>41520</c:v>
                </c:pt>
                <c:pt idx="4359">
                  <c:v>41519</c:v>
                </c:pt>
                <c:pt idx="4360">
                  <c:v>41518</c:v>
                </c:pt>
                <c:pt idx="4361">
                  <c:v>41517</c:v>
                </c:pt>
                <c:pt idx="4362">
                  <c:v>41516</c:v>
                </c:pt>
                <c:pt idx="4363">
                  <c:v>41515</c:v>
                </c:pt>
                <c:pt idx="4364">
                  <c:v>41514</c:v>
                </c:pt>
                <c:pt idx="4365">
                  <c:v>41513</c:v>
                </c:pt>
                <c:pt idx="4366">
                  <c:v>41512</c:v>
                </c:pt>
                <c:pt idx="4367">
                  <c:v>41511</c:v>
                </c:pt>
                <c:pt idx="4368">
                  <c:v>41510</c:v>
                </c:pt>
                <c:pt idx="4369">
                  <c:v>41509</c:v>
                </c:pt>
                <c:pt idx="4370">
                  <c:v>41508</c:v>
                </c:pt>
                <c:pt idx="4371">
                  <c:v>41507</c:v>
                </c:pt>
                <c:pt idx="4372">
                  <c:v>41506</c:v>
                </c:pt>
                <c:pt idx="4373">
                  <c:v>41505</c:v>
                </c:pt>
                <c:pt idx="4374">
                  <c:v>41504</c:v>
                </c:pt>
                <c:pt idx="4375">
                  <c:v>41503</c:v>
                </c:pt>
                <c:pt idx="4376">
                  <c:v>41502</c:v>
                </c:pt>
                <c:pt idx="4377">
                  <c:v>41501</c:v>
                </c:pt>
                <c:pt idx="4378">
                  <c:v>41500</c:v>
                </c:pt>
                <c:pt idx="4379">
                  <c:v>41499</c:v>
                </c:pt>
                <c:pt idx="4380">
                  <c:v>41498</c:v>
                </c:pt>
                <c:pt idx="4381">
                  <c:v>41497</c:v>
                </c:pt>
                <c:pt idx="4382">
                  <c:v>41496</c:v>
                </c:pt>
                <c:pt idx="4383">
                  <c:v>41495</c:v>
                </c:pt>
                <c:pt idx="4384">
                  <c:v>41494</c:v>
                </c:pt>
                <c:pt idx="4385">
                  <c:v>41493</c:v>
                </c:pt>
                <c:pt idx="4386">
                  <c:v>41492</c:v>
                </c:pt>
                <c:pt idx="4387">
                  <c:v>41491</c:v>
                </c:pt>
                <c:pt idx="4388">
                  <c:v>41490</c:v>
                </c:pt>
                <c:pt idx="4389">
                  <c:v>41489</c:v>
                </c:pt>
                <c:pt idx="4390">
                  <c:v>41488</c:v>
                </c:pt>
                <c:pt idx="4391">
                  <c:v>41487</c:v>
                </c:pt>
                <c:pt idx="4392">
                  <c:v>41486</c:v>
                </c:pt>
                <c:pt idx="4393">
                  <c:v>41485</c:v>
                </c:pt>
                <c:pt idx="4394">
                  <c:v>41484</c:v>
                </c:pt>
                <c:pt idx="4395">
                  <c:v>41483</c:v>
                </c:pt>
                <c:pt idx="4396">
                  <c:v>41482</c:v>
                </c:pt>
                <c:pt idx="4397">
                  <c:v>41481</c:v>
                </c:pt>
                <c:pt idx="4398">
                  <c:v>41480</c:v>
                </c:pt>
                <c:pt idx="4399">
                  <c:v>41479</c:v>
                </c:pt>
                <c:pt idx="4400">
                  <c:v>41478</c:v>
                </c:pt>
                <c:pt idx="4401">
                  <c:v>41477</c:v>
                </c:pt>
                <c:pt idx="4402">
                  <c:v>41476</c:v>
                </c:pt>
                <c:pt idx="4403">
                  <c:v>41475</c:v>
                </c:pt>
                <c:pt idx="4404">
                  <c:v>41474</c:v>
                </c:pt>
                <c:pt idx="4405">
                  <c:v>41473</c:v>
                </c:pt>
                <c:pt idx="4406">
                  <c:v>41472</c:v>
                </c:pt>
                <c:pt idx="4407">
                  <c:v>41471</c:v>
                </c:pt>
                <c:pt idx="4408">
                  <c:v>41470</c:v>
                </c:pt>
                <c:pt idx="4409">
                  <c:v>41469</c:v>
                </c:pt>
                <c:pt idx="4410">
                  <c:v>41468</c:v>
                </c:pt>
                <c:pt idx="4411">
                  <c:v>41467</c:v>
                </c:pt>
                <c:pt idx="4412">
                  <c:v>41466</c:v>
                </c:pt>
                <c:pt idx="4413">
                  <c:v>41465</c:v>
                </c:pt>
                <c:pt idx="4414">
                  <c:v>41464</c:v>
                </c:pt>
                <c:pt idx="4415">
                  <c:v>41463</c:v>
                </c:pt>
                <c:pt idx="4416">
                  <c:v>41462</c:v>
                </c:pt>
                <c:pt idx="4417">
                  <c:v>41461</c:v>
                </c:pt>
                <c:pt idx="4418">
                  <c:v>41460</c:v>
                </c:pt>
                <c:pt idx="4419">
                  <c:v>41459</c:v>
                </c:pt>
                <c:pt idx="4420">
                  <c:v>41458</c:v>
                </c:pt>
                <c:pt idx="4421">
                  <c:v>41457</c:v>
                </c:pt>
                <c:pt idx="4422">
                  <c:v>41456</c:v>
                </c:pt>
                <c:pt idx="4423">
                  <c:v>41455</c:v>
                </c:pt>
                <c:pt idx="4424">
                  <c:v>41454</c:v>
                </c:pt>
                <c:pt idx="4425">
                  <c:v>41453</c:v>
                </c:pt>
                <c:pt idx="4426">
                  <c:v>41452</c:v>
                </c:pt>
                <c:pt idx="4427">
                  <c:v>41451</c:v>
                </c:pt>
                <c:pt idx="4428">
                  <c:v>41450</c:v>
                </c:pt>
                <c:pt idx="4429">
                  <c:v>41449</c:v>
                </c:pt>
                <c:pt idx="4430">
                  <c:v>41448</c:v>
                </c:pt>
                <c:pt idx="4431">
                  <c:v>41447</c:v>
                </c:pt>
                <c:pt idx="4432">
                  <c:v>41446</c:v>
                </c:pt>
                <c:pt idx="4433">
                  <c:v>41445</c:v>
                </c:pt>
                <c:pt idx="4434">
                  <c:v>41444</c:v>
                </c:pt>
                <c:pt idx="4435">
                  <c:v>41443</c:v>
                </c:pt>
                <c:pt idx="4436">
                  <c:v>41442</c:v>
                </c:pt>
                <c:pt idx="4437">
                  <c:v>41441</c:v>
                </c:pt>
                <c:pt idx="4438">
                  <c:v>41440</c:v>
                </c:pt>
                <c:pt idx="4439">
                  <c:v>41439</c:v>
                </c:pt>
                <c:pt idx="4440">
                  <c:v>41438</c:v>
                </c:pt>
                <c:pt idx="4441">
                  <c:v>41437</c:v>
                </c:pt>
                <c:pt idx="4442">
                  <c:v>41436</c:v>
                </c:pt>
                <c:pt idx="4443">
                  <c:v>41435</c:v>
                </c:pt>
                <c:pt idx="4444">
                  <c:v>41434</c:v>
                </c:pt>
                <c:pt idx="4445">
                  <c:v>41433</c:v>
                </c:pt>
                <c:pt idx="4446">
                  <c:v>41432</c:v>
                </c:pt>
                <c:pt idx="4447">
                  <c:v>41431</c:v>
                </c:pt>
                <c:pt idx="4448">
                  <c:v>41430</c:v>
                </c:pt>
                <c:pt idx="4449">
                  <c:v>41429</c:v>
                </c:pt>
                <c:pt idx="4450">
                  <c:v>41428</c:v>
                </c:pt>
                <c:pt idx="4451">
                  <c:v>41427</c:v>
                </c:pt>
                <c:pt idx="4452">
                  <c:v>41426</c:v>
                </c:pt>
                <c:pt idx="4453">
                  <c:v>41425</c:v>
                </c:pt>
                <c:pt idx="4454">
                  <c:v>41424</c:v>
                </c:pt>
                <c:pt idx="4455">
                  <c:v>41423</c:v>
                </c:pt>
                <c:pt idx="4456">
                  <c:v>41422</c:v>
                </c:pt>
                <c:pt idx="4457">
                  <c:v>41421</c:v>
                </c:pt>
                <c:pt idx="4458">
                  <c:v>41420</c:v>
                </c:pt>
                <c:pt idx="4459">
                  <c:v>41419</c:v>
                </c:pt>
                <c:pt idx="4460">
                  <c:v>41418</c:v>
                </c:pt>
                <c:pt idx="4461">
                  <c:v>41417</c:v>
                </c:pt>
                <c:pt idx="4462">
                  <c:v>41416</c:v>
                </c:pt>
                <c:pt idx="4463">
                  <c:v>41415</c:v>
                </c:pt>
                <c:pt idx="4464">
                  <c:v>41414</c:v>
                </c:pt>
                <c:pt idx="4465">
                  <c:v>41413</c:v>
                </c:pt>
                <c:pt idx="4466">
                  <c:v>41412</c:v>
                </c:pt>
                <c:pt idx="4467">
                  <c:v>41411</c:v>
                </c:pt>
                <c:pt idx="4468">
                  <c:v>41410</c:v>
                </c:pt>
                <c:pt idx="4469">
                  <c:v>41409</c:v>
                </c:pt>
                <c:pt idx="4470">
                  <c:v>41408</c:v>
                </c:pt>
                <c:pt idx="4471">
                  <c:v>41407</c:v>
                </c:pt>
                <c:pt idx="4472">
                  <c:v>41406</c:v>
                </c:pt>
                <c:pt idx="4473">
                  <c:v>41405</c:v>
                </c:pt>
                <c:pt idx="4474">
                  <c:v>41404</c:v>
                </c:pt>
                <c:pt idx="4475">
                  <c:v>41403</c:v>
                </c:pt>
                <c:pt idx="4476">
                  <c:v>41402</c:v>
                </c:pt>
                <c:pt idx="4477">
                  <c:v>41401</c:v>
                </c:pt>
                <c:pt idx="4478">
                  <c:v>41400</c:v>
                </c:pt>
                <c:pt idx="4479">
                  <c:v>41399</c:v>
                </c:pt>
                <c:pt idx="4480">
                  <c:v>41398</c:v>
                </c:pt>
                <c:pt idx="4481">
                  <c:v>41397</c:v>
                </c:pt>
                <c:pt idx="4482">
                  <c:v>41396</c:v>
                </c:pt>
                <c:pt idx="4483">
                  <c:v>41395</c:v>
                </c:pt>
                <c:pt idx="4484">
                  <c:v>41394</c:v>
                </c:pt>
                <c:pt idx="4485">
                  <c:v>41393</c:v>
                </c:pt>
                <c:pt idx="4486">
                  <c:v>41392</c:v>
                </c:pt>
                <c:pt idx="4487">
                  <c:v>41391</c:v>
                </c:pt>
                <c:pt idx="4488">
                  <c:v>41390</c:v>
                </c:pt>
                <c:pt idx="4489">
                  <c:v>41389</c:v>
                </c:pt>
                <c:pt idx="4490">
                  <c:v>41388</c:v>
                </c:pt>
                <c:pt idx="4491">
                  <c:v>41387</c:v>
                </c:pt>
                <c:pt idx="4492">
                  <c:v>41386</c:v>
                </c:pt>
                <c:pt idx="4493">
                  <c:v>41385</c:v>
                </c:pt>
                <c:pt idx="4494">
                  <c:v>41384</c:v>
                </c:pt>
                <c:pt idx="4495">
                  <c:v>41383</c:v>
                </c:pt>
                <c:pt idx="4496">
                  <c:v>41382</c:v>
                </c:pt>
                <c:pt idx="4497">
                  <c:v>41381</c:v>
                </c:pt>
                <c:pt idx="4498">
                  <c:v>41380</c:v>
                </c:pt>
                <c:pt idx="4499">
                  <c:v>41379</c:v>
                </c:pt>
                <c:pt idx="4500">
                  <c:v>41378</c:v>
                </c:pt>
                <c:pt idx="4501">
                  <c:v>41377</c:v>
                </c:pt>
                <c:pt idx="4502">
                  <c:v>41376</c:v>
                </c:pt>
                <c:pt idx="4503">
                  <c:v>41375</c:v>
                </c:pt>
                <c:pt idx="4504">
                  <c:v>41374</c:v>
                </c:pt>
                <c:pt idx="4505">
                  <c:v>41373</c:v>
                </c:pt>
                <c:pt idx="4506">
                  <c:v>41372</c:v>
                </c:pt>
                <c:pt idx="4507">
                  <c:v>41371</c:v>
                </c:pt>
                <c:pt idx="4508">
                  <c:v>41370</c:v>
                </c:pt>
                <c:pt idx="4509">
                  <c:v>41369</c:v>
                </c:pt>
                <c:pt idx="4510">
                  <c:v>41368</c:v>
                </c:pt>
                <c:pt idx="4511">
                  <c:v>41367</c:v>
                </c:pt>
                <c:pt idx="4512">
                  <c:v>41366</c:v>
                </c:pt>
                <c:pt idx="4513">
                  <c:v>41365</c:v>
                </c:pt>
                <c:pt idx="4514">
                  <c:v>41364</c:v>
                </c:pt>
                <c:pt idx="4515">
                  <c:v>41363</c:v>
                </c:pt>
                <c:pt idx="4516">
                  <c:v>41362</c:v>
                </c:pt>
                <c:pt idx="4517">
                  <c:v>41361</c:v>
                </c:pt>
                <c:pt idx="4518">
                  <c:v>41360</c:v>
                </c:pt>
                <c:pt idx="4519">
                  <c:v>41359</c:v>
                </c:pt>
                <c:pt idx="4520">
                  <c:v>41358</c:v>
                </c:pt>
                <c:pt idx="4521">
                  <c:v>41357</c:v>
                </c:pt>
                <c:pt idx="4522">
                  <c:v>41356</c:v>
                </c:pt>
                <c:pt idx="4523">
                  <c:v>41355</c:v>
                </c:pt>
                <c:pt idx="4524">
                  <c:v>41354</c:v>
                </c:pt>
                <c:pt idx="4525">
                  <c:v>41353</c:v>
                </c:pt>
                <c:pt idx="4526">
                  <c:v>41352</c:v>
                </c:pt>
                <c:pt idx="4527">
                  <c:v>41351</c:v>
                </c:pt>
                <c:pt idx="4528">
                  <c:v>41350</c:v>
                </c:pt>
                <c:pt idx="4529">
                  <c:v>41349</c:v>
                </c:pt>
                <c:pt idx="4530">
                  <c:v>41348</c:v>
                </c:pt>
                <c:pt idx="4531">
                  <c:v>41347</c:v>
                </c:pt>
                <c:pt idx="4532">
                  <c:v>41346</c:v>
                </c:pt>
                <c:pt idx="4533">
                  <c:v>41345</c:v>
                </c:pt>
                <c:pt idx="4534">
                  <c:v>41344</c:v>
                </c:pt>
                <c:pt idx="4535">
                  <c:v>41343</c:v>
                </c:pt>
                <c:pt idx="4536">
                  <c:v>41342</c:v>
                </c:pt>
                <c:pt idx="4537">
                  <c:v>41341</c:v>
                </c:pt>
                <c:pt idx="4538">
                  <c:v>41340</c:v>
                </c:pt>
                <c:pt idx="4539">
                  <c:v>41339</c:v>
                </c:pt>
                <c:pt idx="4540">
                  <c:v>41338</c:v>
                </c:pt>
                <c:pt idx="4541">
                  <c:v>41337</c:v>
                </c:pt>
                <c:pt idx="4542">
                  <c:v>41336</c:v>
                </c:pt>
                <c:pt idx="4543">
                  <c:v>41335</c:v>
                </c:pt>
                <c:pt idx="4544">
                  <c:v>41334</c:v>
                </c:pt>
                <c:pt idx="4545">
                  <c:v>41333</c:v>
                </c:pt>
                <c:pt idx="4546">
                  <c:v>41332</c:v>
                </c:pt>
                <c:pt idx="4547">
                  <c:v>41331</c:v>
                </c:pt>
                <c:pt idx="4548">
                  <c:v>41330</c:v>
                </c:pt>
                <c:pt idx="4549">
                  <c:v>41329</c:v>
                </c:pt>
                <c:pt idx="4550">
                  <c:v>41328</c:v>
                </c:pt>
                <c:pt idx="4551">
                  <c:v>41327</c:v>
                </c:pt>
                <c:pt idx="4552">
                  <c:v>41326</c:v>
                </c:pt>
                <c:pt idx="4553">
                  <c:v>41325</c:v>
                </c:pt>
                <c:pt idx="4554">
                  <c:v>41324</c:v>
                </c:pt>
                <c:pt idx="4555">
                  <c:v>41323</c:v>
                </c:pt>
                <c:pt idx="4556">
                  <c:v>41322</c:v>
                </c:pt>
                <c:pt idx="4557">
                  <c:v>41321</c:v>
                </c:pt>
                <c:pt idx="4558">
                  <c:v>41320</c:v>
                </c:pt>
                <c:pt idx="4559">
                  <c:v>41319</c:v>
                </c:pt>
                <c:pt idx="4560">
                  <c:v>41318</c:v>
                </c:pt>
                <c:pt idx="4561">
                  <c:v>41317</c:v>
                </c:pt>
                <c:pt idx="4562">
                  <c:v>41316</c:v>
                </c:pt>
                <c:pt idx="4563">
                  <c:v>41315</c:v>
                </c:pt>
                <c:pt idx="4564">
                  <c:v>41314</c:v>
                </c:pt>
                <c:pt idx="4565">
                  <c:v>41313</c:v>
                </c:pt>
                <c:pt idx="4566">
                  <c:v>41312</c:v>
                </c:pt>
                <c:pt idx="4567">
                  <c:v>41311</c:v>
                </c:pt>
                <c:pt idx="4568">
                  <c:v>41310</c:v>
                </c:pt>
                <c:pt idx="4569">
                  <c:v>41309</c:v>
                </c:pt>
                <c:pt idx="4570">
                  <c:v>41308</c:v>
                </c:pt>
                <c:pt idx="4571">
                  <c:v>41307</c:v>
                </c:pt>
                <c:pt idx="4572">
                  <c:v>41306</c:v>
                </c:pt>
                <c:pt idx="4573">
                  <c:v>41305</c:v>
                </c:pt>
                <c:pt idx="4574">
                  <c:v>41304</c:v>
                </c:pt>
                <c:pt idx="4575">
                  <c:v>41303</c:v>
                </c:pt>
                <c:pt idx="4576">
                  <c:v>41302</c:v>
                </c:pt>
                <c:pt idx="4577">
                  <c:v>41301</c:v>
                </c:pt>
                <c:pt idx="4578">
                  <c:v>41300</c:v>
                </c:pt>
                <c:pt idx="4579">
                  <c:v>41299</c:v>
                </c:pt>
                <c:pt idx="4580">
                  <c:v>41298</c:v>
                </c:pt>
                <c:pt idx="4581">
                  <c:v>41297</c:v>
                </c:pt>
                <c:pt idx="4582">
                  <c:v>41296</c:v>
                </c:pt>
                <c:pt idx="4583">
                  <c:v>41295</c:v>
                </c:pt>
                <c:pt idx="4584">
                  <c:v>41294</c:v>
                </c:pt>
                <c:pt idx="4585">
                  <c:v>41293</c:v>
                </c:pt>
                <c:pt idx="4586">
                  <c:v>41292</c:v>
                </c:pt>
                <c:pt idx="4587">
                  <c:v>41291</c:v>
                </c:pt>
                <c:pt idx="4588">
                  <c:v>41290</c:v>
                </c:pt>
                <c:pt idx="4589">
                  <c:v>41289</c:v>
                </c:pt>
                <c:pt idx="4590">
                  <c:v>41288</c:v>
                </c:pt>
                <c:pt idx="4591">
                  <c:v>41287</c:v>
                </c:pt>
                <c:pt idx="4592">
                  <c:v>41286</c:v>
                </c:pt>
                <c:pt idx="4593">
                  <c:v>41285</c:v>
                </c:pt>
                <c:pt idx="4594">
                  <c:v>41284</c:v>
                </c:pt>
                <c:pt idx="4595">
                  <c:v>41283</c:v>
                </c:pt>
                <c:pt idx="4596">
                  <c:v>41282</c:v>
                </c:pt>
                <c:pt idx="4597">
                  <c:v>41281</c:v>
                </c:pt>
                <c:pt idx="4598">
                  <c:v>41280</c:v>
                </c:pt>
                <c:pt idx="4599">
                  <c:v>41279</c:v>
                </c:pt>
                <c:pt idx="4600">
                  <c:v>41278</c:v>
                </c:pt>
                <c:pt idx="4601">
                  <c:v>41277</c:v>
                </c:pt>
                <c:pt idx="4602">
                  <c:v>41276</c:v>
                </c:pt>
                <c:pt idx="4603">
                  <c:v>41275</c:v>
                </c:pt>
                <c:pt idx="4604">
                  <c:v>41274</c:v>
                </c:pt>
                <c:pt idx="4605">
                  <c:v>41273</c:v>
                </c:pt>
                <c:pt idx="4606">
                  <c:v>41272</c:v>
                </c:pt>
                <c:pt idx="4607">
                  <c:v>41271</c:v>
                </c:pt>
                <c:pt idx="4608">
                  <c:v>41270</c:v>
                </c:pt>
                <c:pt idx="4609">
                  <c:v>41269</c:v>
                </c:pt>
                <c:pt idx="4610">
                  <c:v>41268</c:v>
                </c:pt>
                <c:pt idx="4611">
                  <c:v>41267</c:v>
                </c:pt>
                <c:pt idx="4612">
                  <c:v>41266</c:v>
                </c:pt>
                <c:pt idx="4613">
                  <c:v>41265</c:v>
                </c:pt>
                <c:pt idx="4614">
                  <c:v>41264</c:v>
                </c:pt>
                <c:pt idx="4615">
                  <c:v>41263</c:v>
                </c:pt>
                <c:pt idx="4616">
                  <c:v>41262</c:v>
                </c:pt>
                <c:pt idx="4617">
                  <c:v>41261</c:v>
                </c:pt>
                <c:pt idx="4618">
                  <c:v>41260</c:v>
                </c:pt>
                <c:pt idx="4619">
                  <c:v>41259</c:v>
                </c:pt>
                <c:pt idx="4620">
                  <c:v>41258</c:v>
                </c:pt>
                <c:pt idx="4621">
                  <c:v>41257</c:v>
                </c:pt>
                <c:pt idx="4622">
                  <c:v>41256</c:v>
                </c:pt>
                <c:pt idx="4623">
                  <c:v>41255</c:v>
                </c:pt>
                <c:pt idx="4624">
                  <c:v>41254</c:v>
                </c:pt>
                <c:pt idx="4625">
                  <c:v>41253</c:v>
                </c:pt>
                <c:pt idx="4626">
                  <c:v>41252</c:v>
                </c:pt>
                <c:pt idx="4627">
                  <c:v>41251</c:v>
                </c:pt>
                <c:pt idx="4628">
                  <c:v>41250</c:v>
                </c:pt>
                <c:pt idx="4629">
                  <c:v>41249</c:v>
                </c:pt>
                <c:pt idx="4630">
                  <c:v>41248</c:v>
                </c:pt>
                <c:pt idx="4631">
                  <c:v>41247</c:v>
                </c:pt>
                <c:pt idx="4632">
                  <c:v>41246</c:v>
                </c:pt>
                <c:pt idx="4633">
                  <c:v>41245</c:v>
                </c:pt>
                <c:pt idx="4634">
                  <c:v>41244</c:v>
                </c:pt>
                <c:pt idx="4635">
                  <c:v>41243</c:v>
                </c:pt>
                <c:pt idx="4636">
                  <c:v>41242</c:v>
                </c:pt>
                <c:pt idx="4637">
                  <c:v>41241</c:v>
                </c:pt>
                <c:pt idx="4638">
                  <c:v>41240</c:v>
                </c:pt>
                <c:pt idx="4639">
                  <c:v>41239</c:v>
                </c:pt>
                <c:pt idx="4640">
                  <c:v>41238</c:v>
                </c:pt>
                <c:pt idx="4641">
                  <c:v>41237</c:v>
                </c:pt>
                <c:pt idx="4642">
                  <c:v>41236</c:v>
                </c:pt>
                <c:pt idx="4643">
                  <c:v>41235</c:v>
                </c:pt>
                <c:pt idx="4644">
                  <c:v>41234</c:v>
                </c:pt>
                <c:pt idx="4645">
                  <c:v>41233</c:v>
                </c:pt>
                <c:pt idx="4646">
                  <c:v>41232</c:v>
                </c:pt>
                <c:pt idx="4647">
                  <c:v>41231</c:v>
                </c:pt>
                <c:pt idx="4648">
                  <c:v>41230</c:v>
                </c:pt>
                <c:pt idx="4649">
                  <c:v>41229</c:v>
                </c:pt>
                <c:pt idx="4650">
                  <c:v>41228</c:v>
                </c:pt>
                <c:pt idx="4651">
                  <c:v>41227</c:v>
                </c:pt>
                <c:pt idx="4652">
                  <c:v>41226</c:v>
                </c:pt>
                <c:pt idx="4653">
                  <c:v>41225</c:v>
                </c:pt>
                <c:pt idx="4654">
                  <c:v>41224</c:v>
                </c:pt>
                <c:pt idx="4655">
                  <c:v>41223</c:v>
                </c:pt>
                <c:pt idx="4656">
                  <c:v>41222</c:v>
                </c:pt>
                <c:pt idx="4657">
                  <c:v>41221</c:v>
                </c:pt>
                <c:pt idx="4658">
                  <c:v>41220</c:v>
                </c:pt>
                <c:pt idx="4659">
                  <c:v>41219</c:v>
                </c:pt>
                <c:pt idx="4660">
                  <c:v>41218</c:v>
                </c:pt>
                <c:pt idx="4661">
                  <c:v>41217</c:v>
                </c:pt>
                <c:pt idx="4662">
                  <c:v>41216</c:v>
                </c:pt>
                <c:pt idx="4663">
                  <c:v>41215</c:v>
                </c:pt>
                <c:pt idx="4664">
                  <c:v>41214</c:v>
                </c:pt>
                <c:pt idx="4665">
                  <c:v>41213</c:v>
                </c:pt>
                <c:pt idx="4666">
                  <c:v>41212</c:v>
                </c:pt>
                <c:pt idx="4667">
                  <c:v>41211</c:v>
                </c:pt>
                <c:pt idx="4668">
                  <c:v>41210</c:v>
                </c:pt>
                <c:pt idx="4669">
                  <c:v>41209</c:v>
                </c:pt>
                <c:pt idx="4670">
                  <c:v>41208</c:v>
                </c:pt>
                <c:pt idx="4671">
                  <c:v>41207</c:v>
                </c:pt>
                <c:pt idx="4672">
                  <c:v>41206</c:v>
                </c:pt>
                <c:pt idx="4673">
                  <c:v>41205</c:v>
                </c:pt>
                <c:pt idx="4674">
                  <c:v>41204</c:v>
                </c:pt>
                <c:pt idx="4675">
                  <c:v>41203</c:v>
                </c:pt>
                <c:pt idx="4676">
                  <c:v>41202</c:v>
                </c:pt>
                <c:pt idx="4677">
                  <c:v>41201</c:v>
                </c:pt>
                <c:pt idx="4678">
                  <c:v>41200</c:v>
                </c:pt>
                <c:pt idx="4679">
                  <c:v>41199</c:v>
                </c:pt>
                <c:pt idx="4680">
                  <c:v>41198</c:v>
                </c:pt>
                <c:pt idx="4681">
                  <c:v>41197</c:v>
                </c:pt>
                <c:pt idx="4682">
                  <c:v>41196</c:v>
                </c:pt>
                <c:pt idx="4683">
                  <c:v>41195</c:v>
                </c:pt>
                <c:pt idx="4684">
                  <c:v>41194</c:v>
                </c:pt>
                <c:pt idx="4685">
                  <c:v>41193</c:v>
                </c:pt>
                <c:pt idx="4686">
                  <c:v>41192</c:v>
                </c:pt>
                <c:pt idx="4687">
                  <c:v>41191</c:v>
                </c:pt>
                <c:pt idx="4688">
                  <c:v>41190</c:v>
                </c:pt>
                <c:pt idx="4689">
                  <c:v>41189</c:v>
                </c:pt>
                <c:pt idx="4690">
                  <c:v>41188</c:v>
                </c:pt>
                <c:pt idx="4691">
                  <c:v>41187</c:v>
                </c:pt>
                <c:pt idx="4692">
                  <c:v>41186</c:v>
                </c:pt>
                <c:pt idx="4693">
                  <c:v>41185</c:v>
                </c:pt>
                <c:pt idx="4694">
                  <c:v>41184</c:v>
                </c:pt>
                <c:pt idx="4695">
                  <c:v>41183</c:v>
                </c:pt>
                <c:pt idx="4696">
                  <c:v>41182</c:v>
                </c:pt>
                <c:pt idx="4697">
                  <c:v>41181</c:v>
                </c:pt>
                <c:pt idx="4698">
                  <c:v>41180</c:v>
                </c:pt>
                <c:pt idx="4699">
                  <c:v>41179</c:v>
                </c:pt>
                <c:pt idx="4700">
                  <c:v>41178</c:v>
                </c:pt>
                <c:pt idx="4701">
                  <c:v>41177</c:v>
                </c:pt>
                <c:pt idx="4702">
                  <c:v>41176</c:v>
                </c:pt>
                <c:pt idx="4703">
                  <c:v>41175</c:v>
                </c:pt>
                <c:pt idx="4704">
                  <c:v>41174</c:v>
                </c:pt>
                <c:pt idx="4705">
                  <c:v>41173</c:v>
                </c:pt>
                <c:pt idx="4706">
                  <c:v>41172</c:v>
                </c:pt>
                <c:pt idx="4707">
                  <c:v>41171</c:v>
                </c:pt>
                <c:pt idx="4708">
                  <c:v>41170</c:v>
                </c:pt>
                <c:pt idx="4709">
                  <c:v>41169</c:v>
                </c:pt>
                <c:pt idx="4710">
                  <c:v>41168</c:v>
                </c:pt>
                <c:pt idx="4711">
                  <c:v>41167</c:v>
                </c:pt>
                <c:pt idx="4712">
                  <c:v>41166</c:v>
                </c:pt>
                <c:pt idx="4713">
                  <c:v>41165</c:v>
                </c:pt>
                <c:pt idx="4714">
                  <c:v>41164</c:v>
                </c:pt>
                <c:pt idx="4715">
                  <c:v>41163</c:v>
                </c:pt>
                <c:pt idx="4716">
                  <c:v>41162</c:v>
                </c:pt>
                <c:pt idx="4717">
                  <c:v>41161</c:v>
                </c:pt>
                <c:pt idx="4718">
                  <c:v>41160</c:v>
                </c:pt>
                <c:pt idx="4719">
                  <c:v>41159</c:v>
                </c:pt>
                <c:pt idx="4720">
                  <c:v>41158</c:v>
                </c:pt>
                <c:pt idx="4721">
                  <c:v>41157</c:v>
                </c:pt>
                <c:pt idx="4722">
                  <c:v>41156</c:v>
                </c:pt>
                <c:pt idx="4723">
                  <c:v>41155</c:v>
                </c:pt>
                <c:pt idx="4724">
                  <c:v>41154</c:v>
                </c:pt>
                <c:pt idx="4725">
                  <c:v>41153</c:v>
                </c:pt>
                <c:pt idx="4726">
                  <c:v>41152</c:v>
                </c:pt>
                <c:pt idx="4727">
                  <c:v>41151</c:v>
                </c:pt>
                <c:pt idx="4728">
                  <c:v>41150</c:v>
                </c:pt>
                <c:pt idx="4729">
                  <c:v>41149</c:v>
                </c:pt>
                <c:pt idx="4730">
                  <c:v>41148</c:v>
                </c:pt>
                <c:pt idx="4731">
                  <c:v>41147</c:v>
                </c:pt>
                <c:pt idx="4732">
                  <c:v>41146</c:v>
                </c:pt>
                <c:pt idx="4733">
                  <c:v>41145</c:v>
                </c:pt>
                <c:pt idx="4734">
                  <c:v>41144</c:v>
                </c:pt>
                <c:pt idx="4735">
                  <c:v>41143</c:v>
                </c:pt>
                <c:pt idx="4736">
                  <c:v>41142</c:v>
                </c:pt>
                <c:pt idx="4737">
                  <c:v>41141</c:v>
                </c:pt>
                <c:pt idx="4738">
                  <c:v>41140</c:v>
                </c:pt>
                <c:pt idx="4739">
                  <c:v>41139</c:v>
                </c:pt>
                <c:pt idx="4740">
                  <c:v>41138</c:v>
                </c:pt>
                <c:pt idx="4741">
                  <c:v>41137</c:v>
                </c:pt>
                <c:pt idx="4742">
                  <c:v>41136</c:v>
                </c:pt>
                <c:pt idx="4743">
                  <c:v>41135</c:v>
                </c:pt>
                <c:pt idx="4744">
                  <c:v>41134</c:v>
                </c:pt>
                <c:pt idx="4745">
                  <c:v>41133</c:v>
                </c:pt>
                <c:pt idx="4746">
                  <c:v>41132</c:v>
                </c:pt>
                <c:pt idx="4747">
                  <c:v>41131</c:v>
                </c:pt>
                <c:pt idx="4748">
                  <c:v>41130</c:v>
                </c:pt>
                <c:pt idx="4749">
                  <c:v>41129</c:v>
                </c:pt>
                <c:pt idx="4750">
                  <c:v>41128</c:v>
                </c:pt>
                <c:pt idx="4751">
                  <c:v>41127</c:v>
                </c:pt>
                <c:pt idx="4752">
                  <c:v>41126</c:v>
                </c:pt>
                <c:pt idx="4753">
                  <c:v>41125</c:v>
                </c:pt>
                <c:pt idx="4754">
                  <c:v>41124</c:v>
                </c:pt>
                <c:pt idx="4755">
                  <c:v>41123</c:v>
                </c:pt>
                <c:pt idx="4756">
                  <c:v>41122</c:v>
                </c:pt>
                <c:pt idx="4757">
                  <c:v>41121</c:v>
                </c:pt>
                <c:pt idx="4758">
                  <c:v>41120</c:v>
                </c:pt>
                <c:pt idx="4759">
                  <c:v>41119</c:v>
                </c:pt>
                <c:pt idx="4760">
                  <c:v>41118</c:v>
                </c:pt>
                <c:pt idx="4761">
                  <c:v>41117</c:v>
                </c:pt>
                <c:pt idx="4762">
                  <c:v>41116</c:v>
                </c:pt>
                <c:pt idx="4763">
                  <c:v>41115</c:v>
                </c:pt>
                <c:pt idx="4764">
                  <c:v>41114</c:v>
                </c:pt>
                <c:pt idx="4765">
                  <c:v>41113</c:v>
                </c:pt>
                <c:pt idx="4766">
                  <c:v>41112</c:v>
                </c:pt>
                <c:pt idx="4767">
                  <c:v>41111</c:v>
                </c:pt>
                <c:pt idx="4768">
                  <c:v>41110</c:v>
                </c:pt>
                <c:pt idx="4769">
                  <c:v>41109</c:v>
                </c:pt>
                <c:pt idx="4770">
                  <c:v>41108</c:v>
                </c:pt>
                <c:pt idx="4771">
                  <c:v>41107</c:v>
                </c:pt>
                <c:pt idx="4772">
                  <c:v>41106</c:v>
                </c:pt>
                <c:pt idx="4773">
                  <c:v>41105</c:v>
                </c:pt>
                <c:pt idx="4774">
                  <c:v>41104</c:v>
                </c:pt>
                <c:pt idx="4775">
                  <c:v>41103</c:v>
                </c:pt>
                <c:pt idx="4776">
                  <c:v>41102</c:v>
                </c:pt>
                <c:pt idx="4777">
                  <c:v>41101</c:v>
                </c:pt>
                <c:pt idx="4778">
                  <c:v>41100</c:v>
                </c:pt>
                <c:pt idx="4779">
                  <c:v>41099</c:v>
                </c:pt>
                <c:pt idx="4780">
                  <c:v>41098</c:v>
                </c:pt>
                <c:pt idx="4781">
                  <c:v>41097</c:v>
                </c:pt>
                <c:pt idx="4782">
                  <c:v>41096</c:v>
                </c:pt>
                <c:pt idx="4783">
                  <c:v>41095</c:v>
                </c:pt>
                <c:pt idx="4784">
                  <c:v>41094</c:v>
                </c:pt>
                <c:pt idx="4785">
                  <c:v>41093</c:v>
                </c:pt>
                <c:pt idx="4786">
                  <c:v>41092</c:v>
                </c:pt>
                <c:pt idx="4787">
                  <c:v>41091</c:v>
                </c:pt>
                <c:pt idx="4788">
                  <c:v>41090</c:v>
                </c:pt>
                <c:pt idx="4789">
                  <c:v>41089</c:v>
                </c:pt>
                <c:pt idx="4790">
                  <c:v>41088</c:v>
                </c:pt>
                <c:pt idx="4791">
                  <c:v>41087</c:v>
                </c:pt>
                <c:pt idx="4792">
                  <c:v>41086</c:v>
                </c:pt>
                <c:pt idx="4793">
                  <c:v>41085</c:v>
                </c:pt>
                <c:pt idx="4794">
                  <c:v>41084</c:v>
                </c:pt>
                <c:pt idx="4795">
                  <c:v>41083</c:v>
                </c:pt>
                <c:pt idx="4796">
                  <c:v>41082</c:v>
                </c:pt>
                <c:pt idx="4797">
                  <c:v>41081</c:v>
                </c:pt>
                <c:pt idx="4798">
                  <c:v>41080</c:v>
                </c:pt>
                <c:pt idx="4799">
                  <c:v>41079</c:v>
                </c:pt>
                <c:pt idx="4800">
                  <c:v>41078</c:v>
                </c:pt>
                <c:pt idx="4801">
                  <c:v>41077</c:v>
                </c:pt>
                <c:pt idx="4802">
                  <c:v>41076</c:v>
                </c:pt>
                <c:pt idx="4803">
                  <c:v>41075</c:v>
                </c:pt>
                <c:pt idx="4804">
                  <c:v>41074</c:v>
                </c:pt>
                <c:pt idx="4805">
                  <c:v>41073</c:v>
                </c:pt>
                <c:pt idx="4806">
                  <c:v>41072</c:v>
                </c:pt>
                <c:pt idx="4807">
                  <c:v>41071</c:v>
                </c:pt>
                <c:pt idx="4808">
                  <c:v>41070</c:v>
                </c:pt>
                <c:pt idx="4809">
                  <c:v>41069</c:v>
                </c:pt>
                <c:pt idx="4810">
                  <c:v>41068</c:v>
                </c:pt>
                <c:pt idx="4811">
                  <c:v>41067</c:v>
                </c:pt>
                <c:pt idx="4812">
                  <c:v>41066</c:v>
                </c:pt>
                <c:pt idx="4813">
                  <c:v>41065</c:v>
                </c:pt>
                <c:pt idx="4814">
                  <c:v>41064</c:v>
                </c:pt>
                <c:pt idx="4815">
                  <c:v>41063</c:v>
                </c:pt>
                <c:pt idx="4816">
                  <c:v>41062</c:v>
                </c:pt>
                <c:pt idx="4817">
                  <c:v>41061</c:v>
                </c:pt>
                <c:pt idx="4818">
                  <c:v>41060</c:v>
                </c:pt>
                <c:pt idx="4819">
                  <c:v>41059</c:v>
                </c:pt>
                <c:pt idx="4820">
                  <c:v>41058</c:v>
                </c:pt>
                <c:pt idx="4821">
                  <c:v>41057</c:v>
                </c:pt>
                <c:pt idx="4822">
                  <c:v>41056</c:v>
                </c:pt>
                <c:pt idx="4823">
                  <c:v>41055</c:v>
                </c:pt>
                <c:pt idx="4824">
                  <c:v>41054</c:v>
                </c:pt>
                <c:pt idx="4825">
                  <c:v>41053</c:v>
                </c:pt>
                <c:pt idx="4826">
                  <c:v>41052</c:v>
                </c:pt>
                <c:pt idx="4827">
                  <c:v>41051</c:v>
                </c:pt>
                <c:pt idx="4828">
                  <c:v>41050</c:v>
                </c:pt>
                <c:pt idx="4829">
                  <c:v>41049</c:v>
                </c:pt>
                <c:pt idx="4830">
                  <c:v>41048</c:v>
                </c:pt>
                <c:pt idx="4831">
                  <c:v>41047</c:v>
                </c:pt>
                <c:pt idx="4832">
                  <c:v>41046</c:v>
                </c:pt>
                <c:pt idx="4833">
                  <c:v>41045</c:v>
                </c:pt>
                <c:pt idx="4834">
                  <c:v>41044</c:v>
                </c:pt>
                <c:pt idx="4835">
                  <c:v>41043</c:v>
                </c:pt>
                <c:pt idx="4836">
                  <c:v>41042</c:v>
                </c:pt>
                <c:pt idx="4837">
                  <c:v>41041</c:v>
                </c:pt>
                <c:pt idx="4838">
                  <c:v>41040</c:v>
                </c:pt>
                <c:pt idx="4839">
                  <c:v>41039</c:v>
                </c:pt>
                <c:pt idx="4840">
                  <c:v>41038</c:v>
                </c:pt>
                <c:pt idx="4841">
                  <c:v>41037</c:v>
                </c:pt>
                <c:pt idx="4842">
                  <c:v>41036</c:v>
                </c:pt>
                <c:pt idx="4843">
                  <c:v>41035</c:v>
                </c:pt>
                <c:pt idx="4844">
                  <c:v>41034</c:v>
                </c:pt>
                <c:pt idx="4845">
                  <c:v>41033</c:v>
                </c:pt>
                <c:pt idx="4846">
                  <c:v>41032</c:v>
                </c:pt>
                <c:pt idx="4847">
                  <c:v>41031</c:v>
                </c:pt>
                <c:pt idx="4848">
                  <c:v>41030</c:v>
                </c:pt>
                <c:pt idx="4849">
                  <c:v>41029</c:v>
                </c:pt>
                <c:pt idx="4850">
                  <c:v>41028</c:v>
                </c:pt>
                <c:pt idx="4851">
                  <c:v>41027</c:v>
                </c:pt>
                <c:pt idx="4852">
                  <c:v>41026</c:v>
                </c:pt>
                <c:pt idx="4853">
                  <c:v>41025</c:v>
                </c:pt>
                <c:pt idx="4854">
                  <c:v>41024</c:v>
                </c:pt>
                <c:pt idx="4855">
                  <c:v>41023</c:v>
                </c:pt>
                <c:pt idx="4856">
                  <c:v>41022</c:v>
                </c:pt>
                <c:pt idx="4857">
                  <c:v>41021</c:v>
                </c:pt>
                <c:pt idx="4858">
                  <c:v>41020</c:v>
                </c:pt>
                <c:pt idx="4859">
                  <c:v>41019</c:v>
                </c:pt>
                <c:pt idx="4860">
                  <c:v>41018</c:v>
                </c:pt>
                <c:pt idx="4861">
                  <c:v>41017</c:v>
                </c:pt>
                <c:pt idx="4862">
                  <c:v>41016</c:v>
                </c:pt>
                <c:pt idx="4863">
                  <c:v>41015</c:v>
                </c:pt>
                <c:pt idx="4864">
                  <c:v>41014</c:v>
                </c:pt>
                <c:pt idx="4865">
                  <c:v>41013</c:v>
                </c:pt>
                <c:pt idx="4866">
                  <c:v>41012</c:v>
                </c:pt>
                <c:pt idx="4867">
                  <c:v>41011</c:v>
                </c:pt>
                <c:pt idx="4868">
                  <c:v>41010</c:v>
                </c:pt>
                <c:pt idx="4869">
                  <c:v>41009</c:v>
                </c:pt>
                <c:pt idx="4870">
                  <c:v>41008</c:v>
                </c:pt>
                <c:pt idx="4871">
                  <c:v>41007</c:v>
                </c:pt>
                <c:pt idx="4872">
                  <c:v>41006</c:v>
                </c:pt>
                <c:pt idx="4873">
                  <c:v>41005</c:v>
                </c:pt>
                <c:pt idx="4874">
                  <c:v>41004</c:v>
                </c:pt>
                <c:pt idx="4875">
                  <c:v>41003</c:v>
                </c:pt>
                <c:pt idx="4876">
                  <c:v>41002</c:v>
                </c:pt>
                <c:pt idx="4877">
                  <c:v>41001</c:v>
                </c:pt>
                <c:pt idx="4878">
                  <c:v>41000</c:v>
                </c:pt>
                <c:pt idx="4879">
                  <c:v>40999</c:v>
                </c:pt>
                <c:pt idx="4880">
                  <c:v>40998</c:v>
                </c:pt>
                <c:pt idx="4881">
                  <c:v>40997</c:v>
                </c:pt>
                <c:pt idx="4882">
                  <c:v>40996</c:v>
                </c:pt>
                <c:pt idx="4883">
                  <c:v>40995</c:v>
                </c:pt>
                <c:pt idx="4884">
                  <c:v>40994</c:v>
                </c:pt>
                <c:pt idx="4885">
                  <c:v>40993</c:v>
                </c:pt>
                <c:pt idx="4886">
                  <c:v>40992</c:v>
                </c:pt>
                <c:pt idx="4887">
                  <c:v>40991</c:v>
                </c:pt>
                <c:pt idx="4888">
                  <c:v>40990</c:v>
                </c:pt>
                <c:pt idx="4889">
                  <c:v>40989</c:v>
                </c:pt>
                <c:pt idx="4890">
                  <c:v>40988</c:v>
                </c:pt>
                <c:pt idx="4891">
                  <c:v>40987</c:v>
                </c:pt>
                <c:pt idx="4892">
                  <c:v>40986</c:v>
                </c:pt>
                <c:pt idx="4893">
                  <c:v>40985</c:v>
                </c:pt>
                <c:pt idx="4894">
                  <c:v>40984</c:v>
                </c:pt>
                <c:pt idx="4895">
                  <c:v>40983</c:v>
                </c:pt>
                <c:pt idx="4896">
                  <c:v>40982</c:v>
                </c:pt>
                <c:pt idx="4897">
                  <c:v>40981</c:v>
                </c:pt>
                <c:pt idx="4898">
                  <c:v>40980</c:v>
                </c:pt>
                <c:pt idx="4899">
                  <c:v>40979</c:v>
                </c:pt>
                <c:pt idx="4900">
                  <c:v>40978</c:v>
                </c:pt>
                <c:pt idx="4901">
                  <c:v>40977</c:v>
                </c:pt>
                <c:pt idx="4902">
                  <c:v>40976</c:v>
                </c:pt>
                <c:pt idx="4903">
                  <c:v>40975</c:v>
                </c:pt>
                <c:pt idx="4904">
                  <c:v>40974</c:v>
                </c:pt>
                <c:pt idx="4905">
                  <c:v>40973</c:v>
                </c:pt>
                <c:pt idx="4906">
                  <c:v>40972</c:v>
                </c:pt>
                <c:pt idx="4907">
                  <c:v>40971</c:v>
                </c:pt>
                <c:pt idx="4908">
                  <c:v>40970</c:v>
                </c:pt>
                <c:pt idx="4909">
                  <c:v>40969</c:v>
                </c:pt>
                <c:pt idx="4910">
                  <c:v>40968</c:v>
                </c:pt>
                <c:pt idx="4911">
                  <c:v>40967</c:v>
                </c:pt>
                <c:pt idx="4912">
                  <c:v>40966</c:v>
                </c:pt>
                <c:pt idx="4913">
                  <c:v>40965</c:v>
                </c:pt>
                <c:pt idx="4914">
                  <c:v>40964</c:v>
                </c:pt>
                <c:pt idx="4915">
                  <c:v>40963</c:v>
                </c:pt>
                <c:pt idx="4916">
                  <c:v>40962</c:v>
                </c:pt>
                <c:pt idx="4917">
                  <c:v>40961</c:v>
                </c:pt>
                <c:pt idx="4918">
                  <c:v>40960</c:v>
                </c:pt>
                <c:pt idx="4919">
                  <c:v>40959</c:v>
                </c:pt>
                <c:pt idx="4920">
                  <c:v>40958</c:v>
                </c:pt>
                <c:pt idx="4921">
                  <c:v>40957</c:v>
                </c:pt>
                <c:pt idx="4922">
                  <c:v>40956</c:v>
                </c:pt>
                <c:pt idx="4923">
                  <c:v>40955</c:v>
                </c:pt>
                <c:pt idx="4924">
                  <c:v>40954</c:v>
                </c:pt>
                <c:pt idx="4925">
                  <c:v>40953</c:v>
                </c:pt>
                <c:pt idx="4926">
                  <c:v>40952</c:v>
                </c:pt>
                <c:pt idx="4927">
                  <c:v>40951</c:v>
                </c:pt>
                <c:pt idx="4928">
                  <c:v>40950</c:v>
                </c:pt>
                <c:pt idx="4929">
                  <c:v>40949</c:v>
                </c:pt>
                <c:pt idx="4930">
                  <c:v>40948</c:v>
                </c:pt>
                <c:pt idx="4931">
                  <c:v>40947</c:v>
                </c:pt>
                <c:pt idx="4932">
                  <c:v>40946</c:v>
                </c:pt>
                <c:pt idx="4933">
                  <c:v>40945</c:v>
                </c:pt>
                <c:pt idx="4934">
                  <c:v>40944</c:v>
                </c:pt>
                <c:pt idx="4935">
                  <c:v>40943</c:v>
                </c:pt>
                <c:pt idx="4936">
                  <c:v>40942</c:v>
                </c:pt>
                <c:pt idx="4937">
                  <c:v>40941</c:v>
                </c:pt>
                <c:pt idx="4938">
                  <c:v>40940</c:v>
                </c:pt>
                <c:pt idx="4939">
                  <c:v>40939</c:v>
                </c:pt>
                <c:pt idx="4940">
                  <c:v>40938</c:v>
                </c:pt>
                <c:pt idx="4941">
                  <c:v>40937</c:v>
                </c:pt>
                <c:pt idx="4942">
                  <c:v>40936</c:v>
                </c:pt>
                <c:pt idx="4943">
                  <c:v>40935</c:v>
                </c:pt>
                <c:pt idx="4944">
                  <c:v>40934</c:v>
                </c:pt>
                <c:pt idx="4945">
                  <c:v>40933</c:v>
                </c:pt>
                <c:pt idx="4946">
                  <c:v>40932</c:v>
                </c:pt>
                <c:pt idx="4947">
                  <c:v>40931</c:v>
                </c:pt>
                <c:pt idx="4948">
                  <c:v>40930</c:v>
                </c:pt>
                <c:pt idx="4949">
                  <c:v>40929</c:v>
                </c:pt>
                <c:pt idx="4950">
                  <c:v>40928</c:v>
                </c:pt>
                <c:pt idx="4951">
                  <c:v>40927</c:v>
                </c:pt>
                <c:pt idx="4952">
                  <c:v>40926</c:v>
                </c:pt>
                <c:pt idx="4953">
                  <c:v>40925</c:v>
                </c:pt>
                <c:pt idx="4954">
                  <c:v>40924</c:v>
                </c:pt>
                <c:pt idx="4955">
                  <c:v>40923</c:v>
                </c:pt>
                <c:pt idx="4956">
                  <c:v>40922</c:v>
                </c:pt>
                <c:pt idx="4957">
                  <c:v>40921</c:v>
                </c:pt>
                <c:pt idx="4958">
                  <c:v>40920</c:v>
                </c:pt>
                <c:pt idx="4959">
                  <c:v>40919</c:v>
                </c:pt>
                <c:pt idx="4960">
                  <c:v>40918</c:v>
                </c:pt>
                <c:pt idx="4961">
                  <c:v>40917</c:v>
                </c:pt>
                <c:pt idx="4962">
                  <c:v>40916</c:v>
                </c:pt>
                <c:pt idx="4963">
                  <c:v>40915</c:v>
                </c:pt>
                <c:pt idx="4964">
                  <c:v>40914</c:v>
                </c:pt>
                <c:pt idx="4965">
                  <c:v>40913</c:v>
                </c:pt>
                <c:pt idx="4966">
                  <c:v>40912</c:v>
                </c:pt>
                <c:pt idx="4967">
                  <c:v>40911</c:v>
                </c:pt>
                <c:pt idx="4968">
                  <c:v>40910</c:v>
                </c:pt>
                <c:pt idx="4969">
                  <c:v>40909</c:v>
                </c:pt>
                <c:pt idx="4970">
                  <c:v>40908</c:v>
                </c:pt>
                <c:pt idx="4971">
                  <c:v>40907</c:v>
                </c:pt>
                <c:pt idx="4972">
                  <c:v>40906</c:v>
                </c:pt>
                <c:pt idx="4973">
                  <c:v>40905</c:v>
                </c:pt>
                <c:pt idx="4974">
                  <c:v>40904</c:v>
                </c:pt>
                <c:pt idx="4975">
                  <c:v>40903</c:v>
                </c:pt>
                <c:pt idx="4976">
                  <c:v>40902</c:v>
                </c:pt>
                <c:pt idx="4977">
                  <c:v>40901</c:v>
                </c:pt>
                <c:pt idx="4978">
                  <c:v>40900</c:v>
                </c:pt>
                <c:pt idx="4979">
                  <c:v>40899</c:v>
                </c:pt>
                <c:pt idx="4980">
                  <c:v>40898</c:v>
                </c:pt>
                <c:pt idx="4981">
                  <c:v>40897</c:v>
                </c:pt>
                <c:pt idx="4982">
                  <c:v>40896</c:v>
                </c:pt>
                <c:pt idx="4983">
                  <c:v>40895</c:v>
                </c:pt>
                <c:pt idx="4984">
                  <c:v>40894</c:v>
                </c:pt>
                <c:pt idx="4985">
                  <c:v>40893</c:v>
                </c:pt>
                <c:pt idx="4986">
                  <c:v>40892</c:v>
                </c:pt>
                <c:pt idx="4987">
                  <c:v>40891</c:v>
                </c:pt>
                <c:pt idx="4988">
                  <c:v>40890</c:v>
                </c:pt>
                <c:pt idx="4989">
                  <c:v>40889</c:v>
                </c:pt>
                <c:pt idx="4990">
                  <c:v>40888</c:v>
                </c:pt>
                <c:pt idx="4991">
                  <c:v>40887</c:v>
                </c:pt>
                <c:pt idx="4992">
                  <c:v>40886</c:v>
                </c:pt>
                <c:pt idx="4993">
                  <c:v>40885</c:v>
                </c:pt>
                <c:pt idx="4994">
                  <c:v>40884</c:v>
                </c:pt>
                <c:pt idx="4995">
                  <c:v>40883</c:v>
                </c:pt>
                <c:pt idx="4996">
                  <c:v>40882</c:v>
                </c:pt>
                <c:pt idx="4997">
                  <c:v>40881</c:v>
                </c:pt>
                <c:pt idx="4998">
                  <c:v>40880</c:v>
                </c:pt>
                <c:pt idx="4999">
                  <c:v>40879</c:v>
                </c:pt>
                <c:pt idx="5000">
                  <c:v>40878</c:v>
                </c:pt>
                <c:pt idx="5001">
                  <c:v>40877</c:v>
                </c:pt>
                <c:pt idx="5002">
                  <c:v>40876</c:v>
                </c:pt>
                <c:pt idx="5003">
                  <c:v>40875</c:v>
                </c:pt>
                <c:pt idx="5004">
                  <c:v>40874</c:v>
                </c:pt>
                <c:pt idx="5005">
                  <c:v>40873</c:v>
                </c:pt>
                <c:pt idx="5006">
                  <c:v>40872</c:v>
                </c:pt>
                <c:pt idx="5007">
                  <c:v>40871</c:v>
                </c:pt>
                <c:pt idx="5008">
                  <c:v>40870</c:v>
                </c:pt>
                <c:pt idx="5009">
                  <c:v>40869</c:v>
                </c:pt>
                <c:pt idx="5010">
                  <c:v>40868</c:v>
                </c:pt>
                <c:pt idx="5011">
                  <c:v>40867</c:v>
                </c:pt>
                <c:pt idx="5012">
                  <c:v>40866</c:v>
                </c:pt>
                <c:pt idx="5013">
                  <c:v>40865</c:v>
                </c:pt>
                <c:pt idx="5014">
                  <c:v>40864</c:v>
                </c:pt>
                <c:pt idx="5015">
                  <c:v>40863</c:v>
                </c:pt>
                <c:pt idx="5016">
                  <c:v>40862</c:v>
                </c:pt>
                <c:pt idx="5017">
                  <c:v>40861</c:v>
                </c:pt>
                <c:pt idx="5018">
                  <c:v>40860</c:v>
                </c:pt>
                <c:pt idx="5019">
                  <c:v>40859</c:v>
                </c:pt>
                <c:pt idx="5020">
                  <c:v>40858</c:v>
                </c:pt>
                <c:pt idx="5021">
                  <c:v>40857</c:v>
                </c:pt>
                <c:pt idx="5022">
                  <c:v>40856</c:v>
                </c:pt>
                <c:pt idx="5023">
                  <c:v>40855</c:v>
                </c:pt>
                <c:pt idx="5024">
                  <c:v>40854</c:v>
                </c:pt>
                <c:pt idx="5025">
                  <c:v>40853</c:v>
                </c:pt>
                <c:pt idx="5026">
                  <c:v>40852</c:v>
                </c:pt>
                <c:pt idx="5027">
                  <c:v>40851</c:v>
                </c:pt>
                <c:pt idx="5028">
                  <c:v>40850</c:v>
                </c:pt>
                <c:pt idx="5029">
                  <c:v>40849</c:v>
                </c:pt>
                <c:pt idx="5030">
                  <c:v>40848</c:v>
                </c:pt>
                <c:pt idx="5031">
                  <c:v>40847</c:v>
                </c:pt>
                <c:pt idx="5032">
                  <c:v>40846</c:v>
                </c:pt>
                <c:pt idx="5033">
                  <c:v>40845</c:v>
                </c:pt>
                <c:pt idx="5034">
                  <c:v>40844</c:v>
                </c:pt>
                <c:pt idx="5035">
                  <c:v>40843</c:v>
                </c:pt>
                <c:pt idx="5036">
                  <c:v>40842</c:v>
                </c:pt>
                <c:pt idx="5037">
                  <c:v>40841</c:v>
                </c:pt>
                <c:pt idx="5038">
                  <c:v>40840</c:v>
                </c:pt>
                <c:pt idx="5039">
                  <c:v>40839</c:v>
                </c:pt>
                <c:pt idx="5040">
                  <c:v>40838</c:v>
                </c:pt>
                <c:pt idx="5041">
                  <c:v>40837</c:v>
                </c:pt>
                <c:pt idx="5042">
                  <c:v>40836</c:v>
                </c:pt>
                <c:pt idx="5043">
                  <c:v>40835</c:v>
                </c:pt>
                <c:pt idx="5044">
                  <c:v>40834</c:v>
                </c:pt>
                <c:pt idx="5045">
                  <c:v>40833</c:v>
                </c:pt>
                <c:pt idx="5046">
                  <c:v>40832</c:v>
                </c:pt>
                <c:pt idx="5047">
                  <c:v>40831</c:v>
                </c:pt>
                <c:pt idx="5048">
                  <c:v>40830</c:v>
                </c:pt>
                <c:pt idx="5049">
                  <c:v>40829</c:v>
                </c:pt>
                <c:pt idx="5050">
                  <c:v>40828</c:v>
                </c:pt>
                <c:pt idx="5051">
                  <c:v>40827</c:v>
                </c:pt>
                <c:pt idx="5052">
                  <c:v>40826</c:v>
                </c:pt>
                <c:pt idx="5053">
                  <c:v>40825</c:v>
                </c:pt>
                <c:pt idx="5054">
                  <c:v>40824</c:v>
                </c:pt>
                <c:pt idx="5055">
                  <c:v>40823</c:v>
                </c:pt>
                <c:pt idx="5056">
                  <c:v>40822</c:v>
                </c:pt>
                <c:pt idx="5057">
                  <c:v>40821</c:v>
                </c:pt>
                <c:pt idx="5058">
                  <c:v>40820</c:v>
                </c:pt>
                <c:pt idx="5059">
                  <c:v>40819</c:v>
                </c:pt>
                <c:pt idx="5060">
                  <c:v>40818</c:v>
                </c:pt>
                <c:pt idx="5061">
                  <c:v>40817</c:v>
                </c:pt>
                <c:pt idx="5062">
                  <c:v>40816</c:v>
                </c:pt>
                <c:pt idx="5063">
                  <c:v>40815</c:v>
                </c:pt>
                <c:pt idx="5064">
                  <c:v>40814</c:v>
                </c:pt>
                <c:pt idx="5065">
                  <c:v>40813</c:v>
                </c:pt>
                <c:pt idx="5066">
                  <c:v>40812</c:v>
                </c:pt>
                <c:pt idx="5067">
                  <c:v>40811</c:v>
                </c:pt>
                <c:pt idx="5068">
                  <c:v>40810</c:v>
                </c:pt>
                <c:pt idx="5069">
                  <c:v>40809</c:v>
                </c:pt>
                <c:pt idx="5070">
                  <c:v>40808</c:v>
                </c:pt>
                <c:pt idx="5071">
                  <c:v>40807</c:v>
                </c:pt>
                <c:pt idx="5072">
                  <c:v>40806</c:v>
                </c:pt>
                <c:pt idx="5073">
                  <c:v>40805</c:v>
                </c:pt>
                <c:pt idx="5074">
                  <c:v>40804</c:v>
                </c:pt>
                <c:pt idx="5075">
                  <c:v>40803</c:v>
                </c:pt>
                <c:pt idx="5076">
                  <c:v>40802</c:v>
                </c:pt>
                <c:pt idx="5077">
                  <c:v>40801</c:v>
                </c:pt>
                <c:pt idx="5078">
                  <c:v>40800</c:v>
                </c:pt>
                <c:pt idx="5079">
                  <c:v>40799</c:v>
                </c:pt>
                <c:pt idx="5080">
                  <c:v>40798</c:v>
                </c:pt>
                <c:pt idx="5081">
                  <c:v>40797</c:v>
                </c:pt>
                <c:pt idx="5082">
                  <c:v>40796</c:v>
                </c:pt>
                <c:pt idx="5083">
                  <c:v>40795</c:v>
                </c:pt>
                <c:pt idx="5084">
                  <c:v>40794</c:v>
                </c:pt>
                <c:pt idx="5085">
                  <c:v>40793</c:v>
                </c:pt>
                <c:pt idx="5086">
                  <c:v>40792</c:v>
                </c:pt>
                <c:pt idx="5087">
                  <c:v>40791</c:v>
                </c:pt>
                <c:pt idx="5088">
                  <c:v>40790</c:v>
                </c:pt>
                <c:pt idx="5089">
                  <c:v>40789</c:v>
                </c:pt>
                <c:pt idx="5090">
                  <c:v>40788</c:v>
                </c:pt>
                <c:pt idx="5091">
                  <c:v>40787</c:v>
                </c:pt>
                <c:pt idx="5092">
                  <c:v>40786</c:v>
                </c:pt>
                <c:pt idx="5093">
                  <c:v>40785</c:v>
                </c:pt>
                <c:pt idx="5094">
                  <c:v>40784</c:v>
                </c:pt>
                <c:pt idx="5095">
                  <c:v>40783</c:v>
                </c:pt>
                <c:pt idx="5096">
                  <c:v>40782</c:v>
                </c:pt>
                <c:pt idx="5097">
                  <c:v>40781</c:v>
                </c:pt>
                <c:pt idx="5098">
                  <c:v>40780</c:v>
                </c:pt>
                <c:pt idx="5099">
                  <c:v>40779</c:v>
                </c:pt>
                <c:pt idx="5100">
                  <c:v>40778</c:v>
                </c:pt>
                <c:pt idx="5101">
                  <c:v>40777</c:v>
                </c:pt>
                <c:pt idx="5102">
                  <c:v>40776</c:v>
                </c:pt>
                <c:pt idx="5103">
                  <c:v>40775</c:v>
                </c:pt>
                <c:pt idx="5104">
                  <c:v>40774</c:v>
                </c:pt>
                <c:pt idx="5105">
                  <c:v>40773</c:v>
                </c:pt>
                <c:pt idx="5106">
                  <c:v>40772</c:v>
                </c:pt>
                <c:pt idx="5107">
                  <c:v>40771</c:v>
                </c:pt>
                <c:pt idx="5108">
                  <c:v>40770</c:v>
                </c:pt>
                <c:pt idx="5109">
                  <c:v>40769</c:v>
                </c:pt>
                <c:pt idx="5110">
                  <c:v>40768</c:v>
                </c:pt>
                <c:pt idx="5111">
                  <c:v>40767</c:v>
                </c:pt>
                <c:pt idx="5112">
                  <c:v>40766</c:v>
                </c:pt>
                <c:pt idx="5113">
                  <c:v>40765</c:v>
                </c:pt>
                <c:pt idx="5114">
                  <c:v>40764</c:v>
                </c:pt>
                <c:pt idx="5115">
                  <c:v>40763</c:v>
                </c:pt>
                <c:pt idx="5116">
                  <c:v>40762</c:v>
                </c:pt>
                <c:pt idx="5117">
                  <c:v>40761</c:v>
                </c:pt>
                <c:pt idx="5118">
                  <c:v>40760</c:v>
                </c:pt>
                <c:pt idx="5119">
                  <c:v>40759</c:v>
                </c:pt>
                <c:pt idx="5120">
                  <c:v>40758</c:v>
                </c:pt>
                <c:pt idx="5121">
                  <c:v>40757</c:v>
                </c:pt>
                <c:pt idx="5122">
                  <c:v>40756</c:v>
                </c:pt>
                <c:pt idx="5123">
                  <c:v>40755</c:v>
                </c:pt>
                <c:pt idx="5124">
                  <c:v>40754</c:v>
                </c:pt>
                <c:pt idx="5125">
                  <c:v>40753</c:v>
                </c:pt>
                <c:pt idx="5126">
                  <c:v>40752</c:v>
                </c:pt>
                <c:pt idx="5127">
                  <c:v>40751</c:v>
                </c:pt>
                <c:pt idx="5128">
                  <c:v>40750</c:v>
                </c:pt>
                <c:pt idx="5129">
                  <c:v>40749</c:v>
                </c:pt>
                <c:pt idx="5130">
                  <c:v>40748</c:v>
                </c:pt>
                <c:pt idx="5131">
                  <c:v>40747</c:v>
                </c:pt>
                <c:pt idx="5132">
                  <c:v>40746</c:v>
                </c:pt>
                <c:pt idx="5133">
                  <c:v>40745</c:v>
                </c:pt>
                <c:pt idx="5134">
                  <c:v>40744</c:v>
                </c:pt>
                <c:pt idx="5135">
                  <c:v>40743</c:v>
                </c:pt>
                <c:pt idx="5136">
                  <c:v>40742</c:v>
                </c:pt>
                <c:pt idx="5137">
                  <c:v>40741</c:v>
                </c:pt>
                <c:pt idx="5138">
                  <c:v>40740</c:v>
                </c:pt>
                <c:pt idx="5139">
                  <c:v>40739</c:v>
                </c:pt>
                <c:pt idx="5140">
                  <c:v>40738</c:v>
                </c:pt>
                <c:pt idx="5141">
                  <c:v>40737</c:v>
                </c:pt>
                <c:pt idx="5142">
                  <c:v>40736</c:v>
                </c:pt>
                <c:pt idx="5143">
                  <c:v>40735</c:v>
                </c:pt>
                <c:pt idx="5144">
                  <c:v>40734</c:v>
                </c:pt>
                <c:pt idx="5145">
                  <c:v>40733</c:v>
                </c:pt>
                <c:pt idx="5146">
                  <c:v>40732</c:v>
                </c:pt>
                <c:pt idx="5147">
                  <c:v>40731</c:v>
                </c:pt>
                <c:pt idx="5148">
                  <c:v>40730</c:v>
                </c:pt>
                <c:pt idx="5149">
                  <c:v>40729</c:v>
                </c:pt>
                <c:pt idx="5150">
                  <c:v>40728</c:v>
                </c:pt>
                <c:pt idx="5151">
                  <c:v>40727</c:v>
                </c:pt>
                <c:pt idx="5152">
                  <c:v>40726</c:v>
                </c:pt>
                <c:pt idx="5153">
                  <c:v>40725</c:v>
                </c:pt>
                <c:pt idx="5154">
                  <c:v>40724</c:v>
                </c:pt>
                <c:pt idx="5155">
                  <c:v>40723</c:v>
                </c:pt>
                <c:pt idx="5156">
                  <c:v>40722</c:v>
                </c:pt>
                <c:pt idx="5157">
                  <c:v>40721</c:v>
                </c:pt>
                <c:pt idx="5158">
                  <c:v>40720</c:v>
                </c:pt>
                <c:pt idx="5159">
                  <c:v>40719</c:v>
                </c:pt>
                <c:pt idx="5160">
                  <c:v>40718</c:v>
                </c:pt>
                <c:pt idx="5161">
                  <c:v>40717</c:v>
                </c:pt>
                <c:pt idx="5162">
                  <c:v>40716</c:v>
                </c:pt>
                <c:pt idx="5163">
                  <c:v>40715</c:v>
                </c:pt>
                <c:pt idx="5164">
                  <c:v>40714</c:v>
                </c:pt>
                <c:pt idx="5165">
                  <c:v>40713</c:v>
                </c:pt>
                <c:pt idx="5166">
                  <c:v>40712</c:v>
                </c:pt>
                <c:pt idx="5167">
                  <c:v>40711</c:v>
                </c:pt>
                <c:pt idx="5168">
                  <c:v>40710</c:v>
                </c:pt>
                <c:pt idx="5169">
                  <c:v>40709</c:v>
                </c:pt>
                <c:pt idx="5170">
                  <c:v>40708</c:v>
                </c:pt>
                <c:pt idx="5171">
                  <c:v>40707</c:v>
                </c:pt>
                <c:pt idx="5172">
                  <c:v>40706</c:v>
                </c:pt>
                <c:pt idx="5173">
                  <c:v>40705</c:v>
                </c:pt>
                <c:pt idx="5174">
                  <c:v>40704</c:v>
                </c:pt>
                <c:pt idx="5175">
                  <c:v>40703</c:v>
                </c:pt>
                <c:pt idx="5176">
                  <c:v>40702</c:v>
                </c:pt>
                <c:pt idx="5177">
                  <c:v>40701</c:v>
                </c:pt>
                <c:pt idx="5178">
                  <c:v>40700</c:v>
                </c:pt>
                <c:pt idx="5179">
                  <c:v>40699</c:v>
                </c:pt>
                <c:pt idx="5180">
                  <c:v>40698</c:v>
                </c:pt>
                <c:pt idx="5181">
                  <c:v>40697</c:v>
                </c:pt>
                <c:pt idx="5182">
                  <c:v>40696</c:v>
                </c:pt>
                <c:pt idx="5183">
                  <c:v>40695</c:v>
                </c:pt>
                <c:pt idx="5184">
                  <c:v>40694</c:v>
                </c:pt>
                <c:pt idx="5185">
                  <c:v>40693</c:v>
                </c:pt>
                <c:pt idx="5186">
                  <c:v>40692</c:v>
                </c:pt>
                <c:pt idx="5187">
                  <c:v>40691</c:v>
                </c:pt>
                <c:pt idx="5188">
                  <c:v>40690</c:v>
                </c:pt>
                <c:pt idx="5189">
                  <c:v>40689</c:v>
                </c:pt>
                <c:pt idx="5190">
                  <c:v>40688</c:v>
                </c:pt>
                <c:pt idx="5191">
                  <c:v>40687</c:v>
                </c:pt>
                <c:pt idx="5192">
                  <c:v>40686</c:v>
                </c:pt>
                <c:pt idx="5193">
                  <c:v>40685</c:v>
                </c:pt>
                <c:pt idx="5194">
                  <c:v>40684</c:v>
                </c:pt>
                <c:pt idx="5195">
                  <c:v>40683</c:v>
                </c:pt>
                <c:pt idx="5196">
                  <c:v>40682</c:v>
                </c:pt>
                <c:pt idx="5197">
                  <c:v>40681</c:v>
                </c:pt>
                <c:pt idx="5198">
                  <c:v>40680</c:v>
                </c:pt>
                <c:pt idx="5199">
                  <c:v>40679</c:v>
                </c:pt>
                <c:pt idx="5200">
                  <c:v>40678</c:v>
                </c:pt>
                <c:pt idx="5201">
                  <c:v>40677</c:v>
                </c:pt>
                <c:pt idx="5202">
                  <c:v>40676</c:v>
                </c:pt>
                <c:pt idx="5203">
                  <c:v>40675</c:v>
                </c:pt>
                <c:pt idx="5204">
                  <c:v>40674</c:v>
                </c:pt>
                <c:pt idx="5205">
                  <c:v>40673</c:v>
                </c:pt>
                <c:pt idx="5206">
                  <c:v>40672</c:v>
                </c:pt>
                <c:pt idx="5207">
                  <c:v>40671</c:v>
                </c:pt>
                <c:pt idx="5208">
                  <c:v>40670</c:v>
                </c:pt>
                <c:pt idx="5209">
                  <c:v>40669</c:v>
                </c:pt>
                <c:pt idx="5210">
                  <c:v>40668</c:v>
                </c:pt>
                <c:pt idx="5211">
                  <c:v>40667</c:v>
                </c:pt>
                <c:pt idx="5212">
                  <c:v>40666</c:v>
                </c:pt>
                <c:pt idx="5213">
                  <c:v>40665</c:v>
                </c:pt>
                <c:pt idx="5214">
                  <c:v>40664</c:v>
                </c:pt>
                <c:pt idx="5215">
                  <c:v>40663</c:v>
                </c:pt>
                <c:pt idx="5216">
                  <c:v>40662</c:v>
                </c:pt>
                <c:pt idx="5217">
                  <c:v>40661</c:v>
                </c:pt>
                <c:pt idx="5218">
                  <c:v>40660</c:v>
                </c:pt>
                <c:pt idx="5219">
                  <c:v>40659</c:v>
                </c:pt>
                <c:pt idx="5220">
                  <c:v>40658</c:v>
                </c:pt>
                <c:pt idx="5221">
                  <c:v>40657</c:v>
                </c:pt>
                <c:pt idx="5222">
                  <c:v>40656</c:v>
                </c:pt>
                <c:pt idx="5223">
                  <c:v>40655</c:v>
                </c:pt>
                <c:pt idx="5224">
                  <c:v>40654</c:v>
                </c:pt>
                <c:pt idx="5225">
                  <c:v>40653</c:v>
                </c:pt>
                <c:pt idx="5226">
                  <c:v>40652</c:v>
                </c:pt>
                <c:pt idx="5227">
                  <c:v>40651</c:v>
                </c:pt>
                <c:pt idx="5228">
                  <c:v>40650</c:v>
                </c:pt>
                <c:pt idx="5229">
                  <c:v>40649</c:v>
                </c:pt>
                <c:pt idx="5230">
                  <c:v>40648</c:v>
                </c:pt>
                <c:pt idx="5231">
                  <c:v>40647</c:v>
                </c:pt>
                <c:pt idx="5232">
                  <c:v>40646</c:v>
                </c:pt>
                <c:pt idx="5233">
                  <c:v>40645</c:v>
                </c:pt>
                <c:pt idx="5234">
                  <c:v>40644</c:v>
                </c:pt>
                <c:pt idx="5235">
                  <c:v>40643</c:v>
                </c:pt>
                <c:pt idx="5236">
                  <c:v>40642</c:v>
                </c:pt>
                <c:pt idx="5237">
                  <c:v>40641</c:v>
                </c:pt>
                <c:pt idx="5238">
                  <c:v>40640</c:v>
                </c:pt>
                <c:pt idx="5239">
                  <c:v>40639</c:v>
                </c:pt>
                <c:pt idx="5240">
                  <c:v>40638</c:v>
                </c:pt>
                <c:pt idx="5241">
                  <c:v>40637</c:v>
                </c:pt>
                <c:pt idx="5242">
                  <c:v>40636</c:v>
                </c:pt>
                <c:pt idx="5243">
                  <c:v>40635</c:v>
                </c:pt>
                <c:pt idx="5244">
                  <c:v>40634</c:v>
                </c:pt>
                <c:pt idx="5245">
                  <c:v>40633</c:v>
                </c:pt>
                <c:pt idx="5246">
                  <c:v>40632</c:v>
                </c:pt>
                <c:pt idx="5247">
                  <c:v>40631</c:v>
                </c:pt>
                <c:pt idx="5248">
                  <c:v>40630</c:v>
                </c:pt>
                <c:pt idx="5249">
                  <c:v>40629</c:v>
                </c:pt>
                <c:pt idx="5250">
                  <c:v>40628</c:v>
                </c:pt>
                <c:pt idx="5251">
                  <c:v>40627</c:v>
                </c:pt>
                <c:pt idx="5252">
                  <c:v>40626</c:v>
                </c:pt>
                <c:pt idx="5253">
                  <c:v>40625</c:v>
                </c:pt>
                <c:pt idx="5254">
                  <c:v>40624</c:v>
                </c:pt>
                <c:pt idx="5255">
                  <c:v>40623</c:v>
                </c:pt>
                <c:pt idx="5256">
                  <c:v>40622</c:v>
                </c:pt>
                <c:pt idx="5257">
                  <c:v>40621</c:v>
                </c:pt>
                <c:pt idx="5258">
                  <c:v>40620</c:v>
                </c:pt>
                <c:pt idx="5259">
                  <c:v>40619</c:v>
                </c:pt>
                <c:pt idx="5260">
                  <c:v>40618</c:v>
                </c:pt>
                <c:pt idx="5261">
                  <c:v>40617</c:v>
                </c:pt>
                <c:pt idx="5262">
                  <c:v>40616</c:v>
                </c:pt>
                <c:pt idx="5263">
                  <c:v>40615</c:v>
                </c:pt>
                <c:pt idx="5264">
                  <c:v>40614</c:v>
                </c:pt>
                <c:pt idx="5265">
                  <c:v>40613</c:v>
                </c:pt>
                <c:pt idx="5266">
                  <c:v>40612</c:v>
                </c:pt>
                <c:pt idx="5267">
                  <c:v>40611</c:v>
                </c:pt>
                <c:pt idx="5268">
                  <c:v>40610</c:v>
                </c:pt>
                <c:pt idx="5269">
                  <c:v>40609</c:v>
                </c:pt>
                <c:pt idx="5270">
                  <c:v>40608</c:v>
                </c:pt>
                <c:pt idx="5271">
                  <c:v>40607</c:v>
                </c:pt>
                <c:pt idx="5272">
                  <c:v>40606</c:v>
                </c:pt>
                <c:pt idx="5273">
                  <c:v>40605</c:v>
                </c:pt>
                <c:pt idx="5274">
                  <c:v>40604</c:v>
                </c:pt>
                <c:pt idx="5275">
                  <c:v>40603</c:v>
                </c:pt>
                <c:pt idx="5276">
                  <c:v>40602</c:v>
                </c:pt>
                <c:pt idx="5277">
                  <c:v>40601</c:v>
                </c:pt>
                <c:pt idx="5278">
                  <c:v>40600</c:v>
                </c:pt>
                <c:pt idx="5279">
                  <c:v>40599</c:v>
                </c:pt>
                <c:pt idx="5280">
                  <c:v>40598</c:v>
                </c:pt>
                <c:pt idx="5281">
                  <c:v>40597</c:v>
                </c:pt>
                <c:pt idx="5282">
                  <c:v>40596</c:v>
                </c:pt>
                <c:pt idx="5283">
                  <c:v>40595</c:v>
                </c:pt>
                <c:pt idx="5284">
                  <c:v>40594</c:v>
                </c:pt>
                <c:pt idx="5285">
                  <c:v>40593</c:v>
                </c:pt>
                <c:pt idx="5286">
                  <c:v>40592</c:v>
                </c:pt>
                <c:pt idx="5287">
                  <c:v>40591</c:v>
                </c:pt>
                <c:pt idx="5288">
                  <c:v>40590</c:v>
                </c:pt>
                <c:pt idx="5289">
                  <c:v>40589</c:v>
                </c:pt>
                <c:pt idx="5290">
                  <c:v>40588</c:v>
                </c:pt>
                <c:pt idx="5291">
                  <c:v>40587</c:v>
                </c:pt>
                <c:pt idx="5292">
                  <c:v>40586</c:v>
                </c:pt>
                <c:pt idx="5293">
                  <c:v>40585</c:v>
                </c:pt>
                <c:pt idx="5294">
                  <c:v>40584</c:v>
                </c:pt>
                <c:pt idx="5295">
                  <c:v>40583</c:v>
                </c:pt>
                <c:pt idx="5296">
                  <c:v>40582</c:v>
                </c:pt>
                <c:pt idx="5297">
                  <c:v>40581</c:v>
                </c:pt>
                <c:pt idx="5298">
                  <c:v>40580</c:v>
                </c:pt>
                <c:pt idx="5299">
                  <c:v>40579</c:v>
                </c:pt>
                <c:pt idx="5300">
                  <c:v>40578</c:v>
                </c:pt>
                <c:pt idx="5301">
                  <c:v>40577</c:v>
                </c:pt>
                <c:pt idx="5302">
                  <c:v>40576</c:v>
                </c:pt>
                <c:pt idx="5303">
                  <c:v>40575</c:v>
                </c:pt>
                <c:pt idx="5304">
                  <c:v>40574</c:v>
                </c:pt>
                <c:pt idx="5305">
                  <c:v>40573</c:v>
                </c:pt>
                <c:pt idx="5306">
                  <c:v>40572</c:v>
                </c:pt>
                <c:pt idx="5307">
                  <c:v>40571</c:v>
                </c:pt>
                <c:pt idx="5308">
                  <c:v>40570</c:v>
                </c:pt>
                <c:pt idx="5309">
                  <c:v>40569</c:v>
                </c:pt>
                <c:pt idx="5310">
                  <c:v>40568</c:v>
                </c:pt>
                <c:pt idx="5311">
                  <c:v>40567</c:v>
                </c:pt>
                <c:pt idx="5312">
                  <c:v>40566</c:v>
                </c:pt>
                <c:pt idx="5313">
                  <c:v>40565</c:v>
                </c:pt>
                <c:pt idx="5314">
                  <c:v>40564</c:v>
                </c:pt>
                <c:pt idx="5315">
                  <c:v>40563</c:v>
                </c:pt>
                <c:pt idx="5316">
                  <c:v>40562</c:v>
                </c:pt>
                <c:pt idx="5317">
                  <c:v>40561</c:v>
                </c:pt>
                <c:pt idx="5318">
                  <c:v>40560</c:v>
                </c:pt>
                <c:pt idx="5319">
                  <c:v>40559</c:v>
                </c:pt>
                <c:pt idx="5320">
                  <c:v>40558</c:v>
                </c:pt>
                <c:pt idx="5321">
                  <c:v>40557</c:v>
                </c:pt>
                <c:pt idx="5322">
                  <c:v>40556</c:v>
                </c:pt>
                <c:pt idx="5323">
                  <c:v>40555</c:v>
                </c:pt>
                <c:pt idx="5324">
                  <c:v>40554</c:v>
                </c:pt>
                <c:pt idx="5325">
                  <c:v>40553</c:v>
                </c:pt>
                <c:pt idx="5326">
                  <c:v>40552</c:v>
                </c:pt>
                <c:pt idx="5327">
                  <c:v>40551</c:v>
                </c:pt>
                <c:pt idx="5328">
                  <c:v>40550</c:v>
                </c:pt>
                <c:pt idx="5329">
                  <c:v>40549</c:v>
                </c:pt>
                <c:pt idx="5330">
                  <c:v>40548</c:v>
                </c:pt>
                <c:pt idx="5331">
                  <c:v>40547</c:v>
                </c:pt>
                <c:pt idx="5332">
                  <c:v>40546</c:v>
                </c:pt>
                <c:pt idx="5333">
                  <c:v>40545</c:v>
                </c:pt>
                <c:pt idx="5334">
                  <c:v>40544</c:v>
                </c:pt>
                <c:pt idx="5335">
                  <c:v>40543</c:v>
                </c:pt>
                <c:pt idx="5336">
                  <c:v>40542</c:v>
                </c:pt>
                <c:pt idx="5337">
                  <c:v>40541</c:v>
                </c:pt>
                <c:pt idx="5338">
                  <c:v>40540</c:v>
                </c:pt>
                <c:pt idx="5339">
                  <c:v>40539</c:v>
                </c:pt>
                <c:pt idx="5340">
                  <c:v>40538</c:v>
                </c:pt>
                <c:pt idx="5341">
                  <c:v>40537</c:v>
                </c:pt>
                <c:pt idx="5342">
                  <c:v>40536</c:v>
                </c:pt>
                <c:pt idx="5343">
                  <c:v>40535</c:v>
                </c:pt>
                <c:pt idx="5344">
                  <c:v>40534</c:v>
                </c:pt>
                <c:pt idx="5345">
                  <c:v>40533</c:v>
                </c:pt>
                <c:pt idx="5346">
                  <c:v>40532</c:v>
                </c:pt>
                <c:pt idx="5347">
                  <c:v>40531</c:v>
                </c:pt>
                <c:pt idx="5348">
                  <c:v>40530</c:v>
                </c:pt>
                <c:pt idx="5349">
                  <c:v>40529</c:v>
                </c:pt>
                <c:pt idx="5350">
                  <c:v>40528</c:v>
                </c:pt>
                <c:pt idx="5351">
                  <c:v>40527</c:v>
                </c:pt>
                <c:pt idx="5352">
                  <c:v>40526</c:v>
                </c:pt>
                <c:pt idx="5353">
                  <c:v>40525</c:v>
                </c:pt>
                <c:pt idx="5354">
                  <c:v>40524</c:v>
                </c:pt>
                <c:pt idx="5355">
                  <c:v>40523</c:v>
                </c:pt>
                <c:pt idx="5356">
                  <c:v>40522</c:v>
                </c:pt>
                <c:pt idx="5357">
                  <c:v>40521</c:v>
                </c:pt>
                <c:pt idx="5358">
                  <c:v>40520</c:v>
                </c:pt>
                <c:pt idx="5359">
                  <c:v>40519</c:v>
                </c:pt>
                <c:pt idx="5360">
                  <c:v>40518</c:v>
                </c:pt>
                <c:pt idx="5361">
                  <c:v>40517</c:v>
                </c:pt>
                <c:pt idx="5362">
                  <c:v>40516</c:v>
                </c:pt>
                <c:pt idx="5363">
                  <c:v>40515</c:v>
                </c:pt>
                <c:pt idx="5364">
                  <c:v>40514</c:v>
                </c:pt>
                <c:pt idx="5365">
                  <c:v>40513</c:v>
                </c:pt>
                <c:pt idx="5366">
                  <c:v>40512</c:v>
                </c:pt>
                <c:pt idx="5367">
                  <c:v>40511</c:v>
                </c:pt>
                <c:pt idx="5368">
                  <c:v>40510</c:v>
                </c:pt>
                <c:pt idx="5369">
                  <c:v>40509</c:v>
                </c:pt>
                <c:pt idx="5370">
                  <c:v>40508</c:v>
                </c:pt>
                <c:pt idx="5371">
                  <c:v>40507</c:v>
                </c:pt>
                <c:pt idx="5372">
                  <c:v>40506</c:v>
                </c:pt>
                <c:pt idx="5373">
                  <c:v>40505</c:v>
                </c:pt>
                <c:pt idx="5374">
                  <c:v>40504</c:v>
                </c:pt>
                <c:pt idx="5375">
                  <c:v>40503</c:v>
                </c:pt>
                <c:pt idx="5376">
                  <c:v>40502</c:v>
                </c:pt>
                <c:pt idx="5377">
                  <c:v>40501</c:v>
                </c:pt>
                <c:pt idx="5378">
                  <c:v>40500</c:v>
                </c:pt>
                <c:pt idx="5379">
                  <c:v>40499</c:v>
                </c:pt>
                <c:pt idx="5380">
                  <c:v>40498</c:v>
                </c:pt>
                <c:pt idx="5381">
                  <c:v>40497</c:v>
                </c:pt>
                <c:pt idx="5382">
                  <c:v>40496</c:v>
                </c:pt>
                <c:pt idx="5383">
                  <c:v>40495</c:v>
                </c:pt>
                <c:pt idx="5384">
                  <c:v>40494</c:v>
                </c:pt>
                <c:pt idx="5385">
                  <c:v>40493</c:v>
                </c:pt>
                <c:pt idx="5386">
                  <c:v>40492</c:v>
                </c:pt>
                <c:pt idx="5387">
                  <c:v>40491</c:v>
                </c:pt>
                <c:pt idx="5388">
                  <c:v>40490</c:v>
                </c:pt>
                <c:pt idx="5389">
                  <c:v>40489</c:v>
                </c:pt>
                <c:pt idx="5390">
                  <c:v>40488</c:v>
                </c:pt>
                <c:pt idx="5391">
                  <c:v>40487</c:v>
                </c:pt>
                <c:pt idx="5392">
                  <c:v>40486</c:v>
                </c:pt>
                <c:pt idx="5393">
                  <c:v>40485</c:v>
                </c:pt>
                <c:pt idx="5394">
                  <c:v>40484</c:v>
                </c:pt>
                <c:pt idx="5395">
                  <c:v>40483</c:v>
                </c:pt>
                <c:pt idx="5396">
                  <c:v>40482</c:v>
                </c:pt>
                <c:pt idx="5397">
                  <c:v>40481</c:v>
                </c:pt>
                <c:pt idx="5398">
                  <c:v>40480</c:v>
                </c:pt>
                <c:pt idx="5399">
                  <c:v>40479</c:v>
                </c:pt>
                <c:pt idx="5400">
                  <c:v>40478</c:v>
                </c:pt>
                <c:pt idx="5401">
                  <c:v>40477</c:v>
                </c:pt>
                <c:pt idx="5402">
                  <c:v>40476</c:v>
                </c:pt>
                <c:pt idx="5403">
                  <c:v>40475</c:v>
                </c:pt>
                <c:pt idx="5404">
                  <c:v>40474</c:v>
                </c:pt>
                <c:pt idx="5405">
                  <c:v>40473</c:v>
                </c:pt>
                <c:pt idx="5406">
                  <c:v>40472</c:v>
                </c:pt>
                <c:pt idx="5407">
                  <c:v>40471</c:v>
                </c:pt>
                <c:pt idx="5408">
                  <c:v>40470</c:v>
                </c:pt>
                <c:pt idx="5409">
                  <c:v>40469</c:v>
                </c:pt>
                <c:pt idx="5410">
                  <c:v>40468</c:v>
                </c:pt>
                <c:pt idx="5411">
                  <c:v>40467</c:v>
                </c:pt>
                <c:pt idx="5412">
                  <c:v>40466</c:v>
                </c:pt>
                <c:pt idx="5413">
                  <c:v>40465</c:v>
                </c:pt>
                <c:pt idx="5414">
                  <c:v>40464</c:v>
                </c:pt>
                <c:pt idx="5415">
                  <c:v>40463</c:v>
                </c:pt>
                <c:pt idx="5416">
                  <c:v>40462</c:v>
                </c:pt>
                <c:pt idx="5417">
                  <c:v>40461</c:v>
                </c:pt>
                <c:pt idx="5418">
                  <c:v>40460</c:v>
                </c:pt>
                <c:pt idx="5419">
                  <c:v>40459</c:v>
                </c:pt>
                <c:pt idx="5420">
                  <c:v>40458</c:v>
                </c:pt>
                <c:pt idx="5421">
                  <c:v>40457</c:v>
                </c:pt>
                <c:pt idx="5422">
                  <c:v>40456</c:v>
                </c:pt>
                <c:pt idx="5423">
                  <c:v>40455</c:v>
                </c:pt>
                <c:pt idx="5424">
                  <c:v>40454</c:v>
                </c:pt>
                <c:pt idx="5425">
                  <c:v>40453</c:v>
                </c:pt>
                <c:pt idx="5426">
                  <c:v>40452</c:v>
                </c:pt>
                <c:pt idx="5427">
                  <c:v>40451</c:v>
                </c:pt>
                <c:pt idx="5428">
                  <c:v>40450</c:v>
                </c:pt>
                <c:pt idx="5429">
                  <c:v>40449</c:v>
                </c:pt>
                <c:pt idx="5430">
                  <c:v>40448</c:v>
                </c:pt>
                <c:pt idx="5431">
                  <c:v>40447</c:v>
                </c:pt>
                <c:pt idx="5432">
                  <c:v>40446</c:v>
                </c:pt>
                <c:pt idx="5433">
                  <c:v>40445</c:v>
                </c:pt>
                <c:pt idx="5434">
                  <c:v>40444</c:v>
                </c:pt>
                <c:pt idx="5435">
                  <c:v>40443</c:v>
                </c:pt>
                <c:pt idx="5436">
                  <c:v>40442</c:v>
                </c:pt>
                <c:pt idx="5437">
                  <c:v>40441</c:v>
                </c:pt>
                <c:pt idx="5438">
                  <c:v>40440</c:v>
                </c:pt>
                <c:pt idx="5439">
                  <c:v>40439</c:v>
                </c:pt>
                <c:pt idx="5440">
                  <c:v>40438</c:v>
                </c:pt>
                <c:pt idx="5441">
                  <c:v>40437</c:v>
                </c:pt>
                <c:pt idx="5442">
                  <c:v>40436</c:v>
                </c:pt>
                <c:pt idx="5443">
                  <c:v>40435</c:v>
                </c:pt>
                <c:pt idx="5444">
                  <c:v>40434</c:v>
                </c:pt>
                <c:pt idx="5445">
                  <c:v>40433</c:v>
                </c:pt>
                <c:pt idx="5446">
                  <c:v>40432</c:v>
                </c:pt>
                <c:pt idx="5447">
                  <c:v>40431</c:v>
                </c:pt>
                <c:pt idx="5448">
                  <c:v>40430</c:v>
                </c:pt>
                <c:pt idx="5449">
                  <c:v>40429</c:v>
                </c:pt>
                <c:pt idx="5450">
                  <c:v>40428</c:v>
                </c:pt>
                <c:pt idx="5451">
                  <c:v>40427</c:v>
                </c:pt>
                <c:pt idx="5452">
                  <c:v>40426</c:v>
                </c:pt>
                <c:pt idx="5453">
                  <c:v>40425</c:v>
                </c:pt>
                <c:pt idx="5454">
                  <c:v>40424</c:v>
                </c:pt>
                <c:pt idx="5455">
                  <c:v>40423</c:v>
                </c:pt>
                <c:pt idx="5456">
                  <c:v>40422</c:v>
                </c:pt>
                <c:pt idx="5457">
                  <c:v>40421</c:v>
                </c:pt>
                <c:pt idx="5458">
                  <c:v>40420</c:v>
                </c:pt>
                <c:pt idx="5459">
                  <c:v>40419</c:v>
                </c:pt>
                <c:pt idx="5460">
                  <c:v>40418</c:v>
                </c:pt>
                <c:pt idx="5461">
                  <c:v>40417</c:v>
                </c:pt>
                <c:pt idx="5462">
                  <c:v>40416</c:v>
                </c:pt>
                <c:pt idx="5463">
                  <c:v>40415</c:v>
                </c:pt>
                <c:pt idx="5464">
                  <c:v>40414</c:v>
                </c:pt>
                <c:pt idx="5465">
                  <c:v>40413</c:v>
                </c:pt>
                <c:pt idx="5466">
                  <c:v>40412</c:v>
                </c:pt>
                <c:pt idx="5467">
                  <c:v>40411</c:v>
                </c:pt>
                <c:pt idx="5468">
                  <c:v>40410</c:v>
                </c:pt>
                <c:pt idx="5469">
                  <c:v>40409</c:v>
                </c:pt>
                <c:pt idx="5470">
                  <c:v>40408</c:v>
                </c:pt>
                <c:pt idx="5471">
                  <c:v>40407</c:v>
                </c:pt>
                <c:pt idx="5472">
                  <c:v>40406</c:v>
                </c:pt>
                <c:pt idx="5473">
                  <c:v>40405</c:v>
                </c:pt>
                <c:pt idx="5474">
                  <c:v>40404</c:v>
                </c:pt>
                <c:pt idx="5475">
                  <c:v>40403</c:v>
                </c:pt>
                <c:pt idx="5476">
                  <c:v>40402</c:v>
                </c:pt>
                <c:pt idx="5477">
                  <c:v>40401</c:v>
                </c:pt>
                <c:pt idx="5478">
                  <c:v>40400</c:v>
                </c:pt>
                <c:pt idx="5479">
                  <c:v>40399</c:v>
                </c:pt>
                <c:pt idx="5480">
                  <c:v>40398</c:v>
                </c:pt>
                <c:pt idx="5481">
                  <c:v>40397</c:v>
                </c:pt>
                <c:pt idx="5482">
                  <c:v>40396</c:v>
                </c:pt>
                <c:pt idx="5483">
                  <c:v>40395</c:v>
                </c:pt>
                <c:pt idx="5484">
                  <c:v>40394</c:v>
                </c:pt>
                <c:pt idx="5485">
                  <c:v>40393</c:v>
                </c:pt>
                <c:pt idx="5486">
                  <c:v>40392</c:v>
                </c:pt>
                <c:pt idx="5487">
                  <c:v>40391</c:v>
                </c:pt>
                <c:pt idx="5488">
                  <c:v>40390</c:v>
                </c:pt>
                <c:pt idx="5489">
                  <c:v>40389</c:v>
                </c:pt>
                <c:pt idx="5490">
                  <c:v>40388</c:v>
                </c:pt>
                <c:pt idx="5491">
                  <c:v>40387</c:v>
                </c:pt>
                <c:pt idx="5492">
                  <c:v>40386</c:v>
                </c:pt>
                <c:pt idx="5493">
                  <c:v>40385</c:v>
                </c:pt>
                <c:pt idx="5494">
                  <c:v>40384</c:v>
                </c:pt>
                <c:pt idx="5495">
                  <c:v>40383</c:v>
                </c:pt>
                <c:pt idx="5496">
                  <c:v>40382</c:v>
                </c:pt>
                <c:pt idx="5497">
                  <c:v>40381</c:v>
                </c:pt>
                <c:pt idx="5498">
                  <c:v>40380</c:v>
                </c:pt>
                <c:pt idx="5499">
                  <c:v>40379</c:v>
                </c:pt>
                <c:pt idx="5500">
                  <c:v>40378</c:v>
                </c:pt>
                <c:pt idx="5501">
                  <c:v>40377</c:v>
                </c:pt>
                <c:pt idx="5502">
                  <c:v>40376</c:v>
                </c:pt>
                <c:pt idx="5503">
                  <c:v>40375</c:v>
                </c:pt>
                <c:pt idx="5504">
                  <c:v>40374</c:v>
                </c:pt>
                <c:pt idx="5505">
                  <c:v>40373</c:v>
                </c:pt>
                <c:pt idx="5506">
                  <c:v>40372</c:v>
                </c:pt>
                <c:pt idx="5507">
                  <c:v>40371</c:v>
                </c:pt>
                <c:pt idx="5508">
                  <c:v>40370</c:v>
                </c:pt>
                <c:pt idx="5509">
                  <c:v>40369</c:v>
                </c:pt>
                <c:pt idx="5510">
                  <c:v>40368</c:v>
                </c:pt>
                <c:pt idx="5511">
                  <c:v>40367</c:v>
                </c:pt>
                <c:pt idx="5512">
                  <c:v>40366</c:v>
                </c:pt>
                <c:pt idx="5513">
                  <c:v>40365</c:v>
                </c:pt>
                <c:pt idx="5514">
                  <c:v>40364</c:v>
                </c:pt>
                <c:pt idx="5515">
                  <c:v>40363</c:v>
                </c:pt>
                <c:pt idx="5516">
                  <c:v>40362</c:v>
                </c:pt>
                <c:pt idx="5517">
                  <c:v>40361</c:v>
                </c:pt>
                <c:pt idx="5518">
                  <c:v>40360</c:v>
                </c:pt>
                <c:pt idx="5519">
                  <c:v>40359</c:v>
                </c:pt>
                <c:pt idx="5520">
                  <c:v>40358</c:v>
                </c:pt>
                <c:pt idx="5521">
                  <c:v>40357</c:v>
                </c:pt>
                <c:pt idx="5522">
                  <c:v>40356</c:v>
                </c:pt>
                <c:pt idx="5523">
                  <c:v>40355</c:v>
                </c:pt>
                <c:pt idx="5524">
                  <c:v>40354</c:v>
                </c:pt>
                <c:pt idx="5525">
                  <c:v>40353</c:v>
                </c:pt>
                <c:pt idx="5526">
                  <c:v>40352</c:v>
                </c:pt>
                <c:pt idx="5527">
                  <c:v>40351</c:v>
                </c:pt>
                <c:pt idx="5528">
                  <c:v>40350</c:v>
                </c:pt>
                <c:pt idx="5529">
                  <c:v>40349</c:v>
                </c:pt>
                <c:pt idx="5530">
                  <c:v>40348</c:v>
                </c:pt>
                <c:pt idx="5531">
                  <c:v>40347</c:v>
                </c:pt>
                <c:pt idx="5532">
                  <c:v>40346</c:v>
                </c:pt>
                <c:pt idx="5533">
                  <c:v>40345</c:v>
                </c:pt>
                <c:pt idx="5534">
                  <c:v>40344</c:v>
                </c:pt>
                <c:pt idx="5535">
                  <c:v>40343</c:v>
                </c:pt>
                <c:pt idx="5536">
                  <c:v>40342</c:v>
                </c:pt>
                <c:pt idx="5537">
                  <c:v>40341</c:v>
                </c:pt>
                <c:pt idx="5538">
                  <c:v>40340</c:v>
                </c:pt>
                <c:pt idx="5539">
                  <c:v>40339</c:v>
                </c:pt>
                <c:pt idx="5540">
                  <c:v>40338</c:v>
                </c:pt>
                <c:pt idx="5541">
                  <c:v>40337</c:v>
                </c:pt>
                <c:pt idx="5542">
                  <c:v>40336</c:v>
                </c:pt>
                <c:pt idx="5543">
                  <c:v>40335</c:v>
                </c:pt>
                <c:pt idx="5544">
                  <c:v>40334</c:v>
                </c:pt>
                <c:pt idx="5545">
                  <c:v>40333</c:v>
                </c:pt>
                <c:pt idx="5546">
                  <c:v>40332</c:v>
                </c:pt>
                <c:pt idx="5547">
                  <c:v>40331</c:v>
                </c:pt>
                <c:pt idx="5548">
                  <c:v>40330</c:v>
                </c:pt>
                <c:pt idx="5549">
                  <c:v>40329</c:v>
                </c:pt>
                <c:pt idx="5550">
                  <c:v>40328</c:v>
                </c:pt>
                <c:pt idx="5551">
                  <c:v>40327</c:v>
                </c:pt>
                <c:pt idx="5552">
                  <c:v>40326</c:v>
                </c:pt>
                <c:pt idx="5553">
                  <c:v>40325</c:v>
                </c:pt>
                <c:pt idx="5554">
                  <c:v>40324</c:v>
                </c:pt>
                <c:pt idx="5555">
                  <c:v>40323</c:v>
                </c:pt>
                <c:pt idx="5556">
                  <c:v>40322</c:v>
                </c:pt>
                <c:pt idx="5557">
                  <c:v>40321</c:v>
                </c:pt>
                <c:pt idx="5558">
                  <c:v>40320</c:v>
                </c:pt>
                <c:pt idx="5559">
                  <c:v>40319</c:v>
                </c:pt>
                <c:pt idx="5560">
                  <c:v>40318</c:v>
                </c:pt>
                <c:pt idx="5561">
                  <c:v>40317</c:v>
                </c:pt>
                <c:pt idx="5562">
                  <c:v>40316</c:v>
                </c:pt>
                <c:pt idx="5563">
                  <c:v>40315</c:v>
                </c:pt>
                <c:pt idx="5564">
                  <c:v>40314</c:v>
                </c:pt>
                <c:pt idx="5565">
                  <c:v>40313</c:v>
                </c:pt>
                <c:pt idx="5566">
                  <c:v>40312</c:v>
                </c:pt>
                <c:pt idx="5567">
                  <c:v>40311</c:v>
                </c:pt>
                <c:pt idx="5568">
                  <c:v>40310</c:v>
                </c:pt>
                <c:pt idx="5569">
                  <c:v>40309</c:v>
                </c:pt>
                <c:pt idx="5570">
                  <c:v>40308</c:v>
                </c:pt>
                <c:pt idx="5571">
                  <c:v>40307</c:v>
                </c:pt>
                <c:pt idx="5572">
                  <c:v>40306</c:v>
                </c:pt>
                <c:pt idx="5573">
                  <c:v>40305</c:v>
                </c:pt>
                <c:pt idx="5574">
                  <c:v>40304</c:v>
                </c:pt>
                <c:pt idx="5575">
                  <c:v>40303</c:v>
                </c:pt>
                <c:pt idx="5576">
                  <c:v>40302</c:v>
                </c:pt>
                <c:pt idx="5577">
                  <c:v>40301</c:v>
                </c:pt>
                <c:pt idx="5578">
                  <c:v>40300</c:v>
                </c:pt>
                <c:pt idx="5579">
                  <c:v>40299</c:v>
                </c:pt>
                <c:pt idx="5580">
                  <c:v>40298</c:v>
                </c:pt>
                <c:pt idx="5581">
                  <c:v>40297</c:v>
                </c:pt>
                <c:pt idx="5582">
                  <c:v>40296</c:v>
                </c:pt>
                <c:pt idx="5583">
                  <c:v>40295</c:v>
                </c:pt>
                <c:pt idx="5584">
                  <c:v>40294</c:v>
                </c:pt>
                <c:pt idx="5585">
                  <c:v>40293</c:v>
                </c:pt>
                <c:pt idx="5586">
                  <c:v>40292</c:v>
                </c:pt>
                <c:pt idx="5587">
                  <c:v>40291</c:v>
                </c:pt>
                <c:pt idx="5588">
                  <c:v>40290</c:v>
                </c:pt>
                <c:pt idx="5589">
                  <c:v>40289</c:v>
                </c:pt>
                <c:pt idx="5590">
                  <c:v>40288</c:v>
                </c:pt>
                <c:pt idx="5591">
                  <c:v>40287</c:v>
                </c:pt>
                <c:pt idx="5592">
                  <c:v>40286</c:v>
                </c:pt>
                <c:pt idx="5593">
                  <c:v>40285</c:v>
                </c:pt>
                <c:pt idx="5594">
                  <c:v>40284</c:v>
                </c:pt>
                <c:pt idx="5595">
                  <c:v>40283</c:v>
                </c:pt>
                <c:pt idx="5596">
                  <c:v>40282</c:v>
                </c:pt>
                <c:pt idx="5597">
                  <c:v>40281</c:v>
                </c:pt>
                <c:pt idx="5598">
                  <c:v>40280</c:v>
                </c:pt>
                <c:pt idx="5599">
                  <c:v>40279</c:v>
                </c:pt>
                <c:pt idx="5600">
                  <c:v>40278</c:v>
                </c:pt>
                <c:pt idx="5601">
                  <c:v>40277</c:v>
                </c:pt>
                <c:pt idx="5602">
                  <c:v>40276</c:v>
                </c:pt>
                <c:pt idx="5603">
                  <c:v>40275</c:v>
                </c:pt>
                <c:pt idx="5604">
                  <c:v>40274</c:v>
                </c:pt>
                <c:pt idx="5605">
                  <c:v>40273</c:v>
                </c:pt>
                <c:pt idx="5606">
                  <c:v>40272</c:v>
                </c:pt>
                <c:pt idx="5607">
                  <c:v>40271</c:v>
                </c:pt>
                <c:pt idx="5608">
                  <c:v>40270</c:v>
                </c:pt>
                <c:pt idx="5609">
                  <c:v>40269</c:v>
                </c:pt>
                <c:pt idx="5610">
                  <c:v>40268</c:v>
                </c:pt>
                <c:pt idx="5611">
                  <c:v>40267</c:v>
                </c:pt>
                <c:pt idx="5612">
                  <c:v>40266</c:v>
                </c:pt>
                <c:pt idx="5613">
                  <c:v>40265</c:v>
                </c:pt>
                <c:pt idx="5614">
                  <c:v>40264</c:v>
                </c:pt>
                <c:pt idx="5615">
                  <c:v>40263</c:v>
                </c:pt>
                <c:pt idx="5616">
                  <c:v>40262</c:v>
                </c:pt>
                <c:pt idx="5617">
                  <c:v>40261</c:v>
                </c:pt>
                <c:pt idx="5618">
                  <c:v>40260</c:v>
                </c:pt>
                <c:pt idx="5619">
                  <c:v>40259</c:v>
                </c:pt>
                <c:pt idx="5620">
                  <c:v>40258</c:v>
                </c:pt>
                <c:pt idx="5621">
                  <c:v>40257</c:v>
                </c:pt>
                <c:pt idx="5622">
                  <c:v>40256</c:v>
                </c:pt>
                <c:pt idx="5623">
                  <c:v>40255</c:v>
                </c:pt>
                <c:pt idx="5624">
                  <c:v>40254</c:v>
                </c:pt>
                <c:pt idx="5625">
                  <c:v>40253</c:v>
                </c:pt>
                <c:pt idx="5626">
                  <c:v>40252</c:v>
                </c:pt>
                <c:pt idx="5627">
                  <c:v>40251</c:v>
                </c:pt>
                <c:pt idx="5628">
                  <c:v>40250</c:v>
                </c:pt>
                <c:pt idx="5629">
                  <c:v>40249</c:v>
                </c:pt>
                <c:pt idx="5630">
                  <c:v>40248</c:v>
                </c:pt>
                <c:pt idx="5631">
                  <c:v>40247</c:v>
                </c:pt>
                <c:pt idx="5632">
                  <c:v>40246</c:v>
                </c:pt>
                <c:pt idx="5633">
                  <c:v>40245</c:v>
                </c:pt>
                <c:pt idx="5634">
                  <c:v>40244</c:v>
                </c:pt>
                <c:pt idx="5635">
                  <c:v>40243</c:v>
                </c:pt>
                <c:pt idx="5636">
                  <c:v>40242</c:v>
                </c:pt>
                <c:pt idx="5637">
                  <c:v>40241</c:v>
                </c:pt>
                <c:pt idx="5638">
                  <c:v>40240</c:v>
                </c:pt>
                <c:pt idx="5639">
                  <c:v>40239</c:v>
                </c:pt>
                <c:pt idx="5640">
                  <c:v>40238</c:v>
                </c:pt>
                <c:pt idx="5641">
                  <c:v>40237</c:v>
                </c:pt>
                <c:pt idx="5642">
                  <c:v>40236</c:v>
                </c:pt>
                <c:pt idx="5643">
                  <c:v>40235</c:v>
                </c:pt>
                <c:pt idx="5644">
                  <c:v>40234</c:v>
                </c:pt>
                <c:pt idx="5645">
                  <c:v>40233</c:v>
                </c:pt>
                <c:pt idx="5646">
                  <c:v>40232</c:v>
                </c:pt>
                <c:pt idx="5647">
                  <c:v>40231</c:v>
                </c:pt>
                <c:pt idx="5648">
                  <c:v>40230</c:v>
                </c:pt>
                <c:pt idx="5649">
                  <c:v>40229</c:v>
                </c:pt>
                <c:pt idx="5650">
                  <c:v>40228</c:v>
                </c:pt>
                <c:pt idx="5651">
                  <c:v>40227</c:v>
                </c:pt>
                <c:pt idx="5652">
                  <c:v>40226</c:v>
                </c:pt>
                <c:pt idx="5653">
                  <c:v>40225</c:v>
                </c:pt>
                <c:pt idx="5654">
                  <c:v>40224</c:v>
                </c:pt>
                <c:pt idx="5655">
                  <c:v>40223</c:v>
                </c:pt>
                <c:pt idx="5656">
                  <c:v>40222</c:v>
                </c:pt>
                <c:pt idx="5657">
                  <c:v>40221</c:v>
                </c:pt>
                <c:pt idx="5658">
                  <c:v>40220</c:v>
                </c:pt>
                <c:pt idx="5659">
                  <c:v>40219</c:v>
                </c:pt>
                <c:pt idx="5660">
                  <c:v>40218</c:v>
                </c:pt>
                <c:pt idx="5661">
                  <c:v>40217</c:v>
                </c:pt>
                <c:pt idx="5662">
                  <c:v>40216</c:v>
                </c:pt>
                <c:pt idx="5663">
                  <c:v>40215</c:v>
                </c:pt>
                <c:pt idx="5664">
                  <c:v>40214</c:v>
                </c:pt>
                <c:pt idx="5665">
                  <c:v>40213</c:v>
                </c:pt>
                <c:pt idx="5666">
                  <c:v>40212</c:v>
                </c:pt>
                <c:pt idx="5667">
                  <c:v>40211</c:v>
                </c:pt>
                <c:pt idx="5668">
                  <c:v>40210</c:v>
                </c:pt>
                <c:pt idx="5669">
                  <c:v>40209</c:v>
                </c:pt>
                <c:pt idx="5670">
                  <c:v>40208</c:v>
                </c:pt>
                <c:pt idx="5671">
                  <c:v>40207</c:v>
                </c:pt>
                <c:pt idx="5672">
                  <c:v>40206</c:v>
                </c:pt>
                <c:pt idx="5673">
                  <c:v>40205</c:v>
                </c:pt>
                <c:pt idx="5674">
                  <c:v>40204</c:v>
                </c:pt>
                <c:pt idx="5675">
                  <c:v>40203</c:v>
                </c:pt>
                <c:pt idx="5676">
                  <c:v>40202</c:v>
                </c:pt>
                <c:pt idx="5677">
                  <c:v>40201</c:v>
                </c:pt>
                <c:pt idx="5678">
                  <c:v>40200</c:v>
                </c:pt>
                <c:pt idx="5679">
                  <c:v>40199</c:v>
                </c:pt>
                <c:pt idx="5680">
                  <c:v>40198</c:v>
                </c:pt>
                <c:pt idx="5681">
                  <c:v>40197</c:v>
                </c:pt>
                <c:pt idx="5682">
                  <c:v>40196</c:v>
                </c:pt>
                <c:pt idx="5683">
                  <c:v>40195</c:v>
                </c:pt>
                <c:pt idx="5684">
                  <c:v>40194</c:v>
                </c:pt>
                <c:pt idx="5685">
                  <c:v>40193</c:v>
                </c:pt>
                <c:pt idx="5686">
                  <c:v>40192</c:v>
                </c:pt>
                <c:pt idx="5687">
                  <c:v>40191</c:v>
                </c:pt>
                <c:pt idx="5688">
                  <c:v>40190</c:v>
                </c:pt>
                <c:pt idx="5689">
                  <c:v>40189</c:v>
                </c:pt>
                <c:pt idx="5690">
                  <c:v>40188</c:v>
                </c:pt>
                <c:pt idx="5691">
                  <c:v>40187</c:v>
                </c:pt>
                <c:pt idx="5692">
                  <c:v>40186</c:v>
                </c:pt>
                <c:pt idx="5693">
                  <c:v>40185</c:v>
                </c:pt>
                <c:pt idx="5694">
                  <c:v>40184</c:v>
                </c:pt>
                <c:pt idx="5695">
                  <c:v>40183</c:v>
                </c:pt>
                <c:pt idx="5696">
                  <c:v>40182</c:v>
                </c:pt>
                <c:pt idx="5697">
                  <c:v>40181</c:v>
                </c:pt>
                <c:pt idx="5698">
                  <c:v>40180</c:v>
                </c:pt>
                <c:pt idx="5699">
                  <c:v>40179</c:v>
                </c:pt>
                <c:pt idx="5700">
                  <c:v>40178</c:v>
                </c:pt>
                <c:pt idx="5701">
                  <c:v>40177</c:v>
                </c:pt>
                <c:pt idx="5702">
                  <c:v>40176</c:v>
                </c:pt>
                <c:pt idx="5703">
                  <c:v>40175</c:v>
                </c:pt>
                <c:pt idx="5704">
                  <c:v>40174</c:v>
                </c:pt>
                <c:pt idx="5705">
                  <c:v>40173</c:v>
                </c:pt>
                <c:pt idx="5706">
                  <c:v>40172</c:v>
                </c:pt>
                <c:pt idx="5707">
                  <c:v>40171</c:v>
                </c:pt>
                <c:pt idx="5708">
                  <c:v>40170</c:v>
                </c:pt>
                <c:pt idx="5709">
                  <c:v>40169</c:v>
                </c:pt>
                <c:pt idx="5710">
                  <c:v>40168</c:v>
                </c:pt>
                <c:pt idx="5711">
                  <c:v>40167</c:v>
                </c:pt>
                <c:pt idx="5712">
                  <c:v>40166</c:v>
                </c:pt>
                <c:pt idx="5713">
                  <c:v>40165</c:v>
                </c:pt>
                <c:pt idx="5714">
                  <c:v>40164</c:v>
                </c:pt>
                <c:pt idx="5715">
                  <c:v>40163</c:v>
                </c:pt>
                <c:pt idx="5716">
                  <c:v>40162</c:v>
                </c:pt>
                <c:pt idx="5717">
                  <c:v>40161</c:v>
                </c:pt>
                <c:pt idx="5718">
                  <c:v>40160</c:v>
                </c:pt>
                <c:pt idx="5719">
                  <c:v>40159</c:v>
                </c:pt>
                <c:pt idx="5720">
                  <c:v>40158</c:v>
                </c:pt>
                <c:pt idx="5721">
                  <c:v>40157</c:v>
                </c:pt>
                <c:pt idx="5722">
                  <c:v>40156</c:v>
                </c:pt>
                <c:pt idx="5723">
                  <c:v>40155</c:v>
                </c:pt>
                <c:pt idx="5724">
                  <c:v>40154</c:v>
                </c:pt>
                <c:pt idx="5725">
                  <c:v>40153</c:v>
                </c:pt>
                <c:pt idx="5726">
                  <c:v>40152</c:v>
                </c:pt>
                <c:pt idx="5727">
                  <c:v>40151</c:v>
                </c:pt>
                <c:pt idx="5728">
                  <c:v>40150</c:v>
                </c:pt>
                <c:pt idx="5729">
                  <c:v>40149</c:v>
                </c:pt>
                <c:pt idx="5730">
                  <c:v>40148</c:v>
                </c:pt>
                <c:pt idx="5731">
                  <c:v>40147</c:v>
                </c:pt>
                <c:pt idx="5732">
                  <c:v>40146</c:v>
                </c:pt>
                <c:pt idx="5733">
                  <c:v>40145</c:v>
                </c:pt>
                <c:pt idx="5734">
                  <c:v>40144</c:v>
                </c:pt>
                <c:pt idx="5735">
                  <c:v>40143</c:v>
                </c:pt>
                <c:pt idx="5736">
                  <c:v>40142</c:v>
                </c:pt>
                <c:pt idx="5737">
                  <c:v>40141</c:v>
                </c:pt>
                <c:pt idx="5738">
                  <c:v>40140</c:v>
                </c:pt>
                <c:pt idx="5739">
                  <c:v>40139</c:v>
                </c:pt>
                <c:pt idx="5740">
                  <c:v>40138</c:v>
                </c:pt>
                <c:pt idx="5741">
                  <c:v>40137</c:v>
                </c:pt>
                <c:pt idx="5742">
                  <c:v>40136</c:v>
                </c:pt>
                <c:pt idx="5743">
                  <c:v>40135</c:v>
                </c:pt>
                <c:pt idx="5744">
                  <c:v>40134</c:v>
                </c:pt>
                <c:pt idx="5745">
                  <c:v>40133</c:v>
                </c:pt>
                <c:pt idx="5746">
                  <c:v>40132</c:v>
                </c:pt>
                <c:pt idx="5747">
                  <c:v>40131</c:v>
                </c:pt>
                <c:pt idx="5748">
                  <c:v>40130</c:v>
                </c:pt>
                <c:pt idx="5749">
                  <c:v>40129</c:v>
                </c:pt>
                <c:pt idx="5750">
                  <c:v>40128</c:v>
                </c:pt>
                <c:pt idx="5751">
                  <c:v>40127</c:v>
                </c:pt>
                <c:pt idx="5752">
                  <c:v>40126</c:v>
                </c:pt>
                <c:pt idx="5753">
                  <c:v>40125</c:v>
                </c:pt>
                <c:pt idx="5754">
                  <c:v>40124</c:v>
                </c:pt>
                <c:pt idx="5755">
                  <c:v>40123</c:v>
                </c:pt>
                <c:pt idx="5756">
                  <c:v>40122</c:v>
                </c:pt>
                <c:pt idx="5757">
                  <c:v>40121</c:v>
                </c:pt>
                <c:pt idx="5758">
                  <c:v>40120</c:v>
                </c:pt>
                <c:pt idx="5759">
                  <c:v>40119</c:v>
                </c:pt>
                <c:pt idx="5760">
                  <c:v>40118</c:v>
                </c:pt>
                <c:pt idx="5761">
                  <c:v>40117</c:v>
                </c:pt>
                <c:pt idx="5762">
                  <c:v>40116</c:v>
                </c:pt>
                <c:pt idx="5763">
                  <c:v>40115</c:v>
                </c:pt>
                <c:pt idx="5764">
                  <c:v>40114</c:v>
                </c:pt>
                <c:pt idx="5765">
                  <c:v>40113</c:v>
                </c:pt>
                <c:pt idx="5766">
                  <c:v>40112</c:v>
                </c:pt>
                <c:pt idx="5767">
                  <c:v>40111</c:v>
                </c:pt>
                <c:pt idx="5768">
                  <c:v>40110</c:v>
                </c:pt>
                <c:pt idx="5769">
                  <c:v>40109</c:v>
                </c:pt>
                <c:pt idx="5770">
                  <c:v>40108</c:v>
                </c:pt>
                <c:pt idx="5771">
                  <c:v>40107</c:v>
                </c:pt>
                <c:pt idx="5772">
                  <c:v>40106</c:v>
                </c:pt>
                <c:pt idx="5773">
                  <c:v>40105</c:v>
                </c:pt>
                <c:pt idx="5774">
                  <c:v>40104</c:v>
                </c:pt>
                <c:pt idx="5775">
                  <c:v>40103</c:v>
                </c:pt>
                <c:pt idx="5776">
                  <c:v>40102</c:v>
                </c:pt>
                <c:pt idx="5777">
                  <c:v>40101</c:v>
                </c:pt>
                <c:pt idx="5778">
                  <c:v>40100</c:v>
                </c:pt>
                <c:pt idx="5779">
                  <c:v>40099</c:v>
                </c:pt>
                <c:pt idx="5780">
                  <c:v>40098</c:v>
                </c:pt>
                <c:pt idx="5781">
                  <c:v>40097</c:v>
                </c:pt>
                <c:pt idx="5782">
                  <c:v>40096</c:v>
                </c:pt>
                <c:pt idx="5783">
                  <c:v>40095</c:v>
                </c:pt>
                <c:pt idx="5784">
                  <c:v>40094</c:v>
                </c:pt>
                <c:pt idx="5785">
                  <c:v>40093</c:v>
                </c:pt>
                <c:pt idx="5786">
                  <c:v>40092</c:v>
                </c:pt>
                <c:pt idx="5787">
                  <c:v>40091</c:v>
                </c:pt>
                <c:pt idx="5788">
                  <c:v>40090</c:v>
                </c:pt>
                <c:pt idx="5789">
                  <c:v>40089</c:v>
                </c:pt>
                <c:pt idx="5790">
                  <c:v>40088</c:v>
                </c:pt>
                <c:pt idx="5791">
                  <c:v>40087</c:v>
                </c:pt>
                <c:pt idx="5792">
                  <c:v>40086</c:v>
                </c:pt>
                <c:pt idx="5793">
                  <c:v>40085</c:v>
                </c:pt>
                <c:pt idx="5794">
                  <c:v>40084</c:v>
                </c:pt>
                <c:pt idx="5795">
                  <c:v>40083</c:v>
                </c:pt>
                <c:pt idx="5796">
                  <c:v>40082</c:v>
                </c:pt>
                <c:pt idx="5797">
                  <c:v>40081</c:v>
                </c:pt>
                <c:pt idx="5798">
                  <c:v>40080</c:v>
                </c:pt>
                <c:pt idx="5799">
                  <c:v>40079</c:v>
                </c:pt>
                <c:pt idx="5800">
                  <c:v>40078</c:v>
                </c:pt>
                <c:pt idx="5801">
                  <c:v>40077</c:v>
                </c:pt>
                <c:pt idx="5802">
                  <c:v>40076</c:v>
                </c:pt>
                <c:pt idx="5803">
                  <c:v>40075</c:v>
                </c:pt>
                <c:pt idx="5804">
                  <c:v>40074</c:v>
                </c:pt>
                <c:pt idx="5805">
                  <c:v>40073</c:v>
                </c:pt>
                <c:pt idx="5806">
                  <c:v>40072</c:v>
                </c:pt>
                <c:pt idx="5807">
                  <c:v>40071</c:v>
                </c:pt>
                <c:pt idx="5808">
                  <c:v>40070</c:v>
                </c:pt>
                <c:pt idx="5809">
                  <c:v>40069</c:v>
                </c:pt>
                <c:pt idx="5810">
                  <c:v>40068</c:v>
                </c:pt>
                <c:pt idx="5811">
                  <c:v>40067</c:v>
                </c:pt>
                <c:pt idx="5812">
                  <c:v>40066</c:v>
                </c:pt>
                <c:pt idx="5813">
                  <c:v>40065</c:v>
                </c:pt>
                <c:pt idx="5814">
                  <c:v>40064</c:v>
                </c:pt>
                <c:pt idx="5815">
                  <c:v>40063</c:v>
                </c:pt>
                <c:pt idx="5816">
                  <c:v>40062</c:v>
                </c:pt>
                <c:pt idx="5817">
                  <c:v>40061</c:v>
                </c:pt>
                <c:pt idx="5818">
                  <c:v>40060</c:v>
                </c:pt>
                <c:pt idx="5819">
                  <c:v>40059</c:v>
                </c:pt>
                <c:pt idx="5820">
                  <c:v>40058</c:v>
                </c:pt>
                <c:pt idx="5821">
                  <c:v>40057</c:v>
                </c:pt>
                <c:pt idx="5822">
                  <c:v>40056</c:v>
                </c:pt>
                <c:pt idx="5823">
                  <c:v>40055</c:v>
                </c:pt>
                <c:pt idx="5824">
                  <c:v>40054</c:v>
                </c:pt>
                <c:pt idx="5825">
                  <c:v>40053</c:v>
                </c:pt>
                <c:pt idx="5826">
                  <c:v>40052</c:v>
                </c:pt>
                <c:pt idx="5827">
                  <c:v>40051</c:v>
                </c:pt>
                <c:pt idx="5828">
                  <c:v>40050</c:v>
                </c:pt>
                <c:pt idx="5829">
                  <c:v>40049</c:v>
                </c:pt>
                <c:pt idx="5830">
                  <c:v>40048</c:v>
                </c:pt>
                <c:pt idx="5831">
                  <c:v>40047</c:v>
                </c:pt>
                <c:pt idx="5832">
                  <c:v>40046</c:v>
                </c:pt>
                <c:pt idx="5833">
                  <c:v>40045</c:v>
                </c:pt>
                <c:pt idx="5834">
                  <c:v>40044</c:v>
                </c:pt>
                <c:pt idx="5835">
                  <c:v>40043</c:v>
                </c:pt>
                <c:pt idx="5836">
                  <c:v>40042</c:v>
                </c:pt>
                <c:pt idx="5837">
                  <c:v>40041</c:v>
                </c:pt>
                <c:pt idx="5838">
                  <c:v>40040</c:v>
                </c:pt>
                <c:pt idx="5839">
                  <c:v>40039</c:v>
                </c:pt>
                <c:pt idx="5840">
                  <c:v>40038</c:v>
                </c:pt>
                <c:pt idx="5841">
                  <c:v>40037</c:v>
                </c:pt>
                <c:pt idx="5842">
                  <c:v>40036</c:v>
                </c:pt>
                <c:pt idx="5843">
                  <c:v>40035</c:v>
                </c:pt>
                <c:pt idx="5844">
                  <c:v>40034</c:v>
                </c:pt>
                <c:pt idx="5845">
                  <c:v>40033</c:v>
                </c:pt>
                <c:pt idx="5846">
                  <c:v>40032</c:v>
                </c:pt>
                <c:pt idx="5847">
                  <c:v>40031</c:v>
                </c:pt>
                <c:pt idx="5848">
                  <c:v>40030</c:v>
                </c:pt>
                <c:pt idx="5849">
                  <c:v>40029</c:v>
                </c:pt>
                <c:pt idx="5850">
                  <c:v>40028</c:v>
                </c:pt>
                <c:pt idx="5851">
                  <c:v>40027</c:v>
                </c:pt>
                <c:pt idx="5852">
                  <c:v>40026</c:v>
                </c:pt>
                <c:pt idx="5853">
                  <c:v>40025</c:v>
                </c:pt>
                <c:pt idx="5854">
                  <c:v>40024</c:v>
                </c:pt>
                <c:pt idx="5855">
                  <c:v>40023</c:v>
                </c:pt>
                <c:pt idx="5856">
                  <c:v>40022</c:v>
                </c:pt>
                <c:pt idx="5857">
                  <c:v>40021</c:v>
                </c:pt>
                <c:pt idx="5858">
                  <c:v>40020</c:v>
                </c:pt>
                <c:pt idx="5859">
                  <c:v>40019</c:v>
                </c:pt>
                <c:pt idx="5860">
                  <c:v>40018</c:v>
                </c:pt>
                <c:pt idx="5861">
                  <c:v>40017</c:v>
                </c:pt>
                <c:pt idx="5862">
                  <c:v>40016</c:v>
                </c:pt>
                <c:pt idx="5863">
                  <c:v>40015</c:v>
                </c:pt>
                <c:pt idx="5864">
                  <c:v>40014</c:v>
                </c:pt>
                <c:pt idx="5865">
                  <c:v>40013</c:v>
                </c:pt>
                <c:pt idx="5866">
                  <c:v>40012</c:v>
                </c:pt>
                <c:pt idx="5867">
                  <c:v>40011</c:v>
                </c:pt>
                <c:pt idx="5868">
                  <c:v>40010</c:v>
                </c:pt>
                <c:pt idx="5869">
                  <c:v>40009</c:v>
                </c:pt>
                <c:pt idx="5870">
                  <c:v>40008</c:v>
                </c:pt>
                <c:pt idx="5871">
                  <c:v>40007</c:v>
                </c:pt>
                <c:pt idx="5872">
                  <c:v>40006</c:v>
                </c:pt>
                <c:pt idx="5873">
                  <c:v>40005</c:v>
                </c:pt>
                <c:pt idx="5874">
                  <c:v>40004</c:v>
                </c:pt>
                <c:pt idx="5875">
                  <c:v>40003</c:v>
                </c:pt>
                <c:pt idx="5876">
                  <c:v>40002</c:v>
                </c:pt>
                <c:pt idx="5877">
                  <c:v>40001</c:v>
                </c:pt>
                <c:pt idx="5878">
                  <c:v>40000</c:v>
                </c:pt>
                <c:pt idx="5879">
                  <c:v>39999</c:v>
                </c:pt>
                <c:pt idx="5880">
                  <c:v>39998</c:v>
                </c:pt>
                <c:pt idx="5881">
                  <c:v>39997</c:v>
                </c:pt>
                <c:pt idx="5882">
                  <c:v>39996</c:v>
                </c:pt>
                <c:pt idx="5883">
                  <c:v>39995</c:v>
                </c:pt>
                <c:pt idx="5884">
                  <c:v>39994</c:v>
                </c:pt>
                <c:pt idx="5885">
                  <c:v>39993</c:v>
                </c:pt>
                <c:pt idx="5886">
                  <c:v>39992</c:v>
                </c:pt>
                <c:pt idx="5887">
                  <c:v>39991</c:v>
                </c:pt>
                <c:pt idx="5888">
                  <c:v>39990</c:v>
                </c:pt>
                <c:pt idx="5889">
                  <c:v>39989</c:v>
                </c:pt>
                <c:pt idx="5890">
                  <c:v>39988</c:v>
                </c:pt>
                <c:pt idx="5891">
                  <c:v>39987</c:v>
                </c:pt>
                <c:pt idx="5892">
                  <c:v>39986</c:v>
                </c:pt>
                <c:pt idx="5893">
                  <c:v>39985</c:v>
                </c:pt>
                <c:pt idx="5894">
                  <c:v>39984</c:v>
                </c:pt>
                <c:pt idx="5895">
                  <c:v>39983</c:v>
                </c:pt>
                <c:pt idx="5896">
                  <c:v>39982</c:v>
                </c:pt>
                <c:pt idx="5897">
                  <c:v>39981</c:v>
                </c:pt>
                <c:pt idx="5898">
                  <c:v>39980</c:v>
                </c:pt>
                <c:pt idx="5899">
                  <c:v>39979</c:v>
                </c:pt>
                <c:pt idx="5900">
                  <c:v>39978</c:v>
                </c:pt>
                <c:pt idx="5901">
                  <c:v>39977</c:v>
                </c:pt>
                <c:pt idx="5902">
                  <c:v>39976</c:v>
                </c:pt>
                <c:pt idx="5903">
                  <c:v>39975</c:v>
                </c:pt>
                <c:pt idx="5904">
                  <c:v>39974</c:v>
                </c:pt>
                <c:pt idx="5905">
                  <c:v>39973</c:v>
                </c:pt>
                <c:pt idx="5906">
                  <c:v>39972</c:v>
                </c:pt>
                <c:pt idx="5907">
                  <c:v>39971</c:v>
                </c:pt>
                <c:pt idx="5908">
                  <c:v>39970</c:v>
                </c:pt>
                <c:pt idx="5909">
                  <c:v>39969</c:v>
                </c:pt>
                <c:pt idx="5910">
                  <c:v>39968</c:v>
                </c:pt>
                <c:pt idx="5911">
                  <c:v>39967</c:v>
                </c:pt>
                <c:pt idx="5912">
                  <c:v>39966</c:v>
                </c:pt>
                <c:pt idx="5913">
                  <c:v>39965</c:v>
                </c:pt>
                <c:pt idx="5914">
                  <c:v>39964</c:v>
                </c:pt>
                <c:pt idx="5915">
                  <c:v>39963</c:v>
                </c:pt>
                <c:pt idx="5916">
                  <c:v>39962</c:v>
                </c:pt>
                <c:pt idx="5917">
                  <c:v>39961</c:v>
                </c:pt>
                <c:pt idx="5918">
                  <c:v>39960</c:v>
                </c:pt>
                <c:pt idx="5919">
                  <c:v>39959</c:v>
                </c:pt>
                <c:pt idx="5920">
                  <c:v>39958</c:v>
                </c:pt>
                <c:pt idx="5921">
                  <c:v>39957</c:v>
                </c:pt>
                <c:pt idx="5922">
                  <c:v>39956</c:v>
                </c:pt>
                <c:pt idx="5923">
                  <c:v>39955</c:v>
                </c:pt>
                <c:pt idx="5924">
                  <c:v>39954</c:v>
                </c:pt>
                <c:pt idx="5925">
                  <c:v>39953</c:v>
                </c:pt>
                <c:pt idx="5926">
                  <c:v>39952</c:v>
                </c:pt>
                <c:pt idx="5927">
                  <c:v>39951</c:v>
                </c:pt>
                <c:pt idx="5928">
                  <c:v>39950</c:v>
                </c:pt>
                <c:pt idx="5929">
                  <c:v>39949</c:v>
                </c:pt>
                <c:pt idx="5930">
                  <c:v>39948</c:v>
                </c:pt>
                <c:pt idx="5931">
                  <c:v>39947</c:v>
                </c:pt>
                <c:pt idx="5932">
                  <c:v>39946</c:v>
                </c:pt>
                <c:pt idx="5933">
                  <c:v>39945</c:v>
                </c:pt>
                <c:pt idx="5934">
                  <c:v>39944</c:v>
                </c:pt>
                <c:pt idx="5935">
                  <c:v>39943</c:v>
                </c:pt>
                <c:pt idx="5936">
                  <c:v>39942</c:v>
                </c:pt>
                <c:pt idx="5937">
                  <c:v>39941</c:v>
                </c:pt>
                <c:pt idx="5938">
                  <c:v>39940</c:v>
                </c:pt>
                <c:pt idx="5939">
                  <c:v>39939</c:v>
                </c:pt>
                <c:pt idx="5940">
                  <c:v>39938</c:v>
                </c:pt>
                <c:pt idx="5941">
                  <c:v>39937</c:v>
                </c:pt>
                <c:pt idx="5942">
                  <c:v>39936</c:v>
                </c:pt>
                <c:pt idx="5943">
                  <c:v>39935</c:v>
                </c:pt>
                <c:pt idx="5944">
                  <c:v>39934</c:v>
                </c:pt>
                <c:pt idx="5945">
                  <c:v>39933</c:v>
                </c:pt>
                <c:pt idx="5946">
                  <c:v>39932</c:v>
                </c:pt>
                <c:pt idx="5947">
                  <c:v>39931</c:v>
                </c:pt>
                <c:pt idx="5948">
                  <c:v>39930</c:v>
                </c:pt>
                <c:pt idx="5949">
                  <c:v>39929</c:v>
                </c:pt>
                <c:pt idx="5950">
                  <c:v>39928</c:v>
                </c:pt>
                <c:pt idx="5951">
                  <c:v>39927</c:v>
                </c:pt>
                <c:pt idx="5952">
                  <c:v>39926</c:v>
                </c:pt>
                <c:pt idx="5953">
                  <c:v>39925</c:v>
                </c:pt>
                <c:pt idx="5954">
                  <c:v>39924</c:v>
                </c:pt>
                <c:pt idx="5955">
                  <c:v>39923</c:v>
                </c:pt>
                <c:pt idx="5956">
                  <c:v>39922</c:v>
                </c:pt>
                <c:pt idx="5957">
                  <c:v>39921</c:v>
                </c:pt>
                <c:pt idx="5958">
                  <c:v>39920</c:v>
                </c:pt>
                <c:pt idx="5959">
                  <c:v>39919</c:v>
                </c:pt>
                <c:pt idx="5960">
                  <c:v>39918</c:v>
                </c:pt>
                <c:pt idx="5961">
                  <c:v>39917</c:v>
                </c:pt>
                <c:pt idx="5962">
                  <c:v>39916</c:v>
                </c:pt>
                <c:pt idx="5963">
                  <c:v>39915</c:v>
                </c:pt>
                <c:pt idx="5964">
                  <c:v>39914</c:v>
                </c:pt>
                <c:pt idx="5965">
                  <c:v>39913</c:v>
                </c:pt>
                <c:pt idx="5966">
                  <c:v>39912</c:v>
                </c:pt>
                <c:pt idx="5967">
                  <c:v>39911</c:v>
                </c:pt>
                <c:pt idx="5968">
                  <c:v>39910</c:v>
                </c:pt>
                <c:pt idx="5969">
                  <c:v>39909</c:v>
                </c:pt>
                <c:pt idx="5970">
                  <c:v>39908</c:v>
                </c:pt>
                <c:pt idx="5971">
                  <c:v>39907</c:v>
                </c:pt>
                <c:pt idx="5972">
                  <c:v>39906</c:v>
                </c:pt>
                <c:pt idx="5973">
                  <c:v>39905</c:v>
                </c:pt>
                <c:pt idx="5974">
                  <c:v>39904</c:v>
                </c:pt>
                <c:pt idx="5975">
                  <c:v>39903</c:v>
                </c:pt>
                <c:pt idx="5976">
                  <c:v>39902</c:v>
                </c:pt>
                <c:pt idx="5977">
                  <c:v>39901</c:v>
                </c:pt>
                <c:pt idx="5978">
                  <c:v>39900</c:v>
                </c:pt>
                <c:pt idx="5979">
                  <c:v>39899</c:v>
                </c:pt>
                <c:pt idx="5980">
                  <c:v>39898</c:v>
                </c:pt>
                <c:pt idx="5981">
                  <c:v>39897</c:v>
                </c:pt>
                <c:pt idx="5982">
                  <c:v>39896</c:v>
                </c:pt>
                <c:pt idx="5983">
                  <c:v>39895</c:v>
                </c:pt>
                <c:pt idx="5984">
                  <c:v>39894</c:v>
                </c:pt>
                <c:pt idx="5985">
                  <c:v>39893</c:v>
                </c:pt>
                <c:pt idx="5986">
                  <c:v>39892</c:v>
                </c:pt>
                <c:pt idx="5987">
                  <c:v>39891</c:v>
                </c:pt>
                <c:pt idx="5988">
                  <c:v>39890</c:v>
                </c:pt>
                <c:pt idx="5989">
                  <c:v>39889</c:v>
                </c:pt>
                <c:pt idx="5990">
                  <c:v>39888</c:v>
                </c:pt>
                <c:pt idx="5991">
                  <c:v>39887</c:v>
                </c:pt>
                <c:pt idx="5992">
                  <c:v>39886</c:v>
                </c:pt>
                <c:pt idx="5993">
                  <c:v>39885</c:v>
                </c:pt>
                <c:pt idx="5994">
                  <c:v>39884</c:v>
                </c:pt>
                <c:pt idx="5995">
                  <c:v>39883</c:v>
                </c:pt>
                <c:pt idx="5996">
                  <c:v>39882</c:v>
                </c:pt>
                <c:pt idx="5997">
                  <c:v>39881</c:v>
                </c:pt>
                <c:pt idx="5998">
                  <c:v>39880</c:v>
                </c:pt>
                <c:pt idx="5999">
                  <c:v>39879</c:v>
                </c:pt>
                <c:pt idx="6000">
                  <c:v>39878</c:v>
                </c:pt>
                <c:pt idx="6001">
                  <c:v>39877</c:v>
                </c:pt>
                <c:pt idx="6002">
                  <c:v>39876</c:v>
                </c:pt>
                <c:pt idx="6003">
                  <c:v>39875</c:v>
                </c:pt>
                <c:pt idx="6004">
                  <c:v>39874</c:v>
                </c:pt>
                <c:pt idx="6005">
                  <c:v>39873</c:v>
                </c:pt>
                <c:pt idx="6006">
                  <c:v>39872</c:v>
                </c:pt>
                <c:pt idx="6007">
                  <c:v>39871</c:v>
                </c:pt>
                <c:pt idx="6008">
                  <c:v>39870</c:v>
                </c:pt>
                <c:pt idx="6009">
                  <c:v>39869</c:v>
                </c:pt>
                <c:pt idx="6010">
                  <c:v>39868</c:v>
                </c:pt>
                <c:pt idx="6011">
                  <c:v>39867</c:v>
                </c:pt>
                <c:pt idx="6012">
                  <c:v>39866</c:v>
                </c:pt>
                <c:pt idx="6013">
                  <c:v>39865</c:v>
                </c:pt>
                <c:pt idx="6014">
                  <c:v>39864</c:v>
                </c:pt>
                <c:pt idx="6015">
                  <c:v>39863</c:v>
                </c:pt>
                <c:pt idx="6016">
                  <c:v>39862</c:v>
                </c:pt>
                <c:pt idx="6017">
                  <c:v>39861</c:v>
                </c:pt>
                <c:pt idx="6018">
                  <c:v>39860</c:v>
                </c:pt>
                <c:pt idx="6019">
                  <c:v>39859</c:v>
                </c:pt>
                <c:pt idx="6020">
                  <c:v>39858</c:v>
                </c:pt>
                <c:pt idx="6021">
                  <c:v>39857</c:v>
                </c:pt>
                <c:pt idx="6022">
                  <c:v>39856</c:v>
                </c:pt>
                <c:pt idx="6023">
                  <c:v>39855</c:v>
                </c:pt>
                <c:pt idx="6024">
                  <c:v>39854</c:v>
                </c:pt>
                <c:pt idx="6025">
                  <c:v>39853</c:v>
                </c:pt>
                <c:pt idx="6026">
                  <c:v>39852</c:v>
                </c:pt>
                <c:pt idx="6027">
                  <c:v>39851</c:v>
                </c:pt>
                <c:pt idx="6028">
                  <c:v>39850</c:v>
                </c:pt>
                <c:pt idx="6029">
                  <c:v>39849</c:v>
                </c:pt>
                <c:pt idx="6030">
                  <c:v>39848</c:v>
                </c:pt>
                <c:pt idx="6031">
                  <c:v>39847</c:v>
                </c:pt>
                <c:pt idx="6032">
                  <c:v>39846</c:v>
                </c:pt>
                <c:pt idx="6033">
                  <c:v>39845</c:v>
                </c:pt>
                <c:pt idx="6034">
                  <c:v>39844</c:v>
                </c:pt>
                <c:pt idx="6035">
                  <c:v>39843</c:v>
                </c:pt>
                <c:pt idx="6036">
                  <c:v>39842</c:v>
                </c:pt>
                <c:pt idx="6037">
                  <c:v>39841</c:v>
                </c:pt>
                <c:pt idx="6038">
                  <c:v>39840</c:v>
                </c:pt>
                <c:pt idx="6039">
                  <c:v>39839</c:v>
                </c:pt>
                <c:pt idx="6040">
                  <c:v>39838</c:v>
                </c:pt>
                <c:pt idx="6041">
                  <c:v>39837</c:v>
                </c:pt>
                <c:pt idx="6042">
                  <c:v>39836</c:v>
                </c:pt>
                <c:pt idx="6043">
                  <c:v>39835</c:v>
                </c:pt>
                <c:pt idx="6044">
                  <c:v>39834</c:v>
                </c:pt>
                <c:pt idx="6045">
                  <c:v>39833</c:v>
                </c:pt>
                <c:pt idx="6046">
                  <c:v>39832</c:v>
                </c:pt>
                <c:pt idx="6047">
                  <c:v>39831</c:v>
                </c:pt>
                <c:pt idx="6048">
                  <c:v>39830</c:v>
                </c:pt>
                <c:pt idx="6049">
                  <c:v>39829</c:v>
                </c:pt>
                <c:pt idx="6050">
                  <c:v>39828</c:v>
                </c:pt>
                <c:pt idx="6051">
                  <c:v>39827</c:v>
                </c:pt>
                <c:pt idx="6052">
                  <c:v>39826</c:v>
                </c:pt>
                <c:pt idx="6053">
                  <c:v>39825</c:v>
                </c:pt>
                <c:pt idx="6054">
                  <c:v>39824</c:v>
                </c:pt>
                <c:pt idx="6055">
                  <c:v>39823</c:v>
                </c:pt>
                <c:pt idx="6056">
                  <c:v>39822</c:v>
                </c:pt>
                <c:pt idx="6057">
                  <c:v>39821</c:v>
                </c:pt>
                <c:pt idx="6058">
                  <c:v>39820</c:v>
                </c:pt>
                <c:pt idx="6059">
                  <c:v>39819</c:v>
                </c:pt>
                <c:pt idx="6060">
                  <c:v>39818</c:v>
                </c:pt>
                <c:pt idx="6061">
                  <c:v>39817</c:v>
                </c:pt>
                <c:pt idx="6062">
                  <c:v>39816</c:v>
                </c:pt>
                <c:pt idx="6063">
                  <c:v>39815</c:v>
                </c:pt>
                <c:pt idx="6064">
                  <c:v>39814</c:v>
                </c:pt>
                <c:pt idx="6065">
                  <c:v>39813</c:v>
                </c:pt>
                <c:pt idx="6066">
                  <c:v>39812</c:v>
                </c:pt>
                <c:pt idx="6067">
                  <c:v>39811</c:v>
                </c:pt>
                <c:pt idx="6068">
                  <c:v>39810</c:v>
                </c:pt>
                <c:pt idx="6069">
                  <c:v>39809</c:v>
                </c:pt>
                <c:pt idx="6070">
                  <c:v>39808</c:v>
                </c:pt>
                <c:pt idx="6071">
                  <c:v>39807</c:v>
                </c:pt>
                <c:pt idx="6072">
                  <c:v>39806</c:v>
                </c:pt>
                <c:pt idx="6073">
                  <c:v>39805</c:v>
                </c:pt>
                <c:pt idx="6074">
                  <c:v>39804</c:v>
                </c:pt>
                <c:pt idx="6075">
                  <c:v>39803</c:v>
                </c:pt>
                <c:pt idx="6076">
                  <c:v>39802</c:v>
                </c:pt>
                <c:pt idx="6077">
                  <c:v>39801</c:v>
                </c:pt>
                <c:pt idx="6078">
                  <c:v>39800</c:v>
                </c:pt>
                <c:pt idx="6079">
                  <c:v>39799</c:v>
                </c:pt>
                <c:pt idx="6080">
                  <c:v>39798</c:v>
                </c:pt>
                <c:pt idx="6081">
                  <c:v>39797</c:v>
                </c:pt>
                <c:pt idx="6082">
                  <c:v>39796</c:v>
                </c:pt>
                <c:pt idx="6083">
                  <c:v>39795</c:v>
                </c:pt>
                <c:pt idx="6084">
                  <c:v>39794</c:v>
                </c:pt>
                <c:pt idx="6085">
                  <c:v>39793</c:v>
                </c:pt>
                <c:pt idx="6086">
                  <c:v>39792</c:v>
                </c:pt>
                <c:pt idx="6087">
                  <c:v>39791</c:v>
                </c:pt>
                <c:pt idx="6088">
                  <c:v>39790</c:v>
                </c:pt>
                <c:pt idx="6089">
                  <c:v>39789</c:v>
                </c:pt>
                <c:pt idx="6090">
                  <c:v>39788</c:v>
                </c:pt>
                <c:pt idx="6091">
                  <c:v>39787</c:v>
                </c:pt>
                <c:pt idx="6092">
                  <c:v>39786</c:v>
                </c:pt>
                <c:pt idx="6093">
                  <c:v>39785</c:v>
                </c:pt>
                <c:pt idx="6094">
                  <c:v>39784</c:v>
                </c:pt>
                <c:pt idx="6095">
                  <c:v>39783</c:v>
                </c:pt>
                <c:pt idx="6096">
                  <c:v>39782</c:v>
                </c:pt>
                <c:pt idx="6097">
                  <c:v>39781</c:v>
                </c:pt>
                <c:pt idx="6098">
                  <c:v>39780</c:v>
                </c:pt>
                <c:pt idx="6099">
                  <c:v>39779</c:v>
                </c:pt>
                <c:pt idx="6100">
                  <c:v>39778</c:v>
                </c:pt>
                <c:pt idx="6101">
                  <c:v>39777</c:v>
                </c:pt>
                <c:pt idx="6102">
                  <c:v>39776</c:v>
                </c:pt>
                <c:pt idx="6103">
                  <c:v>39775</c:v>
                </c:pt>
                <c:pt idx="6104">
                  <c:v>39774</c:v>
                </c:pt>
                <c:pt idx="6105">
                  <c:v>39773</c:v>
                </c:pt>
                <c:pt idx="6106">
                  <c:v>39772</c:v>
                </c:pt>
                <c:pt idx="6107">
                  <c:v>39771</c:v>
                </c:pt>
                <c:pt idx="6108">
                  <c:v>39770</c:v>
                </c:pt>
                <c:pt idx="6109">
                  <c:v>39769</c:v>
                </c:pt>
                <c:pt idx="6110">
                  <c:v>39768</c:v>
                </c:pt>
                <c:pt idx="6111">
                  <c:v>39767</c:v>
                </c:pt>
                <c:pt idx="6112">
                  <c:v>39766</c:v>
                </c:pt>
                <c:pt idx="6113">
                  <c:v>39765</c:v>
                </c:pt>
                <c:pt idx="6114">
                  <c:v>39764</c:v>
                </c:pt>
                <c:pt idx="6115">
                  <c:v>39763</c:v>
                </c:pt>
                <c:pt idx="6116">
                  <c:v>39762</c:v>
                </c:pt>
                <c:pt idx="6117">
                  <c:v>39761</c:v>
                </c:pt>
                <c:pt idx="6118">
                  <c:v>39760</c:v>
                </c:pt>
                <c:pt idx="6119">
                  <c:v>39759</c:v>
                </c:pt>
                <c:pt idx="6120">
                  <c:v>39758</c:v>
                </c:pt>
                <c:pt idx="6121">
                  <c:v>39757</c:v>
                </c:pt>
                <c:pt idx="6122">
                  <c:v>39756</c:v>
                </c:pt>
                <c:pt idx="6123">
                  <c:v>39755</c:v>
                </c:pt>
                <c:pt idx="6124">
                  <c:v>39754</c:v>
                </c:pt>
                <c:pt idx="6125">
                  <c:v>39753</c:v>
                </c:pt>
                <c:pt idx="6126">
                  <c:v>39752</c:v>
                </c:pt>
                <c:pt idx="6127">
                  <c:v>39751</c:v>
                </c:pt>
                <c:pt idx="6128">
                  <c:v>39750</c:v>
                </c:pt>
                <c:pt idx="6129">
                  <c:v>39749</c:v>
                </c:pt>
                <c:pt idx="6130">
                  <c:v>39748</c:v>
                </c:pt>
                <c:pt idx="6131">
                  <c:v>39747</c:v>
                </c:pt>
                <c:pt idx="6132">
                  <c:v>39746</c:v>
                </c:pt>
                <c:pt idx="6133">
                  <c:v>39745</c:v>
                </c:pt>
                <c:pt idx="6134">
                  <c:v>39744</c:v>
                </c:pt>
                <c:pt idx="6135">
                  <c:v>39743</c:v>
                </c:pt>
                <c:pt idx="6136">
                  <c:v>39742</c:v>
                </c:pt>
                <c:pt idx="6137">
                  <c:v>39741</c:v>
                </c:pt>
                <c:pt idx="6138">
                  <c:v>39740</c:v>
                </c:pt>
                <c:pt idx="6139">
                  <c:v>39739</c:v>
                </c:pt>
                <c:pt idx="6140">
                  <c:v>39738</c:v>
                </c:pt>
                <c:pt idx="6141">
                  <c:v>39737</c:v>
                </c:pt>
                <c:pt idx="6142">
                  <c:v>39736</c:v>
                </c:pt>
                <c:pt idx="6143">
                  <c:v>39735</c:v>
                </c:pt>
                <c:pt idx="6144">
                  <c:v>39734</c:v>
                </c:pt>
                <c:pt idx="6145">
                  <c:v>39733</c:v>
                </c:pt>
                <c:pt idx="6146">
                  <c:v>39732</c:v>
                </c:pt>
                <c:pt idx="6147">
                  <c:v>39731</c:v>
                </c:pt>
                <c:pt idx="6148">
                  <c:v>39730</c:v>
                </c:pt>
                <c:pt idx="6149">
                  <c:v>39729</c:v>
                </c:pt>
                <c:pt idx="6150">
                  <c:v>39728</c:v>
                </c:pt>
                <c:pt idx="6151">
                  <c:v>39727</c:v>
                </c:pt>
                <c:pt idx="6152">
                  <c:v>39726</c:v>
                </c:pt>
                <c:pt idx="6153">
                  <c:v>39725</c:v>
                </c:pt>
                <c:pt idx="6154">
                  <c:v>39724</c:v>
                </c:pt>
                <c:pt idx="6155">
                  <c:v>39723</c:v>
                </c:pt>
                <c:pt idx="6156">
                  <c:v>39722</c:v>
                </c:pt>
                <c:pt idx="6157">
                  <c:v>39721</c:v>
                </c:pt>
                <c:pt idx="6158">
                  <c:v>39720</c:v>
                </c:pt>
                <c:pt idx="6159">
                  <c:v>39719</c:v>
                </c:pt>
                <c:pt idx="6160">
                  <c:v>39718</c:v>
                </c:pt>
                <c:pt idx="6161">
                  <c:v>39717</c:v>
                </c:pt>
                <c:pt idx="6162">
                  <c:v>39716</c:v>
                </c:pt>
                <c:pt idx="6163">
                  <c:v>39715</c:v>
                </c:pt>
                <c:pt idx="6164">
                  <c:v>39714</c:v>
                </c:pt>
                <c:pt idx="6165">
                  <c:v>39713</c:v>
                </c:pt>
                <c:pt idx="6166">
                  <c:v>39712</c:v>
                </c:pt>
                <c:pt idx="6167">
                  <c:v>39711</c:v>
                </c:pt>
                <c:pt idx="6168">
                  <c:v>39710</c:v>
                </c:pt>
                <c:pt idx="6169">
                  <c:v>39709</c:v>
                </c:pt>
                <c:pt idx="6170">
                  <c:v>39708</c:v>
                </c:pt>
                <c:pt idx="6171">
                  <c:v>39707</c:v>
                </c:pt>
                <c:pt idx="6172">
                  <c:v>39706</c:v>
                </c:pt>
                <c:pt idx="6173">
                  <c:v>39705</c:v>
                </c:pt>
                <c:pt idx="6174">
                  <c:v>39704</c:v>
                </c:pt>
                <c:pt idx="6175">
                  <c:v>39703</c:v>
                </c:pt>
                <c:pt idx="6176">
                  <c:v>39702</c:v>
                </c:pt>
                <c:pt idx="6177">
                  <c:v>39701</c:v>
                </c:pt>
                <c:pt idx="6178">
                  <c:v>39700</c:v>
                </c:pt>
                <c:pt idx="6179">
                  <c:v>39699</c:v>
                </c:pt>
                <c:pt idx="6180">
                  <c:v>39698</c:v>
                </c:pt>
                <c:pt idx="6181">
                  <c:v>39697</c:v>
                </c:pt>
                <c:pt idx="6182">
                  <c:v>39696</c:v>
                </c:pt>
                <c:pt idx="6183">
                  <c:v>39695</c:v>
                </c:pt>
                <c:pt idx="6184">
                  <c:v>39694</c:v>
                </c:pt>
                <c:pt idx="6185">
                  <c:v>39693</c:v>
                </c:pt>
                <c:pt idx="6186">
                  <c:v>39692</c:v>
                </c:pt>
                <c:pt idx="6187">
                  <c:v>39691</c:v>
                </c:pt>
                <c:pt idx="6188">
                  <c:v>39690</c:v>
                </c:pt>
                <c:pt idx="6189">
                  <c:v>39689</c:v>
                </c:pt>
                <c:pt idx="6190">
                  <c:v>39688</c:v>
                </c:pt>
                <c:pt idx="6191">
                  <c:v>39687</c:v>
                </c:pt>
                <c:pt idx="6192">
                  <c:v>39686</c:v>
                </c:pt>
                <c:pt idx="6193">
                  <c:v>39685</c:v>
                </c:pt>
                <c:pt idx="6194">
                  <c:v>39684</c:v>
                </c:pt>
                <c:pt idx="6195">
                  <c:v>39683</c:v>
                </c:pt>
                <c:pt idx="6196">
                  <c:v>39682</c:v>
                </c:pt>
                <c:pt idx="6197">
                  <c:v>39681</c:v>
                </c:pt>
                <c:pt idx="6198">
                  <c:v>39680</c:v>
                </c:pt>
                <c:pt idx="6199">
                  <c:v>39679</c:v>
                </c:pt>
                <c:pt idx="6200">
                  <c:v>39678</c:v>
                </c:pt>
                <c:pt idx="6201">
                  <c:v>39677</c:v>
                </c:pt>
                <c:pt idx="6202">
                  <c:v>39676</c:v>
                </c:pt>
                <c:pt idx="6203">
                  <c:v>39675</c:v>
                </c:pt>
                <c:pt idx="6204">
                  <c:v>39674</c:v>
                </c:pt>
                <c:pt idx="6205">
                  <c:v>39673</c:v>
                </c:pt>
                <c:pt idx="6206">
                  <c:v>39672</c:v>
                </c:pt>
                <c:pt idx="6207">
                  <c:v>39671</c:v>
                </c:pt>
                <c:pt idx="6208">
                  <c:v>39670</c:v>
                </c:pt>
                <c:pt idx="6209">
                  <c:v>39669</c:v>
                </c:pt>
                <c:pt idx="6210">
                  <c:v>39668</c:v>
                </c:pt>
                <c:pt idx="6211">
                  <c:v>39667</c:v>
                </c:pt>
                <c:pt idx="6212">
                  <c:v>39666</c:v>
                </c:pt>
                <c:pt idx="6213">
                  <c:v>39665</c:v>
                </c:pt>
                <c:pt idx="6214">
                  <c:v>39664</c:v>
                </c:pt>
                <c:pt idx="6215">
                  <c:v>39663</c:v>
                </c:pt>
                <c:pt idx="6216">
                  <c:v>39662</c:v>
                </c:pt>
                <c:pt idx="6217">
                  <c:v>39661</c:v>
                </c:pt>
                <c:pt idx="6218">
                  <c:v>39660</c:v>
                </c:pt>
                <c:pt idx="6219">
                  <c:v>39659</c:v>
                </c:pt>
                <c:pt idx="6220">
                  <c:v>39658</c:v>
                </c:pt>
                <c:pt idx="6221">
                  <c:v>39657</c:v>
                </c:pt>
                <c:pt idx="6222">
                  <c:v>39656</c:v>
                </c:pt>
                <c:pt idx="6223">
                  <c:v>39655</c:v>
                </c:pt>
                <c:pt idx="6224">
                  <c:v>39654</c:v>
                </c:pt>
                <c:pt idx="6225">
                  <c:v>39653</c:v>
                </c:pt>
                <c:pt idx="6226">
                  <c:v>39652</c:v>
                </c:pt>
                <c:pt idx="6227">
                  <c:v>39651</c:v>
                </c:pt>
                <c:pt idx="6228">
                  <c:v>39650</c:v>
                </c:pt>
                <c:pt idx="6229">
                  <c:v>39649</c:v>
                </c:pt>
                <c:pt idx="6230">
                  <c:v>39648</c:v>
                </c:pt>
                <c:pt idx="6231">
                  <c:v>39647</c:v>
                </c:pt>
                <c:pt idx="6232">
                  <c:v>39646</c:v>
                </c:pt>
                <c:pt idx="6233">
                  <c:v>39645</c:v>
                </c:pt>
                <c:pt idx="6234">
                  <c:v>39644</c:v>
                </c:pt>
                <c:pt idx="6235">
                  <c:v>39643</c:v>
                </c:pt>
                <c:pt idx="6236">
                  <c:v>39642</c:v>
                </c:pt>
                <c:pt idx="6237">
                  <c:v>39641</c:v>
                </c:pt>
                <c:pt idx="6238">
                  <c:v>39640</c:v>
                </c:pt>
                <c:pt idx="6239">
                  <c:v>39639</c:v>
                </c:pt>
                <c:pt idx="6240">
                  <c:v>39638</c:v>
                </c:pt>
                <c:pt idx="6241">
                  <c:v>39637</c:v>
                </c:pt>
                <c:pt idx="6242">
                  <c:v>39636</c:v>
                </c:pt>
                <c:pt idx="6243">
                  <c:v>39635</c:v>
                </c:pt>
                <c:pt idx="6244">
                  <c:v>39634</c:v>
                </c:pt>
                <c:pt idx="6245">
                  <c:v>39633</c:v>
                </c:pt>
                <c:pt idx="6246">
                  <c:v>39632</c:v>
                </c:pt>
                <c:pt idx="6247">
                  <c:v>39631</c:v>
                </c:pt>
                <c:pt idx="6248">
                  <c:v>39630</c:v>
                </c:pt>
                <c:pt idx="6249">
                  <c:v>39629</c:v>
                </c:pt>
                <c:pt idx="6250">
                  <c:v>39628</c:v>
                </c:pt>
                <c:pt idx="6251">
                  <c:v>39627</c:v>
                </c:pt>
                <c:pt idx="6252">
                  <c:v>39626</c:v>
                </c:pt>
                <c:pt idx="6253">
                  <c:v>39625</c:v>
                </c:pt>
                <c:pt idx="6254">
                  <c:v>39624</c:v>
                </c:pt>
                <c:pt idx="6255">
                  <c:v>39623</c:v>
                </c:pt>
                <c:pt idx="6256">
                  <c:v>39622</c:v>
                </c:pt>
                <c:pt idx="6257">
                  <c:v>39621</c:v>
                </c:pt>
                <c:pt idx="6258">
                  <c:v>39620</c:v>
                </c:pt>
                <c:pt idx="6259">
                  <c:v>39619</c:v>
                </c:pt>
                <c:pt idx="6260">
                  <c:v>39618</c:v>
                </c:pt>
                <c:pt idx="6261">
                  <c:v>39617</c:v>
                </c:pt>
                <c:pt idx="6262">
                  <c:v>39616</c:v>
                </c:pt>
                <c:pt idx="6263">
                  <c:v>39615</c:v>
                </c:pt>
                <c:pt idx="6264">
                  <c:v>39614</c:v>
                </c:pt>
                <c:pt idx="6265">
                  <c:v>39613</c:v>
                </c:pt>
                <c:pt idx="6266">
                  <c:v>39612</c:v>
                </c:pt>
                <c:pt idx="6267">
                  <c:v>39611</c:v>
                </c:pt>
                <c:pt idx="6268">
                  <c:v>39610</c:v>
                </c:pt>
                <c:pt idx="6269">
                  <c:v>39609</c:v>
                </c:pt>
                <c:pt idx="6270">
                  <c:v>39608</c:v>
                </c:pt>
                <c:pt idx="6271">
                  <c:v>39607</c:v>
                </c:pt>
                <c:pt idx="6272">
                  <c:v>39606</c:v>
                </c:pt>
                <c:pt idx="6273">
                  <c:v>39605</c:v>
                </c:pt>
                <c:pt idx="6274">
                  <c:v>39604</c:v>
                </c:pt>
                <c:pt idx="6275">
                  <c:v>39603</c:v>
                </c:pt>
                <c:pt idx="6276">
                  <c:v>39602</c:v>
                </c:pt>
                <c:pt idx="6277">
                  <c:v>39601</c:v>
                </c:pt>
                <c:pt idx="6278">
                  <c:v>39600</c:v>
                </c:pt>
                <c:pt idx="6279">
                  <c:v>39599</c:v>
                </c:pt>
                <c:pt idx="6280">
                  <c:v>39598</c:v>
                </c:pt>
                <c:pt idx="6281">
                  <c:v>39597</c:v>
                </c:pt>
                <c:pt idx="6282">
                  <c:v>39596</c:v>
                </c:pt>
                <c:pt idx="6283">
                  <c:v>39595</c:v>
                </c:pt>
                <c:pt idx="6284">
                  <c:v>39594</c:v>
                </c:pt>
                <c:pt idx="6285">
                  <c:v>39593</c:v>
                </c:pt>
                <c:pt idx="6286">
                  <c:v>39592</c:v>
                </c:pt>
                <c:pt idx="6287">
                  <c:v>39591</c:v>
                </c:pt>
                <c:pt idx="6288">
                  <c:v>39590</c:v>
                </c:pt>
                <c:pt idx="6289">
                  <c:v>39589</c:v>
                </c:pt>
                <c:pt idx="6290">
                  <c:v>39588</c:v>
                </c:pt>
                <c:pt idx="6291">
                  <c:v>39587</c:v>
                </c:pt>
                <c:pt idx="6292">
                  <c:v>39586</c:v>
                </c:pt>
                <c:pt idx="6293">
                  <c:v>39585</c:v>
                </c:pt>
                <c:pt idx="6294">
                  <c:v>39584</c:v>
                </c:pt>
                <c:pt idx="6295">
                  <c:v>39583</c:v>
                </c:pt>
                <c:pt idx="6296">
                  <c:v>39582</c:v>
                </c:pt>
                <c:pt idx="6297">
                  <c:v>39581</c:v>
                </c:pt>
                <c:pt idx="6298">
                  <c:v>39580</c:v>
                </c:pt>
                <c:pt idx="6299">
                  <c:v>39579</c:v>
                </c:pt>
                <c:pt idx="6300">
                  <c:v>39578</c:v>
                </c:pt>
                <c:pt idx="6301">
                  <c:v>39577</c:v>
                </c:pt>
                <c:pt idx="6302">
                  <c:v>39576</c:v>
                </c:pt>
                <c:pt idx="6303">
                  <c:v>39575</c:v>
                </c:pt>
                <c:pt idx="6304">
                  <c:v>39574</c:v>
                </c:pt>
                <c:pt idx="6305">
                  <c:v>39573</c:v>
                </c:pt>
                <c:pt idx="6306">
                  <c:v>39572</c:v>
                </c:pt>
                <c:pt idx="6307">
                  <c:v>39571</c:v>
                </c:pt>
                <c:pt idx="6308">
                  <c:v>39570</c:v>
                </c:pt>
                <c:pt idx="6309">
                  <c:v>39569</c:v>
                </c:pt>
                <c:pt idx="6310">
                  <c:v>39568</c:v>
                </c:pt>
                <c:pt idx="6311">
                  <c:v>39567</c:v>
                </c:pt>
                <c:pt idx="6312">
                  <c:v>39566</c:v>
                </c:pt>
                <c:pt idx="6313">
                  <c:v>39565</c:v>
                </c:pt>
                <c:pt idx="6314">
                  <c:v>39564</c:v>
                </c:pt>
                <c:pt idx="6315">
                  <c:v>39563</c:v>
                </c:pt>
                <c:pt idx="6316">
                  <c:v>39562</c:v>
                </c:pt>
                <c:pt idx="6317">
                  <c:v>39561</c:v>
                </c:pt>
                <c:pt idx="6318">
                  <c:v>39560</c:v>
                </c:pt>
                <c:pt idx="6319">
                  <c:v>39559</c:v>
                </c:pt>
                <c:pt idx="6320">
                  <c:v>39558</c:v>
                </c:pt>
                <c:pt idx="6321">
                  <c:v>39557</c:v>
                </c:pt>
                <c:pt idx="6322">
                  <c:v>39556</c:v>
                </c:pt>
                <c:pt idx="6323">
                  <c:v>39555</c:v>
                </c:pt>
                <c:pt idx="6324">
                  <c:v>39554</c:v>
                </c:pt>
                <c:pt idx="6325">
                  <c:v>39553</c:v>
                </c:pt>
                <c:pt idx="6326">
                  <c:v>39552</c:v>
                </c:pt>
                <c:pt idx="6327">
                  <c:v>39551</c:v>
                </c:pt>
                <c:pt idx="6328">
                  <c:v>39550</c:v>
                </c:pt>
                <c:pt idx="6329">
                  <c:v>39549</c:v>
                </c:pt>
                <c:pt idx="6330">
                  <c:v>39548</c:v>
                </c:pt>
                <c:pt idx="6331">
                  <c:v>39547</c:v>
                </c:pt>
                <c:pt idx="6332">
                  <c:v>39546</c:v>
                </c:pt>
                <c:pt idx="6333">
                  <c:v>39545</c:v>
                </c:pt>
                <c:pt idx="6334">
                  <c:v>39544</c:v>
                </c:pt>
                <c:pt idx="6335">
                  <c:v>39543</c:v>
                </c:pt>
                <c:pt idx="6336">
                  <c:v>39542</c:v>
                </c:pt>
                <c:pt idx="6337">
                  <c:v>39541</c:v>
                </c:pt>
                <c:pt idx="6338">
                  <c:v>39540</c:v>
                </c:pt>
                <c:pt idx="6339">
                  <c:v>39539</c:v>
                </c:pt>
                <c:pt idx="6340">
                  <c:v>39538</c:v>
                </c:pt>
                <c:pt idx="6341">
                  <c:v>39537</c:v>
                </c:pt>
                <c:pt idx="6342">
                  <c:v>39536</c:v>
                </c:pt>
                <c:pt idx="6343">
                  <c:v>39535</c:v>
                </c:pt>
                <c:pt idx="6344">
                  <c:v>39534</c:v>
                </c:pt>
                <c:pt idx="6345">
                  <c:v>39533</c:v>
                </c:pt>
                <c:pt idx="6346">
                  <c:v>39532</c:v>
                </c:pt>
                <c:pt idx="6347">
                  <c:v>39531</c:v>
                </c:pt>
                <c:pt idx="6348">
                  <c:v>39530</c:v>
                </c:pt>
                <c:pt idx="6349">
                  <c:v>39529</c:v>
                </c:pt>
                <c:pt idx="6350">
                  <c:v>39528</c:v>
                </c:pt>
                <c:pt idx="6351">
                  <c:v>39527</c:v>
                </c:pt>
                <c:pt idx="6352">
                  <c:v>39526</c:v>
                </c:pt>
                <c:pt idx="6353">
                  <c:v>39525</c:v>
                </c:pt>
                <c:pt idx="6354">
                  <c:v>39524</c:v>
                </c:pt>
                <c:pt idx="6355">
                  <c:v>39523</c:v>
                </c:pt>
                <c:pt idx="6356">
                  <c:v>39522</c:v>
                </c:pt>
                <c:pt idx="6357">
                  <c:v>39521</c:v>
                </c:pt>
                <c:pt idx="6358">
                  <c:v>39520</c:v>
                </c:pt>
                <c:pt idx="6359">
                  <c:v>39519</c:v>
                </c:pt>
                <c:pt idx="6360">
                  <c:v>39518</c:v>
                </c:pt>
                <c:pt idx="6361">
                  <c:v>39517</c:v>
                </c:pt>
                <c:pt idx="6362">
                  <c:v>39516</c:v>
                </c:pt>
                <c:pt idx="6363">
                  <c:v>39515</c:v>
                </c:pt>
                <c:pt idx="6364">
                  <c:v>39514</c:v>
                </c:pt>
                <c:pt idx="6365">
                  <c:v>39513</c:v>
                </c:pt>
                <c:pt idx="6366">
                  <c:v>39512</c:v>
                </c:pt>
                <c:pt idx="6367">
                  <c:v>39511</c:v>
                </c:pt>
                <c:pt idx="6368">
                  <c:v>39510</c:v>
                </c:pt>
                <c:pt idx="6369">
                  <c:v>39509</c:v>
                </c:pt>
                <c:pt idx="6370">
                  <c:v>39508</c:v>
                </c:pt>
                <c:pt idx="6371">
                  <c:v>39507</c:v>
                </c:pt>
                <c:pt idx="6372">
                  <c:v>39506</c:v>
                </c:pt>
                <c:pt idx="6373">
                  <c:v>39505</c:v>
                </c:pt>
                <c:pt idx="6374">
                  <c:v>39504</c:v>
                </c:pt>
                <c:pt idx="6375">
                  <c:v>39503</c:v>
                </c:pt>
                <c:pt idx="6376">
                  <c:v>39502</c:v>
                </c:pt>
                <c:pt idx="6377">
                  <c:v>39501</c:v>
                </c:pt>
                <c:pt idx="6378">
                  <c:v>39500</c:v>
                </c:pt>
                <c:pt idx="6379">
                  <c:v>39499</c:v>
                </c:pt>
                <c:pt idx="6380">
                  <c:v>39498</c:v>
                </c:pt>
                <c:pt idx="6381">
                  <c:v>39497</c:v>
                </c:pt>
                <c:pt idx="6382">
                  <c:v>39496</c:v>
                </c:pt>
                <c:pt idx="6383">
                  <c:v>39495</c:v>
                </c:pt>
                <c:pt idx="6384">
                  <c:v>39494</c:v>
                </c:pt>
                <c:pt idx="6385">
                  <c:v>39493</c:v>
                </c:pt>
                <c:pt idx="6386">
                  <c:v>39492</c:v>
                </c:pt>
                <c:pt idx="6387">
                  <c:v>39491</c:v>
                </c:pt>
                <c:pt idx="6388">
                  <c:v>39490</c:v>
                </c:pt>
                <c:pt idx="6389">
                  <c:v>39489</c:v>
                </c:pt>
                <c:pt idx="6390">
                  <c:v>39488</c:v>
                </c:pt>
                <c:pt idx="6391">
                  <c:v>39487</c:v>
                </c:pt>
                <c:pt idx="6392">
                  <c:v>39486</c:v>
                </c:pt>
                <c:pt idx="6393">
                  <c:v>39485</c:v>
                </c:pt>
                <c:pt idx="6394">
                  <c:v>39484</c:v>
                </c:pt>
                <c:pt idx="6395">
                  <c:v>39483</c:v>
                </c:pt>
                <c:pt idx="6396">
                  <c:v>39482</c:v>
                </c:pt>
                <c:pt idx="6397">
                  <c:v>39481</c:v>
                </c:pt>
                <c:pt idx="6398">
                  <c:v>39480</c:v>
                </c:pt>
                <c:pt idx="6399">
                  <c:v>39479</c:v>
                </c:pt>
                <c:pt idx="6400">
                  <c:v>39478</c:v>
                </c:pt>
                <c:pt idx="6401">
                  <c:v>39477</c:v>
                </c:pt>
                <c:pt idx="6402">
                  <c:v>39476</c:v>
                </c:pt>
                <c:pt idx="6403">
                  <c:v>39475</c:v>
                </c:pt>
                <c:pt idx="6404">
                  <c:v>39474</c:v>
                </c:pt>
                <c:pt idx="6405">
                  <c:v>39473</c:v>
                </c:pt>
                <c:pt idx="6406">
                  <c:v>39472</c:v>
                </c:pt>
                <c:pt idx="6407">
                  <c:v>39471</c:v>
                </c:pt>
                <c:pt idx="6408">
                  <c:v>39470</c:v>
                </c:pt>
                <c:pt idx="6409">
                  <c:v>39469</c:v>
                </c:pt>
                <c:pt idx="6410">
                  <c:v>39468</c:v>
                </c:pt>
                <c:pt idx="6411">
                  <c:v>39467</c:v>
                </c:pt>
                <c:pt idx="6412">
                  <c:v>39466</c:v>
                </c:pt>
                <c:pt idx="6413">
                  <c:v>39465</c:v>
                </c:pt>
                <c:pt idx="6414">
                  <c:v>39464</c:v>
                </c:pt>
                <c:pt idx="6415">
                  <c:v>39463</c:v>
                </c:pt>
                <c:pt idx="6416">
                  <c:v>39462</c:v>
                </c:pt>
                <c:pt idx="6417">
                  <c:v>39461</c:v>
                </c:pt>
                <c:pt idx="6418">
                  <c:v>39460</c:v>
                </c:pt>
                <c:pt idx="6419">
                  <c:v>39459</c:v>
                </c:pt>
                <c:pt idx="6420">
                  <c:v>39458</c:v>
                </c:pt>
                <c:pt idx="6421">
                  <c:v>39457</c:v>
                </c:pt>
                <c:pt idx="6422">
                  <c:v>39456</c:v>
                </c:pt>
                <c:pt idx="6423">
                  <c:v>39455</c:v>
                </c:pt>
                <c:pt idx="6424">
                  <c:v>39454</c:v>
                </c:pt>
                <c:pt idx="6425">
                  <c:v>39453</c:v>
                </c:pt>
                <c:pt idx="6426">
                  <c:v>39452</c:v>
                </c:pt>
                <c:pt idx="6427">
                  <c:v>39451</c:v>
                </c:pt>
                <c:pt idx="6428">
                  <c:v>39450</c:v>
                </c:pt>
                <c:pt idx="6429">
                  <c:v>39449</c:v>
                </c:pt>
                <c:pt idx="6430">
                  <c:v>39448</c:v>
                </c:pt>
                <c:pt idx="6431">
                  <c:v>39447</c:v>
                </c:pt>
                <c:pt idx="6432">
                  <c:v>39446</c:v>
                </c:pt>
                <c:pt idx="6433">
                  <c:v>39445</c:v>
                </c:pt>
                <c:pt idx="6434">
                  <c:v>39444</c:v>
                </c:pt>
                <c:pt idx="6435">
                  <c:v>39443</c:v>
                </c:pt>
                <c:pt idx="6436">
                  <c:v>39442</c:v>
                </c:pt>
                <c:pt idx="6437">
                  <c:v>39441</c:v>
                </c:pt>
                <c:pt idx="6438">
                  <c:v>39440</c:v>
                </c:pt>
                <c:pt idx="6439">
                  <c:v>39439</c:v>
                </c:pt>
                <c:pt idx="6440">
                  <c:v>39438</c:v>
                </c:pt>
                <c:pt idx="6441">
                  <c:v>39437</c:v>
                </c:pt>
                <c:pt idx="6442">
                  <c:v>39436</c:v>
                </c:pt>
                <c:pt idx="6443">
                  <c:v>39435</c:v>
                </c:pt>
                <c:pt idx="6444">
                  <c:v>39434</c:v>
                </c:pt>
                <c:pt idx="6445">
                  <c:v>39433</c:v>
                </c:pt>
                <c:pt idx="6446">
                  <c:v>39432</c:v>
                </c:pt>
                <c:pt idx="6447">
                  <c:v>39431</c:v>
                </c:pt>
                <c:pt idx="6448">
                  <c:v>39430</c:v>
                </c:pt>
                <c:pt idx="6449">
                  <c:v>39429</c:v>
                </c:pt>
                <c:pt idx="6450">
                  <c:v>39428</c:v>
                </c:pt>
                <c:pt idx="6451">
                  <c:v>39427</c:v>
                </c:pt>
                <c:pt idx="6452">
                  <c:v>39426</c:v>
                </c:pt>
                <c:pt idx="6453">
                  <c:v>39425</c:v>
                </c:pt>
                <c:pt idx="6454">
                  <c:v>39424</c:v>
                </c:pt>
                <c:pt idx="6455">
                  <c:v>39423</c:v>
                </c:pt>
                <c:pt idx="6456">
                  <c:v>39422</c:v>
                </c:pt>
                <c:pt idx="6457">
                  <c:v>39421</c:v>
                </c:pt>
                <c:pt idx="6458">
                  <c:v>39420</c:v>
                </c:pt>
                <c:pt idx="6459">
                  <c:v>39419</c:v>
                </c:pt>
                <c:pt idx="6460">
                  <c:v>39418</c:v>
                </c:pt>
                <c:pt idx="6461">
                  <c:v>39417</c:v>
                </c:pt>
                <c:pt idx="6462">
                  <c:v>39416</c:v>
                </c:pt>
                <c:pt idx="6463">
                  <c:v>39415</c:v>
                </c:pt>
                <c:pt idx="6464">
                  <c:v>39414</c:v>
                </c:pt>
                <c:pt idx="6465">
                  <c:v>39413</c:v>
                </c:pt>
                <c:pt idx="6466">
                  <c:v>39412</c:v>
                </c:pt>
                <c:pt idx="6467">
                  <c:v>39411</c:v>
                </c:pt>
                <c:pt idx="6468">
                  <c:v>39410</c:v>
                </c:pt>
                <c:pt idx="6469">
                  <c:v>39409</c:v>
                </c:pt>
                <c:pt idx="6470">
                  <c:v>39408</c:v>
                </c:pt>
                <c:pt idx="6471">
                  <c:v>39407</c:v>
                </c:pt>
                <c:pt idx="6472">
                  <c:v>39406</c:v>
                </c:pt>
                <c:pt idx="6473">
                  <c:v>39405</c:v>
                </c:pt>
                <c:pt idx="6474">
                  <c:v>39404</c:v>
                </c:pt>
                <c:pt idx="6475">
                  <c:v>39403</c:v>
                </c:pt>
                <c:pt idx="6476">
                  <c:v>39402</c:v>
                </c:pt>
                <c:pt idx="6477">
                  <c:v>39401</c:v>
                </c:pt>
                <c:pt idx="6478">
                  <c:v>39400</c:v>
                </c:pt>
                <c:pt idx="6479">
                  <c:v>39399</c:v>
                </c:pt>
                <c:pt idx="6480">
                  <c:v>39398</c:v>
                </c:pt>
                <c:pt idx="6481">
                  <c:v>39397</c:v>
                </c:pt>
                <c:pt idx="6482">
                  <c:v>39396</c:v>
                </c:pt>
                <c:pt idx="6483">
                  <c:v>39395</c:v>
                </c:pt>
                <c:pt idx="6484">
                  <c:v>39394</c:v>
                </c:pt>
                <c:pt idx="6485">
                  <c:v>39393</c:v>
                </c:pt>
                <c:pt idx="6486">
                  <c:v>39392</c:v>
                </c:pt>
                <c:pt idx="6487">
                  <c:v>39391</c:v>
                </c:pt>
                <c:pt idx="6488">
                  <c:v>39390</c:v>
                </c:pt>
                <c:pt idx="6489">
                  <c:v>39389</c:v>
                </c:pt>
                <c:pt idx="6490">
                  <c:v>39388</c:v>
                </c:pt>
                <c:pt idx="6491">
                  <c:v>39387</c:v>
                </c:pt>
                <c:pt idx="6492">
                  <c:v>39386</c:v>
                </c:pt>
                <c:pt idx="6493">
                  <c:v>39385</c:v>
                </c:pt>
                <c:pt idx="6494">
                  <c:v>39384</c:v>
                </c:pt>
                <c:pt idx="6495">
                  <c:v>39383</c:v>
                </c:pt>
                <c:pt idx="6496">
                  <c:v>39382</c:v>
                </c:pt>
                <c:pt idx="6497">
                  <c:v>39381</c:v>
                </c:pt>
                <c:pt idx="6498">
                  <c:v>39380</c:v>
                </c:pt>
                <c:pt idx="6499">
                  <c:v>39379</c:v>
                </c:pt>
                <c:pt idx="6500">
                  <c:v>39378</c:v>
                </c:pt>
                <c:pt idx="6501">
                  <c:v>39377</c:v>
                </c:pt>
                <c:pt idx="6502">
                  <c:v>39376</c:v>
                </c:pt>
                <c:pt idx="6503">
                  <c:v>39375</c:v>
                </c:pt>
                <c:pt idx="6504">
                  <c:v>39374</c:v>
                </c:pt>
                <c:pt idx="6505">
                  <c:v>39373</c:v>
                </c:pt>
                <c:pt idx="6506">
                  <c:v>39372</c:v>
                </c:pt>
                <c:pt idx="6507">
                  <c:v>39371</c:v>
                </c:pt>
                <c:pt idx="6508">
                  <c:v>39370</c:v>
                </c:pt>
                <c:pt idx="6509">
                  <c:v>39369</c:v>
                </c:pt>
                <c:pt idx="6510">
                  <c:v>39368</c:v>
                </c:pt>
                <c:pt idx="6511">
                  <c:v>39367</c:v>
                </c:pt>
                <c:pt idx="6512">
                  <c:v>39366</c:v>
                </c:pt>
                <c:pt idx="6513">
                  <c:v>39365</c:v>
                </c:pt>
                <c:pt idx="6514">
                  <c:v>39364</c:v>
                </c:pt>
                <c:pt idx="6515">
                  <c:v>39363</c:v>
                </c:pt>
                <c:pt idx="6516">
                  <c:v>39362</c:v>
                </c:pt>
                <c:pt idx="6517">
                  <c:v>39361</c:v>
                </c:pt>
                <c:pt idx="6518">
                  <c:v>39360</c:v>
                </c:pt>
                <c:pt idx="6519">
                  <c:v>39359</c:v>
                </c:pt>
                <c:pt idx="6520">
                  <c:v>39358</c:v>
                </c:pt>
                <c:pt idx="6521">
                  <c:v>39357</c:v>
                </c:pt>
                <c:pt idx="6522">
                  <c:v>39356</c:v>
                </c:pt>
                <c:pt idx="6523">
                  <c:v>39355</c:v>
                </c:pt>
                <c:pt idx="6524">
                  <c:v>39354</c:v>
                </c:pt>
                <c:pt idx="6525">
                  <c:v>39353</c:v>
                </c:pt>
                <c:pt idx="6526">
                  <c:v>39352</c:v>
                </c:pt>
                <c:pt idx="6527">
                  <c:v>39351</c:v>
                </c:pt>
                <c:pt idx="6528">
                  <c:v>39350</c:v>
                </c:pt>
                <c:pt idx="6529">
                  <c:v>39349</c:v>
                </c:pt>
                <c:pt idx="6530">
                  <c:v>39348</c:v>
                </c:pt>
                <c:pt idx="6531">
                  <c:v>39347</c:v>
                </c:pt>
                <c:pt idx="6532">
                  <c:v>39346</c:v>
                </c:pt>
                <c:pt idx="6533">
                  <c:v>39345</c:v>
                </c:pt>
                <c:pt idx="6534">
                  <c:v>39344</c:v>
                </c:pt>
                <c:pt idx="6535">
                  <c:v>39343</c:v>
                </c:pt>
                <c:pt idx="6536">
                  <c:v>39342</c:v>
                </c:pt>
                <c:pt idx="6537">
                  <c:v>39341</c:v>
                </c:pt>
                <c:pt idx="6538">
                  <c:v>39340</c:v>
                </c:pt>
                <c:pt idx="6539">
                  <c:v>39339</c:v>
                </c:pt>
                <c:pt idx="6540">
                  <c:v>39338</c:v>
                </c:pt>
                <c:pt idx="6541">
                  <c:v>39337</c:v>
                </c:pt>
                <c:pt idx="6542">
                  <c:v>39336</c:v>
                </c:pt>
                <c:pt idx="6543">
                  <c:v>39335</c:v>
                </c:pt>
                <c:pt idx="6544">
                  <c:v>39334</c:v>
                </c:pt>
                <c:pt idx="6545">
                  <c:v>39333</c:v>
                </c:pt>
                <c:pt idx="6546">
                  <c:v>39332</c:v>
                </c:pt>
                <c:pt idx="6547">
                  <c:v>39331</c:v>
                </c:pt>
                <c:pt idx="6548">
                  <c:v>39330</c:v>
                </c:pt>
                <c:pt idx="6549">
                  <c:v>39329</c:v>
                </c:pt>
                <c:pt idx="6550">
                  <c:v>39328</c:v>
                </c:pt>
                <c:pt idx="6551">
                  <c:v>39327</c:v>
                </c:pt>
                <c:pt idx="6552">
                  <c:v>39326</c:v>
                </c:pt>
                <c:pt idx="6553">
                  <c:v>39325</c:v>
                </c:pt>
                <c:pt idx="6554">
                  <c:v>39324</c:v>
                </c:pt>
                <c:pt idx="6555">
                  <c:v>39323</c:v>
                </c:pt>
                <c:pt idx="6556">
                  <c:v>39322</c:v>
                </c:pt>
                <c:pt idx="6557">
                  <c:v>39321</c:v>
                </c:pt>
                <c:pt idx="6558">
                  <c:v>39320</c:v>
                </c:pt>
                <c:pt idx="6559">
                  <c:v>39319</c:v>
                </c:pt>
                <c:pt idx="6560">
                  <c:v>39318</c:v>
                </c:pt>
                <c:pt idx="6561">
                  <c:v>39317</c:v>
                </c:pt>
                <c:pt idx="6562">
                  <c:v>39316</c:v>
                </c:pt>
                <c:pt idx="6563">
                  <c:v>39315</c:v>
                </c:pt>
                <c:pt idx="6564">
                  <c:v>39314</c:v>
                </c:pt>
                <c:pt idx="6565">
                  <c:v>39313</c:v>
                </c:pt>
                <c:pt idx="6566">
                  <c:v>39312</c:v>
                </c:pt>
                <c:pt idx="6567">
                  <c:v>39311</c:v>
                </c:pt>
                <c:pt idx="6568">
                  <c:v>39310</c:v>
                </c:pt>
                <c:pt idx="6569">
                  <c:v>39309</c:v>
                </c:pt>
                <c:pt idx="6570">
                  <c:v>39308</c:v>
                </c:pt>
                <c:pt idx="6571">
                  <c:v>39307</c:v>
                </c:pt>
                <c:pt idx="6572">
                  <c:v>39306</c:v>
                </c:pt>
                <c:pt idx="6573">
                  <c:v>39305</c:v>
                </c:pt>
                <c:pt idx="6574">
                  <c:v>39304</c:v>
                </c:pt>
                <c:pt idx="6575">
                  <c:v>39303</c:v>
                </c:pt>
                <c:pt idx="6576">
                  <c:v>39302</c:v>
                </c:pt>
                <c:pt idx="6577">
                  <c:v>39301</c:v>
                </c:pt>
                <c:pt idx="6578">
                  <c:v>39300</c:v>
                </c:pt>
                <c:pt idx="6579">
                  <c:v>39299</c:v>
                </c:pt>
                <c:pt idx="6580">
                  <c:v>39298</c:v>
                </c:pt>
                <c:pt idx="6581">
                  <c:v>39297</c:v>
                </c:pt>
                <c:pt idx="6582">
                  <c:v>39296</c:v>
                </c:pt>
                <c:pt idx="6583">
                  <c:v>39295</c:v>
                </c:pt>
                <c:pt idx="6584">
                  <c:v>39294</c:v>
                </c:pt>
                <c:pt idx="6585">
                  <c:v>39293</c:v>
                </c:pt>
                <c:pt idx="6586">
                  <c:v>39292</c:v>
                </c:pt>
                <c:pt idx="6587">
                  <c:v>39291</c:v>
                </c:pt>
                <c:pt idx="6588">
                  <c:v>39290</c:v>
                </c:pt>
                <c:pt idx="6589">
                  <c:v>39289</c:v>
                </c:pt>
                <c:pt idx="6590">
                  <c:v>39288</c:v>
                </c:pt>
                <c:pt idx="6591">
                  <c:v>39287</c:v>
                </c:pt>
                <c:pt idx="6592">
                  <c:v>39286</c:v>
                </c:pt>
                <c:pt idx="6593">
                  <c:v>39285</c:v>
                </c:pt>
                <c:pt idx="6594">
                  <c:v>39284</c:v>
                </c:pt>
                <c:pt idx="6595">
                  <c:v>39283</c:v>
                </c:pt>
                <c:pt idx="6596">
                  <c:v>39282</c:v>
                </c:pt>
                <c:pt idx="6597">
                  <c:v>39281</c:v>
                </c:pt>
                <c:pt idx="6598">
                  <c:v>39280</c:v>
                </c:pt>
                <c:pt idx="6599">
                  <c:v>39279</c:v>
                </c:pt>
                <c:pt idx="6600">
                  <c:v>39278</c:v>
                </c:pt>
                <c:pt idx="6601">
                  <c:v>39277</c:v>
                </c:pt>
                <c:pt idx="6602">
                  <c:v>39276</c:v>
                </c:pt>
                <c:pt idx="6603">
                  <c:v>39275</c:v>
                </c:pt>
                <c:pt idx="6604">
                  <c:v>39274</c:v>
                </c:pt>
                <c:pt idx="6605">
                  <c:v>39273</c:v>
                </c:pt>
                <c:pt idx="6606">
                  <c:v>39272</c:v>
                </c:pt>
                <c:pt idx="6607">
                  <c:v>39271</c:v>
                </c:pt>
                <c:pt idx="6608">
                  <c:v>39270</c:v>
                </c:pt>
                <c:pt idx="6609">
                  <c:v>39269</c:v>
                </c:pt>
                <c:pt idx="6610">
                  <c:v>39268</c:v>
                </c:pt>
                <c:pt idx="6611">
                  <c:v>39267</c:v>
                </c:pt>
                <c:pt idx="6612">
                  <c:v>39266</c:v>
                </c:pt>
                <c:pt idx="6613">
                  <c:v>39265</c:v>
                </c:pt>
                <c:pt idx="6614">
                  <c:v>39264</c:v>
                </c:pt>
                <c:pt idx="6615">
                  <c:v>39263</c:v>
                </c:pt>
                <c:pt idx="6616">
                  <c:v>39262</c:v>
                </c:pt>
                <c:pt idx="6617">
                  <c:v>39261</c:v>
                </c:pt>
                <c:pt idx="6618">
                  <c:v>39260</c:v>
                </c:pt>
                <c:pt idx="6619">
                  <c:v>39259</c:v>
                </c:pt>
                <c:pt idx="6620">
                  <c:v>39258</c:v>
                </c:pt>
                <c:pt idx="6621">
                  <c:v>39257</c:v>
                </c:pt>
                <c:pt idx="6622">
                  <c:v>39256</c:v>
                </c:pt>
                <c:pt idx="6623">
                  <c:v>39255</c:v>
                </c:pt>
                <c:pt idx="6624">
                  <c:v>39254</c:v>
                </c:pt>
                <c:pt idx="6625">
                  <c:v>39253</c:v>
                </c:pt>
                <c:pt idx="6626">
                  <c:v>39252</c:v>
                </c:pt>
                <c:pt idx="6627">
                  <c:v>39251</c:v>
                </c:pt>
                <c:pt idx="6628">
                  <c:v>39250</c:v>
                </c:pt>
                <c:pt idx="6629">
                  <c:v>39249</c:v>
                </c:pt>
                <c:pt idx="6630">
                  <c:v>39248</c:v>
                </c:pt>
                <c:pt idx="6631">
                  <c:v>39247</c:v>
                </c:pt>
                <c:pt idx="6632">
                  <c:v>39246</c:v>
                </c:pt>
                <c:pt idx="6633">
                  <c:v>39245</c:v>
                </c:pt>
                <c:pt idx="6634">
                  <c:v>39244</c:v>
                </c:pt>
                <c:pt idx="6635">
                  <c:v>39243</c:v>
                </c:pt>
                <c:pt idx="6636">
                  <c:v>39242</c:v>
                </c:pt>
                <c:pt idx="6637">
                  <c:v>39241</c:v>
                </c:pt>
                <c:pt idx="6638">
                  <c:v>39240</c:v>
                </c:pt>
                <c:pt idx="6639">
                  <c:v>39239</c:v>
                </c:pt>
                <c:pt idx="6640">
                  <c:v>39238</c:v>
                </c:pt>
                <c:pt idx="6641">
                  <c:v>39237</c:v>
                </c:pt>
                <c:pt idx="6642">
                  <c:v>39236</c:v>
                </c:pt>
                <c:pt idx="6643">
                  <c:v>39235</c:v>
                </c:pt>
                <c:pt idx="6644">
                  <c:v>39234</c:v>
                </c:pt>
                <c:pt idx="6645">
                  <c:v>39233</c:v>
                </c:pt>
                <c:pt idx="6646">
                  <c:v>39232</c:v>
                </c:pt>
                <c:pt idx="6647">
                  <c:v>39231</c:v>
                </c:pt>
                <c:pt idx="6648">
                  <c:v>39230</c:v>
                </c:pt>
                <c:pt idx="6649">
                  <c:v>39229</c:v>
                </c:pt>
                <c:pt idx="6650">
                  <c:v>39228</c:v>
                </c:pt>
                <c:pt idx="6651">
                  <c:v>39227</c:v>
                </c:pt>
                <c:pt idx="6652">
                  <c:v>39226</c:v>
                </c:pt>
                <c:pt idx="6653">
                  <c:v>39225</c:v>
                </c:pt>
                <c:pt idx="6654">
                  <c:v>39224</c:v>
                </c:pt>
                <c:pt idx="6655">
                  <c:v>39223</c:v>
                </c:pt>
                <c:pt idx="6656">
                  <c:v>39222</c:v>
                </c:pt>
                <c:pt idx="6657">
                  <c:v>39221</c:v>
                </c:pt>
                <c:pt idx="6658">
                  <c:v>39220</c:v>
                </c:pt>
                <c:pt idx="6659">
                  <c:v>39219</c:v>
                </c:pt>
                <c:pt idx="6660">
                  <c:v>39218</c:v>
                </c:pt>
                <c:pt idx="6661">
                  <c:v>39217</c:v>
                </c:pt>
                <c:pt idx="6662">
                  <c:v>39216</c:v>
                </c:pt>
                <c:pt idx="6663">
                  <c:v>39215</c:v>
                </c:pt>
                <c:pt idx="6664">
                  <c:v>39214</c:v>
                </c:pt>
                <c:pt idx="6665">
                  <c:v>39213</c:v>
                </c:pt>
                <c:pt idx="6666">
                  <c:v>39212</c:v>
                </c:pt>
                <c:pt idx="6667">
                  <c:v>39211</c:v>
                </c:pt>
                <c:pt idx="6668">
                  <c:v>39210</c:v>
                </c:pt>
                <c:pt idx="6669">
                  <c:v>39209</c:v>
                </c:pt>
                <c:pt idx="6670">
                  <c:v>39208</c:v>
                </c:pt>
                <c:pt idx="6671">
                  <c:v>39207</c:v>
                </c:pt>
                <c:pt idx="6672">
                  <c:v>39206</c:v>
                </c:pt>
                <c:pt idx="6673">
                  <c:v>39205</c:v>
                </c:pt>
                <c:pt idx="6674">
                  <c:v>39204</c:v>
                </c:pt>
                <c:pt idx="6675">
                  <c:v>39203</c:v>
                </c:pt>
                <c:pt idx="6676">
                  <c:v>39202</c:v>
                </c:pt>
                <c:pt idx="6677">
                  <c:v>39201</c:v>
                </c:pt>
                <c:pt idx="6678">
                  <c:v>39200</c:v>
                </c:pt>
                <c:pt idx="6679">
                  <c:v>39199</c:v>
                </c:pt>
                <c:pt idx="6680">
                  <c:v>39198</c:v>
                </c:pt>
                <c:pt idx="6681">
                  <c:v>39197</c:v>
                </c:pt>
                <c:pt idx="6682">
                  <c:v>39196</c:v>
                </c:pt>
                <c:pt idx="6683">
                  <c:v>39195</c:v>
                </c:pt>
                <c:pt idx="6684">
                  <c:v>39194</c:v>
                </c:pt>
                <c:pt idx="6685">
                  <c:v>39193</c:v>
                </c:pt>
                <c:pt idx="6686">
                  <c:v>39192</c:v>
                </c:pt>
                <c:pt idx="6687">
                  <c:v>39191</c:v>
                </c:pt>
                <c:pt idx="6688">
                  <c:v>39190</c:v>
                </c:pt>
                <c:pt idx="6689">
                  <c:v>39189</c:v>
                </c:pt>
                <c:pt idx="6690">
                  <c:v>39188</c:v>
                </c:pt>
                <c:pt idx="6691">
                  <c:v>39187</c:v>
                </c:pt>
                <c:pt idx="6692">
                  <c:v>39186</c:v>
                </c:pt>
                <c:pt idx="6693">
                  <c:v>39185</c:v>
                </c:pt>
                <c:pt idx="6694">
                  <c:v>39184</c:v>
                </c:pt>
                <c:pt idx="6695">
                  <c:v>39183</c:v>
                </c:pt>
                <c:pt idx="6696">
                  <c:v>39182</c:v>
                </c:pt>
                <c:pt idx="6697">
                  <c:v>39181</c:v>
                </c:pt>
                <c:pt idx="6698">
                  <c:v>39180</c:v>
                </c:pt>
                <c:pt idx="6699">
                  <c:v>39179</c:v>
                </c:pt>
                <c:pt idx="6700">
                  <c:v>39178</c:v>
                </c:pt>
                <c:pt idx="6701">
                  <c:v>39177</c:v>
                </c:pt>
                <c:pt idx="6702">
                  <c:v>39176</c:v>
                </c:pt>
                <c:pt idx="6703">
                  <c:v>39175</c:v>
                </c:pt>
                <c:pt idx="6704">
                  <c:v>39174</c:v>
                </c:pt>
                <c:pt idx="6705">
                  <c:v>39173</c:v>
                </c:pt>
                <c:pt idx="6706">
                  <c:v>39172</c:v>
                </c:pt>
                <c:pt idx="6707">
                  <c:v>39171</c:v>
                </c:pt>
                <c:pt idx="6708">
                  <c:v>39170</c:v>
                </c:pt>
                <c:pt idx="6709">
                  <c:v>39169</c:v>
                </c:pt>
                <c:pt idx="6710">
                  <c:v>39168</c:v>
                </c:pt>
                <c:pt idx="6711">
                  <c:v>39167</c:v>
                </c:pt>
                <c:pt idx="6712">
                  <c:v>39166</c:v>
                </c:pt>
                <c:pt idx="6713">
                  <c:v>39165</c:v>
                </c:pt>
                <c:pt idx="6714">
                  <c:v>39164</c:v>
                </c:pt>
                <c:pt idx="6715">
                  <c:v>39163</c:v>
                </c:pt>
                <c:pt idx="6716">
                  <c:v>39162</c:v>
                </c:pt>
                <c:pt idx="6717">
                  <c:v>39161</c:v>
                </c:pt>
                <c:pt idx="6718">
                  <c:v>39160</c:v>
                </c:pt>
                <c:pt idx="6719">
                  <c:v>39159</c:v>
                </c:pt>
                <c:pt idx="6720">
                  <c:v>39158</c:v>
                </c:pt>
                <c:pt idx="6721">
                  <c:v>39157</c:v>
                </c:pt>
                <c:pt idx="6722">
                  <c:v>39156</c:v>
                </c:pt>
                <c:pt idx="6723">
                  <c:v>39155</c:v>
                </c:pt>
                <c:pt idx="6724">
                  <c:v>39154</c:v>
                </c:pt>
                <c:pt idx="6725">
                  <c:v>39153</c:v>
                </c:pt>
                <c:pt idx="6726">
                  <c:v>39152</c:v>
                </c:pt>
                <c:pt idx="6727">
                  <c:v>39151</c:v>
                </c:pt>
                <c:pt idx="6728">
                  <c:v>39150</c:v>
                </c:pt>
                <c:pt idx="6729">
                  <c:v>39149</c:v>
                </c:pt>
                <c:pt idx="6730">
                  <c:v>39148</c:v>
                </c:pt>
                <c:pt idx="6731">
                  <c:v>39147</c:v>
                </c:pt>
                <c:pt idx="6732">
                  <c:v>39146</c:v>
                </c:pt>
                <c:pt idx="6733">
                  <c:v>39145</c:v>
                </c:pt>
                <c:pt idx="6734">
                  <c:v>39144</c:v>
                </c:pt>
                <c:pt idx="6735">
                  <c:v>39143</c:v>
                </c:pt>
                <c:pt idx="6736">
                  <c:v>39142</c:v>
                </c:pt>
                <c:pt idx="6737">
                  <c:v>39141</c:v>
                </c:pt>
                <c:pt idx="6738">
                  <c:v>39140</c:v>
                </c:pt>
                <c:pt idx="6739">
                  <c:v>39139</c:v>
                </c:pt>
                <c:pt idx="6740">
                  <c:v>39138</c:v>
                </c:pt>
                <c:pt idx="6741">
                  <c:v>39137</c:v>
                </c:pt>
                <c:pt idx="6742">
                  <c:v>39136</c:v>
                </c:pt>
                <c:pt idx="6743">
                  <c:v>39135</c:v>
                </c:pt>
                <c:pt idx="6744">
                  <c:v>39134</c:v>
                </c:pt>
                <c:pt idx="6745">
                  <c:v>39133</c:v>
                </c:pt>
                <c:pt idx="6746">
                  <c:v>39132</c:v>
                </c:pt>
                <c:pt idx="6747">
                  <c:v>39131</c:v>
                </c:pt>
                <c:pt idx="6748">
                  <c:v>39130</c:v>
                </c:pt>
                <c:pt idx="6749">
                  <c:v>39129</c:v>
                </c:pt>
                <c:pt idx="6750">
                  <c:v>39128</c:v>
                </c:pt>
                <c:pt idx="6751">
                  <c:v>39127</c:v>
                </c:pt>
                <c:pt idx="6752">
                  <c:v>39126</c:v>
                </c:pt>
                <c:pt idx="6753">
                  <c:v>39125</c:v>
                </c:pt>
                <c:pt idx="6754">
                  <c:v>39124</c:v>
                </c:pt>
                <c:pt idx="6755">
                  <c:v>39123</c:v>
                </c:pt>
                <c:pt idx="6756">
                  <c:v>39122</c:v>
                </c:pt>
                <c:pt idx="6757">
                  <c:v>39121</c:v>
                </c:pt>
                <c:pt idx="6758">
                  <c:v>39120</c:v>
                </c:pt>
                <c:pt idx="6759">
                  <c:v>39119</c:v>
                </c:pt>
                <c:pt idx="6760">
                  <c:v>39118</c:v>
                </c:pt>
                <c:pt idx="6761">
                  <c:v>39117</c:v>
                </c:pt>
                <c:pt idx="6762">
                  <c:v>39116</c:v>
                </c:pt>
                <c:pt idx="6763">
                  <c:v>39115</c:v>
                </c:pt>
                <c:pt idx="6764">
                  <c:v>39114</c:v>
                </c:pt>
                <c:pt idx="6765">
                  <c:v>39113</c:v>
                </c:pt>
                <c:pt idx="6766">
                  <c:v>39112</c:v>
                </c:pt>
                <c:pt idx="6767">
                  <c:v>39111</c:v>
                </c:pt>
                <c:pt idx="6768">
                  <c:v>39110</c:v>
                </c:pt>
                <c:pt idx="6769">
                  <c:v>39109</c:v>
                </c:pt>
                <c:pt idx="6770">
                  <c:v>39108</c:v>
                </c:pt>
                <c:pt idx="6771">
                  <c:v>39107</c:v>
                </c:pt>
                <c:pt idx="6772">
                  <c:v>39106</c:v>
                </c:pt>
                <c:pt idx="6773">
                  <c:v>39105</c:v>
                </c:pt>
                <c:pt idx="6774">
                  <c:v>39104</c:v>
                </c:pt>
                <c:pt idx="6775">
                  <c:v>39103</c:v>
                </c:pt>
                <c:pt idx="6776">
                  <c:v>39102</c:v>
                </c:pt>
                <c:pt idx="6777">
                  <c:v>39101</c:v>
                </c:pt>
                <c:pt idx="6778">
                  <c:v>39100</c:v>
                </c:pt>
                <c:pt idx="6779">
                  <c:v>39099</c:v>
                </c:pt>
                <c:pt idx="6780">
                  <c:v>39098</c:v>
                </c:pt>
                <c:pt idx="6781">
                  <c:v>39097</c:v>
                </c:pt>
                <c:pt idx="6782">
                  <c:v>39096</c:v>
                </c:pt>
                <c:pt idx="6783">
                  <c:v>39095</c:v>
                </c:pt>
                <c:pt idx="6784">
                  <c:v>39094</c:v>
                </c:pt>
                <c:pt idx="6785">
                  <c:v>39093</c:v>
                </c:pt>
                <c:pt idx="6786">
                  <c:v>39092</c:v>
                </c:pt>
                <c:pt idx="6787">
                  <c:v>39091</c:v>
                </c:pt>
                <c:pt idx="6788">
                  <c:v>39090</c:v>
                </c:pt>
                <c:pt idx="6789">
                  <c:v>39089</c:v>
                </c:pt>
                <c:pt idx="6790">
                  <c:v>39088</c:v>
                </c:pt>
                <c:pt idx="6791">
                  <c:v>39087</c:v>
                </c:pt>
                <c:pt idx="6792">
                  <c:v>39086</c:v>
                </c:pt>
                <c:pt idx="6793">
                  <c:v>39085</c:v>
                </c:pt>
                <c:pt idx="6794">
                  <c:v>39084</c:v>
                </c:pt>
                <c:pt idx="6795">
                  <c:v>39083</c:v>
                </c:pt>
                <c:pt idx="6796">
                  <c:v>39082</c:v>
                </c:pt>
                <c:pt idx="6797">
                  <c:v>39081</c:v>
                </c:pt>
                <c:pt idx="6798">
                  <c:v>39080</c:v>
                </c:pt>
                <c:pt idx="6799">
                  <c:v>39079</c:v>
                </c:pt>
                <c:pt idx="6800">
                  <c:v>39078</c:v>
                </c:pt>
                <c:pt idx="6801">
                  <c:v>39077</c:v>
                </c:pt>
                <c:pt idx="6802">
                  <c:v>39076</c:v>
                </c:pt>
                <c:pt idx="6803">
                  <c:v>39075</c:v>
                </c:pt>
                <c:pt idx="6804">
                  <c:v>39074</c:v>
                </c:pt>
                <c:pt idx="6805">
                  <c:v>39073</c:v>
                </c:pt>
                <c:pt idx="6806">
                  <c:v>39072</c:v>
                </c:pt>
                <c:pt idx="6807">
                  <c:v>39071</c:v>
                </c:pt>
                <c:pt idx="6808">
                  <c:v>39070</c:v>
                </c:pt>
                <c:pt idx="6809">
                  <c:v>39069</c:v>
                </c:pt>
                <c:pt idx="6810">
                  <c:v>39068</c:v>
                </c:pt>
                <c:pt idx="6811">
                  <c:v>39067</c:v>
                </c:pt>
                <c:pt idx="6812">
                  <c:v>39066</c:v>
                </c:pt>
                <c:pt idx="6813">
                  <c:v>39065</c:v>
                </c:pt>
                <c:pt idx="6814">
                  <c:v>39064</c:v>
                </c:pt>
                <c:pt idx="6815">
                  <c:v>39063</c:v>
                </c:pt>
                <c:pt idx="6816">
                  <c:v>39062</c:v>
                </c:pt>
                <c:pt idx="6817">
                  <c:v>39061</c:v>
                </c:pt>
                <c:pt idx="6818">
                  <c:v>39060</c:v>
                </c:pt>
                <c:pt idx="6819">
                  <c:v>39059</c:v>
                </c:pt>
                <c:pt idx="6820">
                  <c:v>39058</c:v>
                </c:pt>
                <c:pt idx="6821">
                  <c:v>39057</c:v>
                </c:pt>
                <c:pt idx="6822">
                  <c:v>39056</c:v>
                </c:pt>
                <c:pt idx="6823">
                  <c:v>39055</c:v>
                </c:pt>
                <c:pt idx="6824">
                  <c:v>39054</c:v>
                </c:pt>
                <c:pt idx="6825">
                  <c:v>39053</c:v>
                </c:pt>
                <c:pt idx="6826">
                  <c:v>39052</c:v>
                </c:pt>
                <c:pt idx="6827">
                  <c:v>39051</c:v>
                </c:pt>
                <c:pt idx="6828">
                  <c:v>39050</c:v>
                </c:pt>
                <c:pt idx="6829">
                  <c:v>39049</c:v>
                </c:pt>
                <c:pt idx="6830">
                  <c:v>39048</c:v>
                </c:pt>
                <c:pt idx="6831">
                  <c:v>39047</c:v>
                </c:pt>
                <c:pt idx="6832">
                  <c:v>39046</c:v>
                </c:pt>
                <c:pt idx="6833">
                  <c:v>39045</c:v>
                </c:pt>
                <c:pt idx="6834">
                  <c:v>39044</c:v>
                </c:pt>
                <c:pt idx="6835">
                  <c:v>39043</c:v>
                </c:pt>
                <c:pt idx="6836">
                  <c:v>39042</c:v>
                </c:pt>
                <c:pt idx="6837">
                  <c:v>39041</c:v>
                </c:pt>
                <c:pt idx="6838">
                  <c:v>39040</c:v>
                </c:pt>
                <c:pt idx="6839">
                  <c:v>39039</c:v>
                </c:pt>
                <c:pt idx="6840">
                  <c:v>39038</c:v>
                </c:pt>
                <c:pt idx="6841">
                  <c:v>39037</c:v>
                </c:pt>
                <c:pt idx="6842">
                  <c:v>39036</c:v>
                </c:pt>
                <c:pt idx="6843">
                  <c:v>39035</c:v>
                </c:pt>
                <c:pt idx="6844">
                  <c:v>39034</c:v>
                </c:pt>
                <c:pt idx="6845">
                  <c:v>39033</c:v>
                </c:pt>
                <c:pt idx="6846">
                  <c:v>39032</c:v>
                </c:pt>
                <c:pt idx="6847">
                  <c:v>39031</c:v>
                </c:pt>
                <c:pt idx="6848">
                  <c:v>39030</c:v>
                </c:pt>
                <c:pt idx="6849">
                  <c:v>39029</c:v>
                </c:pt>
                <c:pt idx="6850">
                  <c:v>39028</c:v>
                </c:pt>
                <c:pt idx="6851">
                  <c:v>39027</c:v>
                </c:pt>
                <c:pt idx="6852">
                  <c:v>39026</c:v>
                </c:pt>
                <c:pt idx="6853">
                  <c:v>39025</c:v>
                </c:pt>
                <c:pt idx="6854">
                  <c:v>39024</c:v>
                </c:pt>
                <c:pt idx="6855">
                  <c:v>39023</c:v>
                </c:pt>
                <c:pt idx="6856">
                  <c:v>39022</c:v>
                </c:pt>
                <c:pt idx="6857">
                  <c:v>39021</c:v>
                </c:pt>
                <c:pt idx="6858">
                  <c:v>39020</c:v>
                </c:pt>
                <c:pt idx="6859">
                  <c:v>39019</c:v>
                </c:pt>
                <c:pt idx="6860">
                  <c:v>39018</c:v>
                </c:pt>
                <c:pt idx="6861">
                  <c:v>39017</c:v>
                </c:pt>
                <c:pt idx="6862">
                  <c:v>39016</c:v>
                </c:pt>
                <c:pt idx="6863">
                  <c:v>39015</c:v>
                </c:pt>
                <c:pt idx="6864">
                  <c:v>39014</c:v>
                </c:pt>
                <c:pt idx="6865">
                  <c:v>39013</c:v>
                </c:pt>
                <c:pt idx="6866">
                  <c:v>39012</c:v>
                </c:pt>
                <c:pt idx="6867">
                  <c:v>39011</c:v>
                </c:pt>
                <c:pt idx="6868">
                  <c:v>39010</c:v>
                </c:pt>
                <c:pt idx="6869">
                  <c:v>39009</c:v>
                </c:pt>
                <c:pt idx="6870">
                  <c:v>39008</c:v>
                </c:pt>
                <c:pt idx="6871">
                  <c:v>39007</c:v>
                </c:pt>
                <c:pt idx="6872">
                  <c:v>39006</c:v>
                </c:pt>
                <c:pt idx="6873">
                  <c:v>39005</c:v>
                </c:pt>
                <c:pt idx="6874">
                  <c:v>39004</c:v>
                </c:pt>
                <c:pt idx="6875">
                  <c:v>39003</c:v>
                </c:pt>
                <c:pt idx="6876">
                  <c:v>39002</c:v>
                </c:pt>
                <c:pt idx="6877">
                  <c:v>39001</c:v>
                </c:pt>
                <c:pt idx="6878">
                  <c:v>39000</c:v>
                </c:pt>
                <c:pt idx="6879">
                  <c:v>38999</c:v>
                </c:pt>
                <c:pt idx="6880">
                  <c:v>38998</c:v>
                </c:pt>
                <c:pt idx="6881">
                  <c:v>38997</c:v>
                </c:pt>
                <c:pt idx="6882">
                  <c:v>38996</c:v>
                </c:pt>
                <c:pt idx="6883">
                  <c:v>38995</c:v>
                </c:pt>
                <c:pt idx="6884">
                  <c:v>38994</c:v>
                </c:pt>
                <c:pt idx="6885">
                  <c:v>38993</c:v>
                </c:pt>
                <c:pt idx="6886">
                  <c:v>38992</c:v>
                </c:pt>
                <c:pt idx="6887">
                  <c:v>38991</c:v>
                </c:pt>
                <c:pt idx="6888">
                  <c:v>38990</c:v>
                </c:pt>
                <c:pt idx="6889">
                  <c:v>38989</c:v>
                </c:pt>
                <c:pt idx="6890">
                  <c:v>38988</c:v>
                </c:pt>
                <c:pt idx="6891">
                  <c:v>38987</c:v>
                </c:pt>
                <c:pt idx="6892">
                  <c:v>38986</c:v>
                </c:pt>
                <c:pt idx="6893">
                  <c:v>38985</c:v>
                </c:pt>
                <c:pt idx="6894">
                  <c:v>38984</c:v>
                </c:pt>
                <c:pt idx="6895">
                  <c:v>38983</c:v>
                </c:pt>
                <c:pt idx="6896">
                  <c:v>38982</c:v>
                </c:pt>
                <c:pt idx="6897">
                  <c:v>38981</c:v>
                </c:pt>
                <c:pt idx="6898">
                  <c:v>38980</c:v>
                </c:pt>
                <c:pt idx="6899">
                  <c:v>38979</c:v>
                </c:pt>
                <c:pt idx="6900">
                  <c:v>38978</c:v>
                </c:pt>
                <c:pt idx="6901">
                  <c:v>38977</c:v>
                </c:pt>
                <c:pt idx="6902">
                  <c:v>38976</c:v>
                </c:pt>
                <c:pt idx="6903">
                  <c:v>38975</c:v>
                </c:pt>
                <c:pt idx="6904">
                  <c:v>38974</c:v>
                </c:pt>
                <c:pt idx="6905">
                  <c:v>38973</c:v>
                </c:pt>
                <c:pt idx="6906">
                  <c:v>38972</c:v>
                </c:pt>
                <c:pt idx="6907">
                  <c:v>38971</c:v>
                </c:pt>
                <c:pt idx="6908">
                  <c:v>38970</c:v>
                </c:pt>
                <c:pt idx="6909">
                  <c:v>38969</c:v>
                </c:pt>
                <c:pt idx="6910">
                  <c:v>38968</c:v>
                </c:pt>
                <c:pt idx="6911">
                  <c:v>38967</c:v>
                </c:pt>
                <c:pt idx="6912">
                  <c:v>38966</c:v>
                </c:pt>
                <c:pt idx="6913">
                  <c:v>38965</c:v>
                </c:pt>
                <c:pt idx="6914">
                  <c:v>38964</c:v>
                </c:pt>
                <c:pt idx="6915">
                  <c:v>38963</c:v>
                </c:pt>
                <c:pt idx="6916">
                  <c:v>38962</c:v>
                </c:pt>
                <c:pt idx="6917">
                  <c:v>38961</c:v>
                </c:pt>
                <c:pt idx="6918">
                  <c:v>38960</c:v>
                </c:pt>
                <c:pt idx="6919">
                  <c:v>38959</c:v>
                </c:pt>
                <c:pt idx="6920">
                  <c:v>38958</c:v>
                </c:pt>
                <c:pt idx="6921">
                  <c:v>38957</c:v>
                </c:pt>
                <c:pt idx="6922">
                  <c:v>38956</c:v>
                </c:pt>
                <c:pt idx="6923">
                  <c:v>38955</c:v>
                </c:pt>
                <c:pt idx="6924">
                  <c:v>38954</c:v>
                </c:pt>
                <c:pt idx="6925">
                  <c:v>38953</c:v>
                </c:pt>
                <c:pt idx="6926">
                  <c:v>38952</c:v>
                </c:pt>
                <c:pt idx="6927">
                  <c:v>38951</c:v>
                </c:pt>
                <c:pt idx="6928">
                  <c:v>38950</c:v>
                </c:pt>
                <c:pt idx="6929">
                  <c:v>38949</c:v>
                </c:pt>
                <c:pt idx="6930">
                  <c:v>38948</c:v>
                </c:pt>
                <c:pt idx="6931">
                  <c:v>38947</c:v>
                </c:pt>
                <c:pt idx="6932">
                  <c:v>38946</c:v>
                </c:pt>
                <c:pt idx="6933">
                  <c:v>38945</c:v>
                </c:pt>
                <c:pt idx="6934">
                  <c:v>38944</c:v>
                </c:pt>
                <c:pt idx="6935">
                  <c:v>38943</c:v>
                </c:pt>
                <c:pt idx="6936">
                  <c:v>38942</c:v>
                </c:pt>
                <c:pt idx="6937">
                  <c:v>38941</c:v>
                </c:pt>
                <c:pt idx="6938">
                  <c:v>38940</c:v>
                </c:pt>
                <c:pt idx="6939">
                  <c:v>38939</c:v>
                </c:pt>
                <c:pt idx="6940">
                  <c:v>38938</c:v>
                </c:pt>
                <c:pt idx="6941">
                  <c:v>38937</c:v>
                </c:pt>
                <c:pt idx="6942">
                  <c:v>38936</c:v>
                </c:pt>
                <c:pt idx="6943">
                  <c:v>38935</c:v>
                </c:pt>
                <c:pt idx="6944">
                  <c:v>38934</c:v>
                </c:pt>
                <c:pt idx="6945">
                  <c:v>38933</c:v>
                </c:pt>
                <c:pt idx="6946">
                  <c:v>38932</c:v>
                </c:pt>
                <c:pt idx="6947">
                  <c:v>38931</c:v>
                </c:pt>
                <c:pt idx="6948">
                  <c:v>38930</c:v>
                </c:pt>
                <c:pt idx="6949">
                  <c:v>38929</c:v>
                </c:pt>
                <c:pt idx="6950">
                  <c:v>38928</c:v>
                </c:pt>
                <c:pt idx="6951">
                  <c:v>38927</c:v>
                </c:pt>
                <c:pt idx="6952">
                  <c:v>38926</c:v>
                </c:pt>
                <c:pt idx="6953">
                  <c:v>38925</c:v>
                </c:pt>
                <c:pt idx="6954">
                  <c:v>38924</c:v>
                </c:pt>
                <c:pt idx="6955">
                  <c:v>38923</c:v>
                </c:pt>
                <c:pt idx="6956">
                  <c:v>38922</c:v>
                </c:pt>
                <c:pt idx="6957">
                  <c:v>38921</c:v>
                </c:pt>
                <c:pt idx="6958">
                  <c:v>38920</c:v>
                </c:pt>
                <c:pt idx="6959">
                  <c:v>38919</c:v>
                </c:pt>
                <c:pt idx="6960">
                  <c:v>38918</c:v>
                </c:pt>
                <c:pt idx="6961">
                  <c:v>38917</c:v>
                </c:pt>
                <c:pt idx="6962">
                  <c:v>38916</c:v>
                </c:pt>
                <c:pt idx="6963">
                  <c:v>38915</c:v>
                </c:pt>
                <c:pt idx="6964">
                  <c:v>38914</c:v>
                </c:pt>
                <c:pt idx="6965">
                  <c:v>38913</c:v>
                </c:pt>
                <c:pt idx="6966">
                  <c:v>38912</c:v>
                </c:pt>
                <c:pt idx="6967">
                  <c:v>38911</c:v>
                </c:pt>
                <c:pt idx="6968">
                  <c:v>38910</c:v>
                </c:pt>
                <c:pt idx="6969">
                  <c:v>38909</c:v>
                </c:pt>
                <c:pt idx="6970">
                  <c:v>38908</c:v>
                </c:pt>
                <c:pt idx="6971">
                  <c:v>38907</c:v>
                </c:pt>
                <c:pt idx="6972">
                  <c:v>38906</c:v>
                </c:pt>
                <c:pt idx="6973">
                  <c:v>38905</c:v>
                </c:pt>
                <c:pt idx="6974">
                  <c:v>38904</c:v>
                </c:pt>
                <c:pt idx="6975">
                  <c:v>38903</c:v>
                </c:pt>
                <c:pt idx="6976">
                  <c:v>38902</c:v>
                </c:pt>
                <c:pt idx="6977">
                  <c:v>38901</c:v>
                </c:pt>
                <c:pt idx="6978">
                  <c:v>38900</c:v>
                </c:pt>
                <c:pt idx="6979">
                  <c:v>38899</c:v>
                </c:pt>
                <c:pt idx="6980">
                  <c:v>38898</c:v>
                </c:pt>
                <c:pt idx="6981">
                  <c:v>38897</c:v>
                </c:pt>
                <c:pt idx="6982">
                  <c:v>38896</c:v>
                </c:pt>
                <c:pt idx="6983">
                  <c:v>38895</c:v>
                </c:pt>
                <c:pt idx="6984">
                  <c:v>38894</c:v>
                </c:pt>
                <c:pt idx="6985">
                  <c:v>38893</c:v>
                </c:pt>
                <c:pt idx="6986">
                  <c:v>38892</c:v>
                </c:pt>
                <c:pt idx="6987">
                  <c:v>38891</c:v>
                </c:pt>
                <c:pt idx="6988">
                  <c:v>38890</c:v>
                </c:pt>
                <c:pt idx="6989">
                  <c:v>38889</c:v>
                </c:pt>
                <c:pt idx="6990">
                  <c:v>38888</c:v>
                </c:pt>
                <c:pt idx="6991">
                  <c:v>38887</c:v>
                </c:pt>
                <c:pt idx="6992">
                  <c:v>38886</c:v>
                </c:pt>
                <c:pt idx="6993">
                  <c:v>38885</c:v>
                </c:pt>
                <c:pt idx="6994">
                  <c:v>38884</c:v>
                </c:pt>
                <c:pt idx="6995">
                  <c:v>38883</c:v>
                </c:pt>
                <c:pt idx="6996">
                  <c:v>38882</c:v>
                </c:pt>
                <c:pt idx="6997">
                  <c:v>38881</c:v>
                </c:pt>
                <c:pt idx="6998">
                  <c:v>38880</c:v>
                </c:pt>
                <c:pt idx="6999">
                  <c:v>38879</c:v>
                </c:pt>
                <c:pt idx="7000">
                  <c:v>38878</c:v>
                </c:pt>
                <c:pt idx="7001">
                  <c:v>38877</c:v>
                </c:pt>
                <c:pt idx="7002">
                  <c:v>38876</c:v>
                </c:pt>
                <c:pt idx="7003">
                  <c:v>38875</c:v>
                </c:pt>
                <c:pt idx="7004">
                  <c:v>38874</c:v>
                </c:pt>
                <c:pt idx="7005">
                  <c:v>38873</c:v>
                </c:pt>
                <c:pt idx="7006">
                  <c:v>38872</c:v>
                </c:pt>
                <c:pt idx="7007">
                  <c:v>38871</c:v>
                </c:pt>
                <c:pt idx="7008">
                  <c:v>38870</c:v>
                </c:pt>
                <c:pt idx="7009">
                  <c:v>38869</c:v>
                </c:pt>
                <c:pt idx="7010">
                  <c:v>38868</c:v>
                </c:pt>
                <c:pt idx="7011">
                  <c:v>38867</c:v>
                </c:pt>
                <c:pt idx="7012">
                  <c:v>38866</c:v>
                </c:pt>
                <c:pt idx="7013">
                  <c:v>38865</c:v>
                </c:pt>
                <c:pt idx="7014">
                  <c:v>38864</c:v>
                </c:pt>
                <c:pt idx="7015">
                  <c:v>38863</c:v>
                </c:pt>
                <c:pt idx="7016">
                  <c:v>38862</c:v>
                </c:pt>
                <c:pt idx="7017">
                  <c:v>38861</c:v>
                </c:pt>
                <c:pt idx="7018">
                  <c:v>38860</c:v>
                </c:pt>
                <c:pt idx="7019">
                  <c:v>38859</c:v>
                </c:pt>
                <c:pt idx="7020">
                  <c:v>38858</c:v>
                </c:pt>
                <c:pt idx="7021">
                  <c:v>38857</c:v>
                </c:pt>
                <c:pt idx="7022">
                  <c:v>38856</c:v>
                </c:pt>
                <c:pt idx="7023">
                  <c:v>38855</c:v>
                </c:pt>
                <c:pt idx="7024">
                  <c:v>38854</c:v>
                </c:pt>
                <c:pt idx="7025">
                  <c:v>38853</c:v>
                </c:pt>
                <c:pt idx="7026">
                  <c:v>38852</c:v>
                </c:pt>
                <c:pt idx="7027">
                  <c:v>38851</c:v>
                </c:pt>
                <c:pt idx="7028">
                  <c:v>38850</c:v>
                </c:pt>
                <c:pt idx="7029">
                  <c:v>38849</c:v>
                </c:pt>
                <c:pt idx="7030">
                  <c:v>38848</c:v>
                </c:pt>
                <c:pt idx="7031">
                  <c:v>38847</c:v>
                </c:pt>
                <c:pt idx="7032">
                  <c:v>38846</c:v>
                </c:pt>
                <c:pt idx="7033">
                  <c:v>38845</c:v>
                </c:pt>
                <c:pt idx="7034">
                  <c:v>38844</c:v>
                </c:pt>
                <c:pt idx="7035">
                  <c:v>38843</c:v>
                </c:pt>
                <c:pt idx="7036">
                  <c:v>38842</c:v>
                </c:pt>
                <c:pt idx="7037">
                  <c:v>38841</c:v>
                </c:pt>
                <c:pt idx="7038">
                  <c:v>38840</c:v>
                </c:pt>
                <c:pt idx="7039">
                  <c:v>38839</c:v>
                </c:pt>
                <c:pt idx="7040">
                  <c:v>38838</c:v>
                </c:pt>
                <c:pt idx="7041">
                  <c:v>38837</c:v>
                </c:pt>
                <c:pt idx="7042">
                  <c:v>38836</c:v>
                </c:pt>
                <c:pt idx="7043">
                  <c:v>38835</c:v>
                </c:pt>
                <c:pt idx="7044">
                  <c:v>38834</c:v>
                </c:pt>
                <c:pt idx="7045">
                  <c:v>38833</c:v>
                </c:pt>
                <c:pt idx="7046">
                  <c:v>38832</c:v>
                </c:pt>
                <c:pt idx="7047">
                  <c:v>38831</c:v>
                </c:pt>
                <c:pt idx="7048">
                  <c:v>38830</c:v>
                </c:pt>
                <c:pt idx="7049">
                  <c:v>38829</c:v>
                </c:pt>
                <c:pt idx="7050">
                  <c:v>38828</c:v>
                </c:pt>
                <c:pt idx="7051">
                  <c:v>38827</c:v>
                </c:pt>
                <c:pt idx="7052">
                  <c:v>38826</c:v>
                </c:pt>
                <c:pt idx="7053">
                  <c:v>38825</c:v>
                </c:pt>
                <c:pt idx="7054">
                  <c:v>38824</c:v>
                </c:pt>
                <c:pt idx="7055">
                  <c:v>38823</c:v>
                </c:pt>
                <c:pt idx="7056">
                  <c:v>38822</c:v>
                </c:pt>
                <c:pt idx="7057">
                  <c:v>38821</c:v>
                </c:pt>
                <c:pt idx="7058">
                  <c:v>38820</c:v>
                </c:pt>
                <c:pt idx="7059">
                  <c:v>38819</c:v>
                </c:pt>
                <c:pt idx="7060">
                  <c:v>38818</c:v>
                </c:pt>
                <c:pt idx="7061">
                  <c:v>38817</c:v>
                </c:pt>
                <c:pt idx="7062">
                  <c:v>38816</c:v>
                </c:pt>
                <c:pt idx="7063">
                  <c:v>38815</c:v>
                </c:pt>
                <c:pt idx="7064">
                  <c:v>38814</c:v>
                </c:pt>
                <c:pt idx="7065">
                  <c:v>38813</c:v>
                </c:pt>
                <c:pt idx="7066">
                  <c:v>38812</c:v>
                </c:pt>
                <c:pt idx="7067">
                  <c:v>38811</c:v>
                </c:pt>
                <c:pt idx="7068">
                  <c:v>38810</c:v>
                </c:pt>
                <c:pt idx="7069">
                  <c:v>38809</c:v>
                </c:pt>
                <c:pt idx="7070">
                  <c:v>38808</c:v>
                </c:pt>
                <c:pt idx="7071">
                  <c:v>38807</c:v>
                </c:pt>
                <c:pt idx="7072">
                  <c:v>38806</c:v>
                </c:pt>
                <c:pt idx="7073">
                  <c:v>38805</c:v>
                </c:pt>
                <c:pt idx="7074">
                  <c:v>38804</c:v>
                </c:pt>
                <c:pt idx="7075">
                  <c:v>38803</c:v>
                </c:pt>
                <c:pt idx="7076">
                  <c:v>38802</c:v>
                </c:pt>
                <c:pt idx="7077">
                  <c:v>38801</c:v>
                </c:pt>
                <c:pt idx="7078">
                  <c:v>38800</c:v>
                </c:pt>
                <c:pt idx="7079">
                  <c:v>38799</c:v>
                </c:pt>
                <c:pt idx="7080">
                  <c:v>38798</c:v>
                </c:pt>
                <c:pt idx="7081">
                  <c:v>38797</c:v>
                </c:pt>
                <c:pt idx="7082">
                  <c:v>38796</c:v>
                </c:pt>
                <c:pt idx="7083">
                  <c:v>38795</c:v>
                </c:pt>
                <c:pt idx="7084">
                  <c:v>38794</c:v>
                </c:pt>
                <c:pt idx="7085">
                  <c:v>38793</c:v>
                </c:pt>
                <c:pt idx="7086">
                  <c:v>38792</c:v>
                </c:pt>
                <c:pt idx="7087">
                  <c:v>38791</c:v>
                </c:pt>
                <c:pt idx="7088">
                  <c:v>38790</c:v>
                </c:pt>
                <c:pt idx="7089">
                  <c:v>38789</c:v>
                </c:pt>
                <c:pt idx="7090">
                  <c:v>38788</c:v>
                </c:pt>
                <c:pt idx="7091">
                  <c:v>38787</c:v>
                </c:pt>
                <c:pt idx="7092">
                  <c:v>38786</c:v>
                </c:pt>
                <c:pt idx="7093">
                  <c:v>38785</c:v>
                </c:pt>
                <c:pt idx="7094">
                  <c:v>38784</c:v>
                </c:pt>
                <c:pt idx="7095">
                  <c:v>38783</c:v>
                </c:pt>
                <c:pt idx="7096">
                  <c:v>38782</c:v>
                </c:pt>
                <c:pt idx="7097">
                  <c:v>38781</c:v>
                </c:pt>
                <c:pt idx="7098">
                  <c:v>38780</c:v>
                </c:pt>
                <c:pt idx="7099">
                  <c:v>38779</c:v>
                </c:pt>
                <c:pt idx="7100">
                  <c:v>38778</c:v>
                </c:pt>
                <c:pt idx="7101">
                  <c:v>38777</c:v>
                </c:pt>
                <c:pt idx="7102">
                  <c:v>38776</c:v>
                </c:pt>
                <c:pt idx="7103">
                  <c:v>38775</c:v>
                </c:pt>
                <c:pt idx="7104">
                  <c:v>38774</c:v>
                </c:pt>
                <c:pt idx="7105">
                  <c:v>38773</c:v>
                </c:pt>
                <c:pt idx="7106">
                  <c:v>38772</c:v>
                </c:pt>
                <c:pt idx="7107">
                  <c:v>38771</c:v>
                </c:pt>
                <c:pt idx="7108">
                  <c:v>38770</c:v>
                </c:pt>
                <c:pt idx="7109">
                  <c:v>38769</c:v>
                </c:pt>
                <c:pt idx="7110">
                  <c:v>38768</c:v>
                </c:pt>
                <c:pt idx="7111">
                  <c:v>38767</c:v>
                </c:pt>
                <c:pt idx="7112">
                  <c:v>38766</c:v>
                </c:pt>
                <c:pt idx="7113">
                  <c:v>38765</c:v>
                </c:pt>
                <c:pt idx="7114">
                  <c:v>38764</c:v>
                </c:pt>
                <c:pt idx="7115">
                  <c:v>38763</c:v>
                </c:pt>
                <c:pt idx="7116">
                  <c:v>38762</c:v>
                </c:pt>
                <c:pt idx="7117">
                  <c:v>38761</c:v>
                </c:pt>
                <c:pt idx="7118">
                  <c:v>38760</c:v>
                </c:pt>
                <c:pt idx="7119">
                  <c:v>38759</c:v>
                </c:pt>
                <c:pt idx="7120">
                  <c:v>38758</c:v>
                </c:pt>
                <c:pt idx="7121">
                  <c:v>38757</c:v>
                </c:pt>
                <c:pt idx="7122">
                  <c:v>38756</c:v>
                </c:pt>
                <c:pt idx="7123">
                  <c:v>38755</c:v>
                </c:pt>
                <c:pt idx="7124">
                  <c:v>38754</c:v>
                </c:pt>
                <c:pt idx="7125">
                  <c:v>38753</c:v>
                </c:pt>
                <c:pt idx="7126">
                  <c:v>38752</c:v>
                </c:pt>
                <c:pt idx="7127">
                  <c:v>38751</c:v>
                </c:pt>
                <c:pt idx="7128">
                  <c:v>38750</c:v>
                </c:pt>
                <c:pt idx="7129">
                  <c:v>38749</c:v>
                </c:pt>
                <c:pt idx="7130">
                  <c:v>38748</c:v>
                </c:pt>
                <c:pt idx="7131">
                  <c:v>38747</c:v>
                </c:pt>
                <c:pt idx="7132">
                  <c:v>38746</c:v>
                </c:pt>
                <c:pt idx="7133">
                  <c:v>38745</c:v>
                </c:pt>
                <c:pt idx="7134">
                  <c:v>38744</c:v>
                </c:pt>
                <c:pt idx="7135">
                  <c:v>38743</c:v>
                </c:pt>
                <c:pt idx="7136">
                  <c:v>38742</c:v>
                </c:pt>
                <c:pt idx="7137">
                  <c:v>38741</c:v>
                </c:pt>
                <c:pt idx="7138">
                  <c:v>38740</c:v>
                </c:pt>
                <c:pt idx="7139">
                  <c:v>38739</c:v>
                </c:pt>
                <c:pt idx="7140">
                  <c:v>38738</c:v>
                </c:pt>
                <c:pt idx="7141">
                  <c:v>38737</c:v>
                </c:pt>
                <c:pt idx="7142">
                  <c:v>38736</c:v>
                </c:pt>
                <c:pt idx="7143">
                  <c:v>38735</c:v>
                </c:pt>
                <c:pt idx="7144">
                  <c:v>38734</c:v>
                </c:pt>
                <c:pt idx="7145">
                  <c:v>38733</c:v>
                </c:pt>
                <c:pt idx="7146">
                  <c:v>38732</c:v>
                </c:pt>
                <c:pt idx="7147">
                  <c:v>38731</c:v>
                </c:pt>
                <c:pt idx="7148">
                  <c:v>38730</c:v>
                </c:pt>
                <c:pt idx="7149">
                  <c:v>38729</c:v>
                </c:pt>
                <c:pt idx="7150">
                  <c:v>38728</c:v>
                </c:pt>
                <c:pt idx="7151">
                  <c:v>38727</c:v>
                </c:pt>
                <c:pt idx="7152">
                  <c:v>38726</c:v>
                </c:pt>
                <c:pt idx="7153">
                  <c:v>38725</c:v>
                </c:pt>
                <c:pt idx="7154">
                  <c:v>38724</c:v>
                </c:pt>
                <c:pt idx="7155">
                  <c:v>38723</c:v>
                </c:pt>
                <c:pt idx="7156">
                  <c:v>38722</c:v>
                </c:pt>
                <c:pt idx="7157">
                  <c:v>38721</c:v>
                </c:pt>
                <c:pt idx="7158">
                  <c:v>38720</c:v>
                </c:pt>
                <c:pt idx="7159">
                  <c:v>38719</c:v>
                </c:pt>
                <c:pt idx="7160">
                  <c:v>38718</c:v>
                </c:pt>
                <c:pt idx="7161">
                  <c:v>38717</c:v>
                </c:pt>
                <c:pt idx="7162">
                  <c:v>38716</c:v>
                </c:pt>
                <c:pt idx="7163">
                  <c:v>38715</c:v>
                </c:pt>
                <c:pt idx="7164">
                  <c:v>38714</c:v>
                </c:pt>
                <c:pt idx="7165">
                  <c:v>38713</c:v>
                </c:pt>
                <c:pt idx="7166">
                  <c:v>38712</c:v>
                </c:pt>
                <c:pt idx="7167">
                  <c:v>38711</c:v>
                </c:pt>
                <c:pt idx="7168">
                  <c:v>38710</c:v>
                </c:pt>
                <c:pt idx="7169">
                  <c:v>38709</c:v>
                </c:pt>
                <c:pt idx="7170">
                  <c:v>38708</c:v>
                </c:pt>
                <c:pt idx="7171">
                  <c:v>38707</c:v>
                </c:pt>
                <c:pt idx="7172">
                  <c:v>38706</c:v>
                </c:pt>
                <c:pt idx="7173">
                  <c:v>38705</c:v>
                </c:pt>
                <c:pt idx="7174">
                  <c:v>38704</c:v>
                </c:pt>
                <c:pt idx="7175">
                  <c:v>38703</c:v>
                </c:pt>
                <c:pt idx="7176">
                  <c:v>38702</c:v>
                </c:pt>
                <c:pt idx="7177">
                  <c:v>38701</c:v>
                </c:pt>
                <c:pt idx="7178">
                  <c:v>38700</c:v>
                </c:pt>
                <c:pt idx="7179">
                  <c:v>38699</c:v>
                </c:pt>
                <c:pt idx="7180">
                  <c:v>38698</c:v>
                </c:pt>
                <c:pt idx="7181">
                  <c:v>38697</c:v>
                </c:pt>
                <c:pt idx="7182">
                  <c:v>38696</c:v>
                </c:pt>
                <c:pt idx="7183">
                  <c:v>38695</c:v>
                </c:pt>
                <c:pt idx="7184">
                  <c:v>38694</c:v>
                </c:pt>
                <c:pt idx="7185">
                  <c:v>38693</c:v>
                </c:pt>
                <c:pt idx="7186">
                  <c:v>38692</c:v>
                </c:pt>
                <c:pt idx="7187">
                  <c:v>38691</c:v>
                </c:pt>
                <c:pt idx="7188">
                  <c:v>38690</c:v>
                </c:pt>
                <c:pt idx="7189">
                  <c:v>38689</c:v>
                </c:pt>
                <c:pt idx="7190">
                  <c:v>38688</c:v>
                </c:pt>
                <c:pt idx="7191">
                  <c:v>38687</c:v>
                </c:pt>
                <c:pt idx="7192">
                  <c:v>38686</c:v>
                </c:pt>
                <c:pt idx="7193">
                  <c:v>38685</c:v>
                </c:pt>
                <c:pt idx="7194">
                  <c:v>38684</c:v>
                </c:pt>
                <c:pt idx="7195">
                  <c:v>38683</c:v>
                </c:pt>
                <c:pt idx="7196">
                  <c:v>38682</c:v>
                </c:pt>
                <c:pt idx="7197">
                  <c:v>38681</c:v>
                </c:pt>
                <c:pt idx="7198">
                  <c:v>38680</c:v>
                </c:pt>
                <c:pt idx="7199">
                  <c:v>38679</c:v>
                </c:pt>
                <c:pt idx="7200">
                  <c:v>38678</c:v>
                </c:pt>
                <c:pt idx="7201">
                  <c:v>38677</c:v>
                </c:pt>
                <c:pt idx="7202">
                  <c:v>38676</c:v>
                </c:pt>
                <c:pt idx="7203">
                  <c:v>38675</c:v>
                </c:pt>
                <c:pt idx="7204">
                  <c:v>38674</c:v>
                </c:pt>
                <c:pt idx="7205">
                  <c:v>38673</c:v>
                </c:pt>
                <c:pt idx="7206">
                  <c:v>38672</c:v>
                </c:pt>
                <c:pt idx="7207">
                  <c:v>38671</c:v>
                </c:pt>
                <c:pt idx="7208">
                  <c:v>38670</c:v>
                </c:pt>
                <c:pt idx="7209">
                  <c:v>38669</c:v>
                </c:pt>
                <c:pt idx="7210">
                  <c:v>38668</c:v>
                </c:pt>
                <c:pt idx="7211">
                  <c:v>38667</c:v>
                </c:pt>
                <c:pt idx="7212">
                  <c:v>38666</c:v>
                </c:pt>
                <c:pt idx="7213">
                  <c:v>38665</c:v>
                </c:pt>
                <c:pt idx="7214">
                  <c:v>38664</c:v>
                </c:pt>
                <c:pt idx="7215">
                  <c:v>38663</c:v>
                </c:pt>
                <c:pt idx="7216">
                  <c:v>38662</c:v>
                </c:pt>
                <c:pt idx="7217">
                  <c:v>38661</c:v>
                </c:pt>
                <c:pt idx="7218">
                  <c:v>38660</c:v>
                </c:pt>
                <c:pt idx="7219">
                  <c:v>38659</c:v>
                </c:pt>
                <c:pt idx="7220">
                  <c:v>38658</c:v>
                </c:pt>
                <c:pt idx="7221">
                  <c:v>38657</c:v>
                </c:pt>
                <c:pt idx="7222">
                  <c:v>38656</c:v>
                </c:pt>
                <c:pt idx="7223">
                  <c:v>38655</c:v>
                </c:pt>
                <c:pt idx="7224">
                  <c:v>38654</c:v>
                </c:pt>
                <c:pt idx="7225">
                  <c:v>38653</c:v>
                </c:pt>
                <c:pt idx="7226">
                  <c:v>38652</c:v>
                </c:pt>
                <c:pt idx="7227">
                  <c:v>38651</c:v>
                </c:pt>
                <c:pt idx="7228">
                  <c:v>38650</c:v>
                </c:pt>
                <c:pt idx="7229">
                  <c:v>38649</c:v>
                </c:pt>
                <c:pt idx="7230">
                  <c:v>38648</c:v>
                </c:pt>
                <c:pt idx="7231">
                  <c:v>38647</c:v>
                </c:pt>
                <c:pt idx="7232">
                  <c:v>38646</c:v>
                </c:pt>
                <c:pt idx="7233">
                  <c:v>38645</c:v>
                </c:pt>
                <c:pt idx="7234">
                  <c:v>38644</c:v>
                </c:pt>
                <c:pt idx="7235">
                  <c:v>38643</c:v>
                </c:pt>
                <c:pt idx="7236">
                  <c:v>38642</c:v>
                </c:pt>
                <c:pt idx="7237">
                  <c:v>38641</c:v>
                </c:pt>
                <c:pt idx="7238">
                  <c:v>38640</c:v>
                </c:pt>
                <c:pt idx="7239">
                  <c:v>38639</c:v>
                </c:pt>
                <c:pt idx="7240">
                  <c:v>38638</c:v>
                </c:pt>
                <c:pt idx="7241">
                  <c:v>38637</c:v>
                </c:pt>
                <c:pt idx="7242">
                  <c:v>38636</c:v>
                </c:pt>
                <c:pt idx="7243">
                  <c:v>38635</c:v>
                </c:pt>
                <c:pt idx="7244">
                  <c:v>38634</c:v>
                </c:pt>
                <c:pt idx="7245">
                  <c:v>38633</c:v>
                </c:pt>
                <c:pt idx="7246">
                  <c:v>38632</c:v>
                </c:pt>
                <c:pt idx="7247">
                  <c:v>38631</c:v>
                </c:pt>
                <c:pt idx="7248">
                  <c:v>38630</c:v>
                </c:pt>
                <c:pt idx="7249">
                  <c:v>38629</c:v>
                </c:pt>
                <c:pt idx="7250">
                  <c:v>38628</c:v>
                </c:pt>
                <c:pt idx="7251">
                  <c:v>38627</c:v>
                </c:pt>
                <c:pt idx="7252">
                  <c:v>38626</c:v>
                </c:pt>
                <c:pt idx="7253">
                  <c:v>38625</c:v>
                </c:pt>
                <c:pt idx="7254">
                  <c:v>38624</c:v>
                </c:pt>
                <c:pt idx="7255">
                  <c:v>38623</c:v>
                </c:pt>
                <c:pt idx="7256">
                  <c:v>38622</c:v>
                </c:pt>
                <c:pt idx="7257">
                  <c:v>38621</c:v>
                </c:pt>
                <c:pt idx="7258">
                  <c:v>38620</c:v>
                </c:pt>
                <c:pt idx="7259">
                  <c:v>38619</c:v>
                </c:pt>
                <c:pt idx="7260">
                  <c:v>38618</c:v>
                </c:pt>
                <c:pt idx="7261">
                  <c:v>38617</c:v>
                </c:pt>
                <c:pt idx="7262">
                  <c:v>38616</c:v>
                </c:pt>
                <c:pt idx="7263">
                  <c:v>38615</c:v>
                </c:pt>
                <c:pt idx="7264">
                  <c:v>38614</c:v>
                </c:pt>
                <c:pt idx="7265">
                  <c:v>38613</c:v>
                </c:pt>
                <c:pt idx="7266">
                  <c:v>38612</c:v>
                </c:pt>
                <c:pt idx="7267">
                  <c:v>38611</c:v>
                </c:pt>
                <c:pt idx="7268">
                  <c:v>38610</c:v>
                </c:pt>
                <c:pt idx="7269">
                  <c:v>38609</c:v>
                </c:pt>
                <c:pt idx="7270">
                  <c:v>38608</c:v>
                </c:pt>
                <c:pt idx="7271">
                  <c:v>38607</c:v>
                </c:pt>
                <c:pt idx="7272">
                  <c:v>38606</c:v>
                </c:pt>
                <c:pt idx="7273">
                  <c:v>38605</c:v>
                </c:pt>
                <c:pt idx="7274">
                  <c:v>38604</c:v>
                </c:pt>
                <c:pt idx="7275">
                  <c:v>38603</c:v>
                </c:pt>
                <c:pt idx="7276">
                  <c:v>38602</c:v>
                </c:pt>
                <c:pt idx="7277">
                  <c:v>38601</c:v>
                </c:pt>
                <c:pt idx="7278">
                  <c:v>38600</c:v>
                </c:pt>
                <c:pt idx="7279">
                  <c:v>38599</c:v>
                </c:pt>
                <c:pt idx="7280">
                  <c:v>38598</c:v>
                </c:pt>
                <c:pt idx="7281">
                  <c:v>38597</c:v>
                </c:pt>
                <c:pt idx="7282">
                  <c:v>38596</c:v>
                </c:pt>
                <c:pt idx="7283">
                  <c:v>38595</c:v>
                </c:pt>
                <c:pt idx="7284">
                  <c:v>38594</c:v>
                </c:pt>
                <c:pt idx="7285">
                  <c:v>38593</c:v>
                </c:pt>
                <c:pt idx="7286">
                  <c:v>38592</c:v>
                </c:pt>
                <c:pt idx="7287">
                  <c:v>38591</c:v>
                </c:pt>
                <c:pt idx="7288">
                  <c:v>38590</c:v>
                </c:pt>
                <c:pt idx="7289">
                  <c:v>38589</c:v>
                </c:pt>
                <c:pt idx="7290">
                  <c:v>38588</c:v>
                </c:pt>
                <c:pt idx="7291">
                  <c:v>38587</c:v>
                </c:pt>
                <c:pt idx="7292">
                  <c:v>38586</c:v>
                </c:pt>
                <c:pt idx="7293">
                  <c:v>38585</c:v>
                </c:pt>
                <c:pt idx="7294">
                  <c:v>38584</c:v>
                </c:pt>
                <c:pt idx="7295">
                  <c:v>38583</c:v>
                </c:pt>
                <c:pt idx="7296">
                  <c:v>38582</c:v>
                </c:pt>
                <c:pt idx="7297">
                  <c:v>38581</c:v>
                </c:pt>
                <c:pt idx="7298">
                  <c:v>38580</c:v>
                </c:pt>
                <c:pt idx="7299">
                  <c:v>38579</c:v>
                </c:pt>
                <c:pt idx="7300">
                  <c:v>38578</c:v>
                </c:pt>
                <c:pt idx="7301">
                  <c:v>38577</c:v>
                </c:pt>
                <c:pt idx="7302">
                  <c:v>38576</c:v>
                </c:pt>
                <c:pt idx="7303">
                  <c:v>38575</c:v>
                </c:pt>
                <c:pt idx="7304">
                  <c:v>38574</c:v>
                </c:pt>
                <c:pt idx="7305">
                  <c:v>38573</c:v>
                </c:pt>
                <c:pt idx="7306">
                  <c:v>38572</c:v>
                </c:pt>
                <c:pt idx="7307">
                  <c:v>38571</c:v>
                </c:pt>
                <c:pt idx="7308">
                  <c:v>38570</c:v>
                </c:pt>
                <c:pt idx="7309">
                  <c:v>38569</c:v>
                </c:pt>
                <c:pt idx="7310">
                  <c:v>38568</c:v>
                </c:pt>
                <c:pt idx="7311">
                  <c:v>38567</c:v>
                </c:pt>
                <c:pt idx="7312">
                  <c:v>38566</c:v>
                </c:pt>
                <c:pt idx="7313">
                  <c:v>38565</c:v>
                </c:pt>
                <c:pt idx="7314">
                  <c:v>38564</c:v>
                </c:pt>
                <c:pt idx="7315">
                  <c:v>38563</c:v>
                </c:pt>
                <c:pt idx="7316">
                  <c:v>38562</c:v>
                </c:pt>
                <c:pt idx="7317">
                  <c:v>38561</c:v>
                </c:pt>
                <c:pt idx="7318">
                  <c:v>38560</c:v>
                </c:pt>
                <c:pt idx="7319">
                  <c:v>38559</c:v>
                </c:pt>
                <c:pt idx="7320">
                  <c:v>38558</c:v>
                </c:pt>
                <c:pt idx="7321">
                  <c:v>38557</c:v>
                </c:pt>
                <c:pt idx="7322">
                  <c:v>38556</c:v>
                </c:pt>
                <c:pt idx="7323">
                  <c:v>38555</c:v>
                </c:pt>
                <c:pt idx="7324">
                  <c:v>38554</c:v>
                </c:pt>
                <c:pt idx="7325">
                  <c:v>38553</c:v>
                </c:pt>
                <c:pt idx="7326">
                  <c:v>38552</c:v>
                </c:pt>
                <c:pt idx="7327">
                  <c:v>38551</c:v>
                </c:pt>
                <c:pt idx="7328">
                  <c:v>38550</c:v>
                </c:pt>
                <c:pt idx="7329">
                  <c:v>38549</c:v>
                </c:pt>
                <c:pt idx="7330">
                  <c:v>38548</c:v>
                </c:pt>
                <c:pt idx="7331">
                  <c:v>38547</c:v>
                </c:pt>
                <c:pt idx="7332">
                  <c:v>38546</c:v>
                </c:pt>
                <c:pt idx="7333">
                  <c:v>38545</c:v>
                </c:pt>
                <c:pt idx="7334">
                  <c:v>38544</c:v>
                </c:pt>
                <c:pt idx="7335">
                  <c:v>38543</c:v>
                </c:pt>
                <c:pt idx="7336">
                  <c:v>38542</c:v>
                </c:pt>
                <c:pt idx="7337">
                  <c:v>38541</c:v>
                </c:pt>
                <c:pt idx="7338">
                  <c:v>38540</c:v>
                </c:pt>
                <c:pt idx="7339">
                  <c:v>38539</c:v>
                </c:pt>
                <c:pt idx="7340">
                  <c:v>38538</c:v>
                </c:pt>
                <c:pt idx="7341">
                  <c:v>38537</c:v>
                </c:pt>
                <c:pt idx="7342">
                  <c:v>38536</c:v>
                </c:pt>
                <c:pt idx="7343">
                  <c:v>38535</c:v>
                </c:pt>
                <c:pt idx="7344">
                  <c:v>38534</c:v>
                </c:pt>
                <c:pt idx="7345">
                  <c:v>38533</c:v>
                </c:pt>
                <c:pt idx="7346">
                  <c:v>38532</c:v>
                </c:pt>
                <c:pt idx="7347">
                  <c:v>38531</c:v>
                </c:pt>
                <c:pt idx="7348">
                  <c:v>38530</c:v>
                </c:pt>
                <c:pt idx="7349">
                  <c:v>38529</c:v>
                </c:pt>
                <c:pt idx="7350">
                  <c:v>38528</c:v>
                </c:pt>
                <c:pt idx="7351">
                  <c:v>38527</c:v>
                </c:pt>
                <c:pt idx="7352">
                  <c:v>38526</c:v>
                </c:pt>
                <c:pt idx="7353">
                  <c:v>38525</c:v>
                </c:pt>
                <c:pt idx="7354">
                  <c:v>38524</c:v>
                </c:pt>
                <c:pt idx="7355">
                  <c:v>38523</c:v>
                </c:pt>
                <c:pt idx="7356">
                  <c:v>38522</c:v>
                </c:pt>
                <c:pt idx="7357">
                  <c:v>38521</c:v>
                </c:pt>
                <c:pt idx="7358">
                  <c:v>38520</c:v>
                </c:pt>
                <c:pt idx="7359">
                  <c:v>38519</c:v>
                </c:pt>
                <c:pt idx="7360">
                  <c:v>38518</c:v>
                </c:pt>
                <c:pt idx="7361">
                  <c:v>38517</c:v>
                </c:pt>
                <c:pt idx="7362">
                  <c:v>38516</c:v>
                </c:pt>
                <c:pt idx="7363">
                  <c:v>38515</c:v>
                </c:pt>
                <c:pt idx="7364">
                  <c:v>38514</c:v>
                </c:pt>
                <c:pt idx="7365">
                  <c:v>38513</c:v>
                </c:pt>
                <c:pt idx="7366">
                  <c:v>38512</c:v>
                </c:pt>
                <c:pt idx="7367">
                  <c:v>38511</c:v>
                </c:pt>
                <c:pt idx="7368">
                  <c:v>38510</c:v>
                </c:pt>
                <c:pt idx="7369">
                  <c:v>38509</c:v>
                </c:pt>
                <c:pt idx="7370">
                  <c:v>38508</c:v>
                </c:pt>
                <c:pt idx="7371">
                  <c:v>38507</c:v>
                </c:pt>
                <c:pt idx="7372">
                  <c:v>38506</c:v>
                </c:pt>
                <c:pt idx="7373">
                  <c:v>38505</c:v>
                </c:pt>
                <c:pt idx="7374">
                  <c:v>38504</c:v>
                </c:pt>
                <c:pt idx="7375">
                  <c:v>38503</c:v>
                </c:pt>
                <c:pt idx="7376">
                  <c:v>38502</c:v>
                </c:pt>
                <c:pt idx="7377">
                  <c:v>38501</c:v>
                </c:pt>
                <c:pt idx="7378">
                  <c:v>38500</c:v>
                </c:pt>
                <c:pt idx="7379">
                  <c:v>38499</c:v>
                </c:pt>
                <c:pt idx="7380">
                  <c:v>38498</c:v>
                </c:pt>
                <c:pt idx="7381">
                  <c:v>38497</c:v>
                </c:pt>
                <c:pt idx="7382">
                  <c:v>38496</c:v>
                </c:pt>
                <c:pt idx="7383">
                  <c:v>38495</c:v>
                </c:pt>
                <c:pt idx="7384">
                  <c:v>38494</c:v>
                </c:pt>
                <c:pt idx="7385">
                  <c:v>38493</c:v>
                </c:pt>
                <c:pt idx="7386">
                  <c:v>38492</c:v>
                </c:pt>
                <c:pt idx="7387">
                  <c:v>38491</c:v>
                </c:pt>
                <c:pt idx="7388">
                  <c:v>38490</c:v>
                </c:pt>
                <c:pt idx="7389">
                  <c:v>38489</c:v>
                </c:pt>
                <c:pt idx="7390">
                  <c:v>38488</c:v>
                </c:pt>
                <c:pt idx="7391">
                  <c:v>38487</c:v>
                </c:pt>
                <c:pt idx="7392">
                  <c:v>38486</c:v>
                </c:pt>
                <c:pt idx="7393">
                  <c:v>38485</c:v>
                </c:pt>
                <c:pt idx="7394">
                  <c:v>38484</c:v>
                </c:pt>
                <c:pt idx="7395">
                  <c:v>38483</c:v>
                </c:pt>
                <c:pt idx="7396">
                  <c:v>38482</c:v>
                </c:pt>
                <c:pt idx="7397">
                  <c:v>38481</c:v>
                </c:pt>
                <c:pt idx="7398">
                  <c:v>38480</c:v>
                </c:pt>
                <c:pt idx="7399">
                  <c:v>38479</c:v>
                </c:pt>
                <c:pt idx="7400">
                  <c:v>38478</c:v>
                </c:pt>
                <c:pt idx="7401">
                  <c:v>38477</c:v>
                </c:pt>
                <c:pt idx="7402">
                  <c:v>38476</c:v>
                </c:pt>
                <c:pt idx="7403">
                  <c:v>38475</c:v>
                </c:pt>
                <c:pt idx="7404">
                  <c:v>38474</c:v>
                </c:pt>
                <c:pt idx="7405">
                  <c:v>38473</c:v>
                </c:pt>
                <c:pt idx="7406">
                  <c:v>38472</c:v>
                </c:pt>
                <c:pt idx="7407">
                  <c:v>38471</c:v>
                </c:pt>
                <c:pt idx="7408">
                  <c:v>38470</c:v>
                </c:pt>
                <c:pt idx="7409">
                  <c:v>38469</c:v>
                </c:pt>
                <c:pt idx="7410">
                  <c:v>38468</c:v>
                </c:pt>
                <c:pt idx="7411">
                  <c:v>38467</c:v>
                </c:pt>
                <c:pt idx="7412">
                  <c:v>38466</c:v>
                </c:pt>
                <c:pt idx="7413">
                  <c:v>38465</c:v>
                </c:pt>
                <c:pt idx="7414">
                  <c:v>38464</c:v>
                </c:pt>
                <c:pt idx="7415">
                  <c:v>38463</c:v>
                </c:pt>
                <c:pt idx="7416">
                  <c:v>38462</c:v>
                </c:pt>
                <c:pt idx="7417">
                  <c:v>38461</c:v>
                </c:pt>
                <c:pt idx="7418">
                  <c:v>38460</c:v>
                </c:pt>
                <c:pt idx="7419">
                  <c:v>38459</c:v>
                </c:pt>
                <c:pt idx="7420">
                  <c:v>38458</c:v>
                </c:pt>
                <c:pt idx="7421">
                  <c:v>38457</c:v>
                </c:pt>
                <c:pt idx="7422">
                  <c:v>38456</c:v>
                </c:pt>
                <c:pt idx="7423">
                  <c:v>38455</c:v>
                </c:pt>
                <c:pt idx="7424">
                  <c:v>38454</c:v>
                </c:pt>
                <c:pt idx="7425">
                  <c:v>38453</c:v>
                </c:pt>
                <c:pt idx="7426">
                  <c:v>38452</c:v>
                </c:pt>
                <c:pt idx="7427">
                  <c:v>38451</c:v>
                </c:pt>
                <c:pt idx="7428">
                  <c:v>38450</c:v>
                </c:pt>
                <c:pt idx="7429">
                  <c:v>38449</c:v>
                </c:pt>
                <c:pt idx="7430">
                  <c:v>38448</c:v>
                </c:pt>
                <c:pt idx="7431">
                  <c:v>38447</c:v>
                </c:pt>
                <c:pt idx="7432">
                  <c:v>38446</c:v>
                </c:pt>
                <c:pt idx="7433">
                  <c:v>38445</c:v>
                </c:pt>
                <c:pt idx="7434">
                  <c:v>38444</c:v>
                </c:pt>
                <c:pt idx="7435">
                  <c:v>38443</c:v>
                </c:pt>
                <c:pt idx="7436">
                  <c:v>38442</c:v>
                </c:pt>
                <c:pt idx="7437">
                  <c:v>38441</c:v>
                </c:pt>
                <c:pt idx="7438">
                  <c:v>38440</c:v>
                </c:pt>
                <c:pt idx="7439">
                  <c:v>38439</c:v>
                </c:pt>
                <c:pt idx="7440">
                  <c:v>38438</c:v>
                </c:pt>
                <c:pt idx="7441">
                  <c:v>38437</c:v>
                </c:pt>
                <c:pt idx="7442">
                  <c:v>38436</c:v>
                </c:pt>
                <c:pt idx="7443">
                  <c:v>38435</c:v>
                </c:pt>
                <c:pt idx="7444">
                  <c:v>38434</c:v>
                </c:pt>
                <c:pt idx="7445">
                  <c:v>38433</c:v>
                </c:pt>
                <c:pt idx="7446">
                  <c:v>38432</c:v>
                </c:pt>
                <c:pt idx="7447">
                  <c:v>38431</c:v>
                </c:pt>
                <c:pt idx="7448">
                  <c:v>38430</c:v>
                </c:pt>
                <c:pt idx="7449">
                  <c:v>38429</c:v>
                </c:pt>
                <c:pt idx="7450">
                  <c:v>38428</c:v>
                </c:pt>
                <c:pt idx="7451">
                  <c:v>38427</c:v>
                </c:pt>
                <c:pt idx="7452">
                  <c:v>38426</c:v>
                </c:pt>
                <c:pt idx="7453">
                  <c:v>38425</c:v>
                </c:pt>
                <c:pt idx="7454">
                  <c:v>38424</c:v>
                </c:pt>
                <c:pt idx="7455">
                  <c:v>38423</c:v>
                </c:pt>
                <c:pt idx="7456">
                  <c:v>38422</c:v>
                </c:pt>
                <c:pt idx="7457">
                  <c:v>38421</c:v>
                </c:pt>
                <c:pt idx="7458">
                  <c:v>38420</c:v>
                </c:pt>
                <c:pt idx="7459">
                  <c:v>38419</c:v>
                </c:pt>
                <c:pt idx="7460">
                  <c:v>38418</c:v>
                </c:pt>
                <c:pt idx="7461">
                  <c:v>38417</c:v>
                </c:pt>
                <c:pt idx="7462">
                  <c:v>38416</c:v>
                </c:pt>
                <c:pt idx="7463">
                  <c:v>38415</c:v>
                </c:pt>
                <c:pt idx="7464">
                  <c:v>38414</c:v>
                </c:pt>
                <c:pt idx="7465">
                  <c:v>38413</c:v>
                </c:pt>
                <c:pt idx="7466">
                  <c:v>38412</c:v>
                </c:pt>
                <c:pt idx="7467">
                  <c:v>38411</c:v>
                </c:pt>
                <c:pt idx="7468">
                  <c:v>38410</c:v>
                </c:pt>
                <c:pt idx="7469">
                  <c:v>38409</c:v>
                </c:pt>
                <c:pt idx="7470">
                  <c:v>38408</c:v>
                </c:pt>
                <c:pt idx="7471">
                  <c:v>38407</c:v>
                </c:pt>
                <c:pt idx="7472">
                  <c:v>38406</c:v>
                </c:pt>
                <c:pt idx="7473">
                  <c:v>38405</c:v>
                </c:pt>
                <c:pt idx="7474">
                  <c:v>38404</c:v>
                </c:pt>
                <c:pt idx="7475">
                  <c:v>38403</c:v>
                </c:pt>
                <c:pt idx="7476">
                  <c:v>38402</c:v>
                </c:pt>
                <c:pt idx="7477">
                  <c:v>38401</c:v>
                </c:pt>
                <c:pt idx="7478">
                  <c:v>38400</c:v>
                </c:pt>
                <c:pt idx="7479">
                  <c:v>38399</c:v>
                </c:pt>
                <c:pt idx="7480">
                  <c:v>38398</c:v>
                </c:pt>
                <c:pt idx="7481">
                  <c:v>38397</c:v>
                </c:pt>
                <c:pt idx="7482">
                  <c:v>38396</c:v>
                </c:pt>
                <c:pt idx="7483">
                  <c:v>38395</c:v>
                </c:pt>
                <c:pt idx="7484">
                  <c:v>38394</c:v>
                </c:pt>
                <c:pt idx="7485">
                  <c:v>38393</c:v>
                </c:pt>
                <c:pt idx="7486">
                  <c:v>38392</c:v>
                </c:pt>
                <c:pt idx="7487">
                  <c:v>38391</c:v>
                </c:pt>
                <c:pt idx="7488">
                  <c:v>38390</c:v>
                </c:pt>
                <c:pt idx="7489">
                  <c:v>38389</c:v>
                </c:pt>
                <c:pt idx="7490">
                  <c:v>38388</c:v>
                </c:pt>
                <c:pt idx="7491">
                  <c:v>38387</c:v>
                </c:pt>
                <c:pt idx="7492">
                  <c:v>38386</c:v>
                </c:pt>
                <c:pt idx="7493">
                  <c:v>38385</c:v>
                </c:pt>
                <c:pt idx="7494">
                  <c:v>38384</c:v>
                </c:pt>
                <c:pt idx="7495">
                  <c:v>38383</c:v>
                </c:pt>
                <c:pt idx="7496">
                  <c:v>38382</c:v>
                </c:pt>
                <c:pt idx="7497">
                  <c:v>38381</c:v>
                </c:pt>
                <c:pt idx="7498">
                  <c:v>38380</c:v>
                </c:pt>
                <c:pt idx="7499">
                  <c:v>38379</c:v>
                </c:pt>
                <c:pt idx="7500">
                  <c:v>38378</c:v>
                </c:pt>
                <c:pt idx="7501">
                  <c:v>38377</c:v>
                </c:pt>
                <c:pt idx="7502">
                  <c:v>38376</c:v>
                </c:pt>
                <c:pt idx="7503">
                  <c:v>38375</c:v>
                </c:pt>
                <c:pt idx="7504">
                  <c:v>38374</c:v>
                </c:pt>
                <c:pt idx="7505">
                  <c:v>38373</c:v>
                </c:pt>
                <c:pt idx="7506">
                  <c:v>38372</c:v>
                </c:pt>
                <c:pt idx="7507">
                  <c:v>38371</c:v>
                </c:pt>
                <c:pt idx="7508">
                  <c:v>38370</c:v>
                </c:pt>
                <c:pt idx="7509">
                  <c:v>38369</c:v>
                </c:pt>
                <c:pt idx="7510">
                  <c:v>38368</c:v>
                </c:pt>
                <c:pt idx="7511">
                  <c:v>38367</c:v>
                </c:pt>
                <c:pt idx="7512">
                  <c:v>38366</c:v>
                </c:pt>
                <c:pt idx="7513">
                  <c:v>38365</c:v>
                </c:pt>
                <c:pt idx="7514">
                  <c:v>38364</c:v>
                </c:pt>
                <c:pt idx="7515">
                  <c:v>38363</c:v>
                </c:pt>
                <c:pt idx="7516">
                  <c:v>38362</c:v>
                </c:pt>
                <c:pt idx="7517">
                  <c:v>38361</c:v>
                </c:pt>
                <c:pt idx="7518">
                  <c:v>38360</c:v>
                </c:pt>
                <c:pt idx="7519">
                  <c:v>38359</c:v>
                </c:pt>
                <c:pt idx="7520">
                  <c:v>38358</c:v>
                </c:pt>
                <c:pt idx="7521">
                  <c:v>38357</c:v>
                </c:pt>
                <c:pt idx="7522">
                  <c:v>38356</c:v>
                </c:pt>
                <c:pt idx="7523">
                  <c:v>38355</c:v>
                </c:pt>
                <c:pt idx="7524">
                  <c:v>38354</c:v>
                </c:pt>
                <c:pt idx="7525">
                  <c:v>38353</c:v>
                </c:pt>
                <c:pt idx="7526">
                  <c:v>38352</c:v>
                </c:pt>
                <c:pt idx="7527">
                  <c:v>38351</c:v>
                </c:pt>
                <c:pt idx="7528">
                  <c:v>38350</c:v>
                </c:pt>
                <c:pt idx="7529">
                  <c:v>38349</c:v>
                </c:pt>
                <c:pt idx="7530">
                  <c:v>38348</c:v>
                </c:pt>
                <c:pt idx="7531">
                  <c:v>38347</c:v>
                </c:pt>
                <c:pt idx="7532">
                  <c:v>38346</c:v>
                </c:pt>
                <c:pt idx="7533">
                  <c:v>38345</c:v>
                </c:pt>
                <c:pt idx="7534">
                  <c:v>38344</c:v>
                </c:pt>
                <c:pt idx="7535">
                  <c:v>38343</c:v>
                </c:pt>
                <c:pt idx="7536">
                  <c:v>38342</c:v>
                </c:pt>
                <c:pt idx="7537">
                  <c:v>38341</c:v>
                </c:pt>
                <c:pt idx="7538">
                  <c:v>38340</c:v>
                </c:pt>
                <c:pt idx="7539">
                  <c:v>38339</c:v>
                </c:pt>
                <c:pt idx="7540">
                  <c:v>38338</c:v>
                </c:pt>
                <c:pt idx="7541">
                  <c:v>38337</c:v>
                </c:pt>
                <c:pt idx="7542">
                  <c:v>38336</c:v>
                </c:pt>
                <c:pt idx="7543">
                  <c:v>38335</c:v>
                </c:pt>
                <c:pt idx="7544">
                  <c:v>38334</c:v>
                </c:pt>
                <c:pt idx="7545">
                  <c:v>38333</c:v>
                </c:pt>
                <c:pt idx="7546">
                  <c:v>38332</c:v>
                </c:pt>
                <c:pt idx="7547">
                  <c:v>38331</c:v>
                </c:pt>
                <c:pt idx="7548">
                  <c:v>38330</c:v>
                </c:pt>
                <c:pt idx="7549">
                  <c:v>38329</c:v>
                </c:pt>
                <c:pt idx="7550">
                  <c:v>38328</c:v>
                </c:pt>
                <c:pt idx="7551">
                  <c:v>38327</c:v>
                </c:pt>
                <c:pt idx="7552">
                  <c:v>38326</c:v>
                </c:pt>
                <c:pt idx="7553">
                  <c:v>38325</c:v>
                </c:pt>
                <c:pt idx="7554">
                  <c:v>38324</c:v>
                </c:pt>
                <c:pt idx="7555">
                  <c:v>38323</c:v>
                </c:pt>
                <c:pt idx="7556">
                  <c:v>38322</c:v>
                </c:pt>
                <c:pt idx="7557">
                  <c:v>38321</c:v>
                </c:pt>
                <c:pt idx="7558">
                  <c:v>38320</c:v>
                </c:pt>
                <c:pt idx="7559">
                  <c:v>38319</c:v>
                </c:pt>
                <c:pt idx="7560">
                  <c:v>38318</c:v>
                </c:pt>
                <c:pt idx="7561">
                  <c:v>38317</c:v>
                </c:pt>
                <c:pt idx="7562">
                  <c:v>38316</c:v>
                </c:pt>
                <c:pt idx="7563">
                  <c:v>38315</c:v>
                </c:pt>
                <c:pt idx="7564">
                  <c:v>38314</c:v>
                </c:pt>
                <c:pt idx="7565">
                  <c:v>38313</c:v>
                </c:pt>
                <c:pt idx="7566">
                  <c:v>38312</c:v>
                </c:pt>
                <c:pt idx="7567">
                  <c:v>38311</c:v>
                </c:pt>
                <c:pt idx="7568">
                  <c:v>38310</c:v>
                </c:pt>
                <c:pt idx="7569">
                  <c:v>38309</c:v>
                </c:pt>
                <c:pt idx="7570">
                  <c:v>38308</c:v>
                </c:pt>
                <c:pt idx="7571">
                  <c:v>38307</c:v>
                </c:pt>
                <c:pt idx="7572">
                  <c:v>38306</c:v>
                </c:pt>
                <c:pt idx="7573">
                  <c:v>38305</c:v>
                </c:pt>
                <c:pt idx="7574">
                  <c:v>38304</c:v>
                </c:pt>
                <c:pt idx="7575">
                  <c:v>38303</c:v>
                </c:pt>
                <c:pt idx="7576">
                  <c:v>38302</c:v>
                </c:pt>
                <c:pt idx="7577">
                  <c:v>38301</c:v>
                </c:pt>
                <c:pt idx="7578">
                  <c:v>38300</c:v>
                </c:pt>
                <c:pt idx="7579">
                  <c:v>38299</c:v>
                </c:pt>
                <c:pt idx="7580">
                  <c:v>38298</c:v>
                </c:pt>
                <c:pt idx="7581">
                  <c:v>38297</c:v>
                </c:pt>
                <c:pt idx="7582">
                  <c:v>38296</c:v>
                </c:pt>
                <c:pt idx="7583">
                  <c:v>38295</c:v>
                </c:pt>
                <c:pt idx="7584">
                  <c:v>38294</c:v>
                </c:pt>
                <c:pt idx="7585">
                  <c:v>38293</c:v>
                </c:pt>
                <c:pt idx="7586">
                  <c:v>38292</c:v>
                </c:pt>
                <c:pt idx="7587">
                  <c:v>38291</c:v>
                </c:pt>
                <c:pt idx="7588">
                  <c:v>38290</c:v>
                </c:pt>
                <c:pt idx="7589">
                  <c:v>38289</c:v>
                </c:pt>
                <c:pt idx="7590">
                  <c:v>38288</c:v>
                </c:pt>
                <c:pt idx="7591">
                  <c:v>38287</c:v>
                </c:pt>
                <c:pt idx="7592">
                  <c:v>38286</c:v>
                </c:pt>
                <c:pt idx="7593">
                  <c:v>38285</c:v>
                </c:pt>
                <c:pt idx="7594">
                  <c:v>38284</c:v>
                </c:pt>
                <c:pt idx="7595">
                  <c:v>38283</c:v>
                </c:pt>
                <c:pt idx="7596">
                  <c:v>38282</c:v>
                </c:pt>
                <c:pt idx="7597">
                  <c:v>38281</c:v>
                </c:pt>
                <c:pt idx="7598">
                  <c:v>38280</c:v>
                </c:pt>
                <c:pt idx="7599">
                  <c:v>38279</c:v>
                </c:pt>
                <c:pt idx="7600">
                  <c:v>38278</c:v>
                </c:pt>
                <c:pt idx="7601">
                  <c:v>38277</c:v>
                </c:pt>
                <c:pt idx="7602">
                  <c:v>38276</c:v>
                </c:pt>
                <c:pt idx="7603">
                  <c:v>38275</c:v>
                </c:pt>
                <c:pt idx="7604">
                  <c:v>38274</c:v>
                </c:pt>
                <c:pt idx="7605">
                  <c:v>38273</c:v>
                </c:pt>
                <c:pt idx="7606">
                  <c:v>38272</c:v>
                </c:pt>
                <c:pt idx="7607">
                  <c:v>38271</c:v>
                </c:pt>
                <c:pt idx="7608">
                  <c:v>38270</c:v>
                </c:pt>
                <c:pt idx="7609">
                  <c:v>38269</c:v>
                </c:pt>
                <c:pt idx="7610">
                  <c:v>38268</c:v>
                </c:pt>
                <c:pt idx="7611">
                  <c:v>38267</c:v>
                </c:pt>
                <c:pt idx="7612">
                  <c:v>38266</c:v>
                </c:pt>
                <c:pt idx="7613">
                  <c:v>38265</c:v>
                </c:pt>
                <c:pt idx="7614">
                  <c:v>38264</c:v>
                </c:pt>
                <c:pt idx="7615">
                  <c:v>38263</c:v>
                </c:pt>
                <c:pt idx="7616">
                  <c:v>38262</c:v>
                </c:pt>
                <c:pt idx="7617">
                  <c:v>38261</c:v>
                </c:pt>
                <c:pt idx="7618">
                  <c:v>38260</c:v>
                </c:pt>
                <c:pt idx="7619">
                  <c:v>38259</c:v>
                </c:pt>
                <c:pt idx="7620">
                  <c:v>38258</c:v>
                </c:pt>
                <c:pt idx="7621">
                  <c:v>38257</c:v>
                </c:pt>
                <c:pt idx="7622">
                  <c:v>38256</c:v>
                </c:pt>
                <c:pt idx="7623">
                  <c:v>38255</c:v>
                </c:pt>
                <c:pt idx="7624">
                  <c:v>38254</c:v>
                </c:pt>
                <c:pt idx="7625">
                  <c:v>38253</c:v>
                </c:pt>
                <c:pt idx="7626">
                  <c:v>38252</c:v>
                </c:pt>
                <c:pt idx="7627">
                  <c:v>38251</c:v>
                </c:pt>
                <c:pt idx="7628">
                  <c:v>38250</c:v>
                </c:pt>
                <c:pt idx="7629">
                  <c:v>38249</c:v>
                </c:pt>
                <c:pt idx="7630">
                  <c:v>38248</c:v>
                </c:pt>
                <c:pt idx="7631">
                  <c:v>38247</c:v>
                </c:pt>
                <c:pt idx="7632">
                  <c:v>38246</c:v>
                </c:pt>
                <c:pt idx="7633">
                  <c:v>38245</c:v>
                </c:pt>
                <c:pt idx="7634">
                  <c:v>38244</c:v>
                </c:pt>
                <c:pt idx="7635">
                  <c:v>38243</c:v>
                </c:pt>
                <c:pt idx="7636">
                  <c:v>38242</c:v>
                </c:pt>
                <c:pt idx="7637">
                  <c:v>38241</c:v>
                </c:pt>
                <c:pt idx="7638">
                  <c:v>38240</c:v>
                </c:pt>
                <c:pt idx="7639">
                  <c:v>38239</c:v>
                </c:pt>
                <c:pt idx="7640">
                  <c:v>38238</c:v>
                </c:pt>
                <c:pt idx="7641">
                  <c:v>38237</c:v>
                </c:pt>
                <c:pt idx="7642">
                  <c:v>38236</c:v>
                </c:pt>
                <c:pt idx="7643">
                  <c:v>38235</c:v>
                </c:pt>
                <c:pt idx="7644">
                  <c:v>38234</c:v>
                </c:pt>
                <c:pt idx="7645">
                  <c:v>38233</c:v>
                </c:pt>
                <c:pt idx="7646">
                  <c:v>38232</c:v>
                </c:pt>
                <c:pt idx="7647">
                  <c:v>38231</c:v>
                </c:pt>
                <c:pt idx="7648">
                  <c:v>38230</c:v>
                </c:pt>
                <c:pt idx="7649">
                  <c:v>38229</c:v>
                </c:pt>
                <c:pt idx="7650">
                  <c:v>38228</c:v>
                </c:pt>
                <c:pt idx="7651">
                  <c:v>38227</c:v>
                </c:pt>
                <c:pt idx="7652">
                  <c:v>38226</c:v>
                </c:pt>
                <c:pt idx="7653">
                  <c:v>38225</c:v>
                </c:pt>
                <c:pt idx="7654">
                  <c:v>38224</c:v>
                </c:pt>
                <c:pt idx="7655">
                  <c:v>38223</c:v>
                </c:pt>
                <c:pt idx="7656">
                  <c:v>38222</c:v>
                </c:pt>
                <c:pt idx="7657">
                  <c:v>38221</c:v>
                </c:pt>
                <c:pt idx="7658">
                  <c:v>38220</c:v>
                </c:pt>
                <c:pt idx="7659">
                  <c:v>38219</c:v>
                </c:pt>
                <c:pt idx="7660">
                  <c:v>38218</c:v>
                </c:pt>
                <c:pt idx="7661">
                  <c:v>38217</c:v>
                </c:pt>
                <c:pt idx="7662">
                  <c:v>38216</c:v>
                </c:pt>
                <c:pt idx="7663">
                  <c:v>38215</c:v>
                </c:pt>
                <c:pt idx="7664">
                  <c:v>38214</c:v>
                </c:pt>
                <c:pt idx="7665">
                  <c:v>38213</c:v>
                </c:pt>
                <c:pt idx="7666">
                  <c:v>38212</c:v>
                </c:pt>
                <c:pt idx="7667">
                  <c:v>38211</c:v>
                </c:pt>
                <c:pt idx="7668">
                  <c:v>38210</c:v>
                </c:pt>
                <c:pt idx="7669">
                  <c:v>38209</c:v>
                </c:pt>
                <c:pt idx="7670">
                  <c:v>38208</c:v>
                </c:pt>
                <c:pt idx="7671">
                  <c:v>38207</c:v>
                </c:pt>
                <c:pt idx="7672">
                  <c:v>38206</c:v>
                </c:pt>
                <c:pt idx="7673">
                  <c:v>38205</c:v>
                </c:pt>
                <c:pt idx="7674">
                  <c:v>38204</c:v>
                </c:pt>
                <c:pt idx="7675">
                  <c:v>38203</c:v>
                </c:pt>
                <c:pt idx="7676">
                  <c:v>38202</c:v>
                </c:pt>
                <c:pt idx="7677">
                  <c:v>38201</c:v>
                </c:pt>
                <c:pt idx="7678">
                  <c:v>38200</c:v>
                </c:pt>
                <c:pt idx="7679">
                  <c:v>38199</c:v>
                </c:pt>
                <c:pt idx="7680">
                  <c:v>38198</c:v>
                </c:pt>
                <c:pt idx="7681">
                  <c:v>38197</c:v>
                </c:pt>
                <c:pt idx="7682">
                  <c:v>38196</c:v>
                </c:pt>
                <c:pt idx="7683">
                  <c:v>38195</c:v>
                </c:pt>
                <c:pt idx="7684">
                  <c:v>38194</c:v>
                </c:pt>
                <c:pt idx="7685">
                  <c:v>38193</c:v>
                </c:pt>
                <c:pt idx="7686">
                  <c:v>38192</c:v>
                </c:pt>
                <c:pt idx="7687">
                  <c:v>38191</c:v>
                </c:pt>
                <c:pt idx="7688">
                  <c:v>38190</c:v>
                </c:pt>
                <c:pt idx="7689">
                  <c:v>38189</c:v>
                </c:pt>
                <c:pt idx="7690">
                  <c:v>38188</c:v>
                </c:pt>
                <c:pt idx="7691">
                  <c:v>38187</c:v>
                </c:pt>
                <c:pt idx="7692">
                  <c:v>38186</c:v>
                </c:pt>
                <c:pt idx="7693">
                  <c:v>38185</c:v>
                </c:pt>
                <c:pt idx="7694">
                  <c:v>38184</c:v>
                </c:pt>
                <c:pt idx="7695">
                  <c:v>38183</c:v>
                </c:pt>
                <c:pt idx="7696">
                  <c:v>38182</c:v>
                </c:pt>
                <c:pt idx="7697">
                  <c:v>38181</c:v>
                </c:pt>
                <c:pt idx="7698">
                  <c:v>38180</c:v>
                </c:pt>
                <c:pt idx="7699">
                  <c:v>38179</c:v>
                </c:pt>
                <c:pt idx="7700">
                  <c:v>38178</c:v>
                </c:pt>
                <c:pt idx="7701">
                  <c:v>38177</c:v>
                </c:pt>
                <c:pt idx="7702">
                  <c:v>38176</c:v>
                </c:pt>
                <c:pt idx="7703">
                  <c:v>38175</c:v>
                </c:pt>
                <c:pt idx="7704">
                  <c:v>38174</c:v>
                </c:pt>
                <c:pt idx="7705">
                  <c:v>38173</c:v>
                </c:pt>
                <c:pt idx="7706">
                  <c:v>38172</c:v>
                </c:pt>
                <c:pt idx="7707">
                  <c:v>38171</c:v>
                </c:pt>
                <c:pt idx="7708">
                  <c:v>38170</c:v>
                </c:pt>
                <c:pt idx="7709">
                  <c:v>38169</c:v>
                </c:pt>
                <c:pt idx="7710">
                  <c:v>38168</c:v>
                </c:pt>
                <c:pt idx="7711">
                  <c:v>38167</c:v>
                </c:pt>
                <c:pt idx="7712">
                  <c:v>38166</c:v>
                </c:pt>
                <c:pt idx="7713">
                  <c:v>38165</c:v>
                </c:pt>
                <c:pt idx="7714">
                  <c:v>38164</c:v>
                </c:pt>
                <c:pt idx="7715">
                  <c:v>38163</c:v>
                </c:pt>
                <c:pt idx="7716">
                  <c:v>38162</c:v>
                </c:pt>
                <c:pt idx="7717">
                  <c:v>38161</c:v>
                </c:pt>
                <c:pt idx="7718">
                  <c:v>38160</c:v>
                </c:pt>
                <c:pt idx="7719">
                  <c:v>38159</c:v>
                </c:pt>
                <c:pt idx="7720">
                  <c:v>38158</c:v>
                </c:pt>
                <c:pt idx="7721">
                  <c:v>38157</c:v>
                </c:pt>
                <c:pt idx="7722">
                  <c:v>38156</c:v>
                </c:pt>
                <c:pt idx="7723">
                  <c:v>38155</c:v>
                </c:pt>
                <c:pt idx="7724">
                  <c:v>38154</c:v>
                </c:pt>
                <c:pt idx="7725">
                  <c:v>38153</c:v>
                </c:pt>
                <c:pt idx="7726">
                  <c:v>38152</c:v>
                </c:pt>
                <c:pt idx="7727">
                  <c:v>38151</c:v>
                </c:pt>
                <c:pt idx="7728">
                  <c:v>38150</c:v>
                </c:pt>
                <c:pt idx="7729">
                  <c:v>38149</c:v>
                </c:pt>
                <c:pt idx="7730">
                  <c:v>38148</c:v>
                </c:pt>
                <c:pt idx="7731">
                  <c:v>38147</c:v>
                </c:pt>
                <c:pt idx="7732">
                  <c:v>38146</c:v>
                </c:pt>
                <c:pt idx="7733">
                  <c:v>38145</c:v>
                </c:pt>
                <c:pt idx="7734">
                  <c:v>38144</c:v>
                </c:pt>
                <c:pt idx="7735">
                  <c:v>38143</c:v>
                </c:pt>
                <c:pt idx="7736">
                  <c:v>38142</c:v>
                </c:pt>
                <c:pt idx="7737">
                  <c:v>38141</c:v>
                </c:pt>
                <c:pt idx="7738">
                  <c:v>38140</c:v>
                </c:pt>
                <c:pt idx="7739">
                  <c:v>38139</c:v>
                </c:pt>
                <c:pt idx="7740">
                  <c:v>38138</c:v>
                </c:pt>
                <c:pt idx="7741">
                  <c:v>38137</c:v>
                </c:pt>
                <c:pt idx="7742">
                  <c:v>38136</c:v>
                </c:pt>
                <c:pt idx="7743">
                  <c:v>38135</c:v>
                </c:pt>
                <c:pt idx="7744">
                  <c:v>38134</c:v>
                </c:pt>
                <c:pt idx="7745">
                  <c:v>38133</c:v>
                </c:pt>
                <c:pt idx="7746">
                  <c:v>38132</c:v>
                </c:pt>
                <c:pt idx="7747">
                  <c:v>38131</c:v>
                </c:pt>
                <c:pt idx="7748">
                  <c:v>38130</c:v>
                </c:pt>
                <c:pt idx="7749">
                  <c:v>38129</c:v>
                </c:pt>
                <c:pt idx="7750">
                  <c:v>38128</c:v>
                </c:pt>
                <c:pt idx="7751">
                  <c:v>38127</c:v>
                </c:pt>
                <c:pt idx="7752">
                  <c:v>38126</c:v>
                </c:pt>
                <c:pt idx="7753">
                  <c:v>38125</c:v>
                </c:pt>
                <c:pt idx="7754">
                  <c:v>38124</c:v>
                </c:pt>
                <c:pt idx="7755">
                  <c:v>38123</c:v>
                </c:pt>
                <c:pt idx="7756">
                  <c:v>38122</c:v>
                </c:pt>
                <c:pt idx="7757">
                  <c:v>38121</c:v>
                </c:pt>
                <c:pt idx="7758">
                  <c:v>38120</c:v>
                </c:pt>
                <c:pt idx="7759">
                  <c:v>38119</c:v>
                </c:pt>
                <c:pt idx="7760">
                  <c:v>38118</c:v>
                </c:pt>
                <c:pt idx="7761">
                  <c:v>38117</c:v>
                </c:pt>
                <c:pt idx="7762">
                  <c:v>38116</c:v>
                </c:pt>
                <c:pt idx="7763">
                  <c:v>38115</c:v>
                </c:pt>
                <c:pt idx="7764">
                  <c:v>38114</c:v>
                </c:pt>
                <c:pt idx="7765">
                  <c:v>38113</c:v>
                </c:pt>
                <c:pt idx="7766">
                  <c:v>38112</c:v>
                </c:pt>
                <c:pt idx="7767">
                  <c:v>38111</c:v>
                </c:pt>
                <c:pt idx="7768">
                  <c:v>38110</c:v>
                </c:pt>
                <c:pt idx="7769">
                  <c:v>38109</c:v>
                </c:pt>
                <c:pt idx="7770">
                  <c:v>38108</c:v>
                </c:pt>
                <c:pt idx="7771">
                  <c:v>38107</c:v>
                </c:pt>
                <c:pt idx="7772">
                  <c:v>38106</c:v>
                </c:pt>
                <c:pt idx="7773">
                  <c:v>38105</c:v>
                </c:pt>
                <c:pt idx="7774">
                  <c:v>38104</c:v>
                </c:pt>
                <c:pt idx="7775">
                  <c:v>38103</c:v>
                </c:pt>
                <c:pt idx="7776">
                  <c:v>38102</c:v>
                </c:pt>
                <c:pt idx="7777">
                  <c:v>38101</c:v>
                </c:pt>
                <c:pt idx="7778">
                  <c:v>38100</c:v>
                </c:pt>
                <c:pt idx="7779">
                  <c:v>38099</c:v>
                </c:pt>
                <c:pt idx="7780">
                  <c:v>38098</c:v>
                </c:pt>
                <c:pt idx="7781">
                  <c:v>38097</c:v>
                </c:pt>
                <c:pt idx="7782">
                  <c:v>38096</c:v>
                </c:pt>
                <c:pt idx="7783">
                  <c:v>38095</c:v>
                </c:pt>
                <c:pt idx="7784">
                  <c:v>38094</c:v>
                </c:pt>
                <c:pt idx="7785">
                  <c:v>38093</c:v>
                </c:pt>
                <c:pt idx="7786">
                  <c:v>38092</c:v>
                </c:pt>
                <c:pt idx="7787">
                  <c:v>38091</c:v>
                </c:pt>
                <c:pt idx="7788">
                  <c:v>38090</c:v>
                </c:pt>
                <c:pt idx="7789">
                  <c:v>38089</c:v>
                </c:pt>
                <c:pt idx="7790">
                  <c:v>38088</c:v>
                </c:pt>
                <c:pt idx="7791">
                  <c:v>38087</c:v>
                </c:pt>
                <c:pt idx="7792">
                  <c:v>38086</c:v>
                </c:pt>
                <c:pt idx="7793">
                  <c:v>38085</c:v>
                </c:pt>
                <c:pt idx="7794">
                  <c:v>38084</c:v>
                </c:pt>
                <c:pt idx="7795">
                  <c:v>38083</c:v>
                </c:pt>
                <c:pt idx="7796">
                  <c:v>38082</c:v>
                </c:pt>
                <c:pt idx="7797">
                  <c:v>38081</c:v>
                </c:pt>
                <c:pt idx="7798">
                  <c:v>38080</c:v>
                </c:pt>
                <c:pt idx="7799">
                  <c:v>38079</c:v>
                </c:pt>
                <c:pt idx="7800">
                  <c:v>38078</c:v>
                </c:pt>
                <c:pt idx="7801">
                  <c:v>38077</c:v>
                </c:pt>
                <c:pt idx="7802">
                  <c:v>38076</c:v>
                </c:pt>
                <c:pt idx="7803">
                  <c:v>38075</c:v>
                </c:pt>
                <c:pt idx="7804">
                  <c:v>38074</c:v>
                </c:pt>
                <c:pt idx="7805">
                  <c:v>38073</c:v>
                </c:pt>
                <c:pt idx="7806">
                  <c:v>38072</c:v>
                </c:pt>
                <c:pt idx="7807">
                  <c:v>38071</c:v>
                </c:pt>
                <c:pt idx="7808">
                  <c:v>38070</c:v>
                </c:pt>
                <c:pt idx="7809">
                  <c:v>38069</c:v>
                </c:pt>
                <c:pt idx="7810">
                  <c:v>38068</c:v>
                </c:pt>
                <c:pt idx="7811">
                  <c:v>38067</c:v>
                </c:pt>
                <c:pt idx="7812">
                  <c:v>38066</c:v>
                </c:pt>
                <c:pt idx="7813">
                  <c:v>38065</c:v>
                </c:pt>
                <c:pt idx="7814">
                  <c:v>38064</c:v>
                </c:pt>
                <c:pt idx="7815">
                  <c:v>38063</c:v>
                </c:pt>
                <c:pt idx="7816">
                  <c:v>38062</c:v>
                </c:pt>
                <c:pt idx="7817">
                  <c:v>38061</c:v>
                </c:pt>
                <c:pt idx="7818">
                  <c:v>38060</c:v>
                </c:pt>
                <c:pt idx="7819">
                  <c:v>38059</c:v>
                </c:pt>
                <c:pt idx="7820">
                  <c:v>38058</c:v>
                </c:pt>
                <c:pt idx="7821">
                  <c:v>38057</c:v>
                </c:pt>
                <c:pt idx="7822">
                  <c:v>38056</c:v>
                </c:pt>
                <c:pt idx="7823">
                  <c:v>38055</c:v>
                </c:pt>
                <c:pt idx="7824">
                  <c:v>38054</c:v>
                </c:pt>
                <c:pt idx="7825">
                  <c:v>38053</c:v>
                </c:pt>
                <c:pt idx="7826">
                  <c:v>38052</c:v>
                </c:pt>
                <c:pt idx="7827">
                  <c:v>38051</c:v>
                </c:pt>
                <c:pt idx="7828">
                  <c:v>38050</c:v>
                </c:pt>
                <c:pt idx="7829">
                  <c:v>38049</c:v>
                </c:pt>
                <c:pt idx="7830">
                  <c:v>38048</c:v>
                </c:pt>
                <c:pt idx="7831">
                  <c:v>38047</c:v>
                </c:pt>
                <c:pt idx="7832">
                  <c:v>38046</c:v>
                </c:pt>
                <c:pt idx="7833">
                  <c:v>38045</c:v>
                </c:pt>
                <c:pt idx="7834">
                  <c:v>38044</c:v>
                </c:pt>
                <c:pt idx="7835">
                  <c:v>38043</c:v>
                </c:pt>
                <c:pt idx="7836">
                  <c:v>38042</c:v>
                </c:pt>
                <c:pt idx="7837">
                  <c:v>38041</c:v>
                </c:pt>
                <c:pt idx="7838">
                  <c:v>38040</c:v>
                </c:pt>
                <c:pt idx="7839">
                  <c:v>38039</c:v>
                </c:pt>
                <c:pt idx="7840">
                  <c:v>38038</c:v>
                </c:pt>
                <c:pt idx="7841">
                  <c:v>38037</c:v>
                </c:pt>
                <c:pt idx="7842">
                  <c:v>38036</c:v>
                </c:pt>
                <c:pt idx="7843">
                  <c:v>38035</c:v>
                </c:pt>
                <c:pt idx="7844">
                  <c:v>38034</c:v>
                </c:pt>
                <c:pt idx="7845">
                  <c:v>38033</c:v>
                </c:pt>
                <c:pt idx="7846">
                  <c:v>38032</c:v>
                </c:pt>
                <c:pt idx="7847">
                  <c:v>38031</c:v>
                </c:pt>
                <c:pt idx="7848">
                  <c:v>38030</c:v>
                </c:pt>
                <c:pt idx="7849">
                  <c:v>38029</c:v>
                </c:pt>
                <c:pt idx="7850">
                  <c:v>38028</c:v>
                </c:pt>
                <c:pt idx="7851">
                  <c:v>38027</c:v>
                </c:pt>
                <c:pt idx="7852">
                  <c:v>38026</c:v>
                </c:pt>
                <c:pt idx="7853">
                  <c:v>38025</c:v>
                </c:pt>
                <c:pt idx="7854">
                  <c:v>38024</c:v>
                </c:pt>
                <c:pt idx="7855">
                  <c:v>38023</c:v>
                </c:pt>
                <c:pt idx="7856">
                  <c:v>38022</c:v>
                </c:pt>
                <c:pt idx="7857">
                  <c:v>38021</c:v>
                </c:pt>
                <c:pt idx="7858">
                  <c:v>38020</c:v>
                </c:pt>
                <c:pt idx="7859">
                  <c:v>38019</c:v>
                </c:pt>
                <c:pt idx="7860">
                  <c:v>38018</c:v>
                </c:pt>
                <c:pt idx="7861">
                  <c:v>38017</c:v>
                </c:pt>
                <c:pt idx="7862">
                  <c:v>38016</c:v>
                </c:pt>
                <c:pt idx="7863">
                  <c:v>38015</c:v>
                </c:pt>
                <c:pt idx="7864">
                  <c:v>38014</c:v>
                </c:pt>
                <c:pt idx="7865">
                  <c:v>38013</c:v>
                </c:pt>
                <c:pt idx="7866">
                  <c:v>38012</c:v>
                </c:pt>
                <c:pt idx="7867">
                  <c:v>38011</c:v>
                </c:pt>
                <c:pt idx="7868">
                  <c:v>38010</c:v>
                </c:pt>
                <c:pt idx="7869">
                  <c:v>38009</c:v>
                </c:pt>
                <c:pt idx="7870">
                  <c:v>38008</c:v>
                </c:pt>
                <c:pt idx="7871">
                  <c:v>38007</c:v>
                </c:pt>
                <c:pt idx="7872">
                  <c:v>38006</c:v>
                </c:pt>
                <c:pt idx="7873">
                  <c:v>38005</c:v>
                </c:pt>
                <c:pt idx="7874">
                  <c:v>38004</c:v>
                </c:pt>
                <c:pt idx="7875">
                  <c:v>38003</c:v>
                </c:pt>
                <c:pt idx="7876">
                  <c:v>38002</c:v>
                </c:pt>
                <c:pt idx="7877">
                  <c:v>38001</c:v>
                </c:pt>
                <c:pt idx="7878">
                  <c:v>38000</c:v>
                </c:pt>
                <c:pt idx="7879">
                  <c:v>37999</c:v>
                </c:pt>
                <c:pt idx="7880">
                  <c:v>37998</c:v>
                </c:pt>
                <c:pt idx="7881">
                  <c:v>37997</c:v>
                </c:pt>
                <c:pt idx="7882">
                  <c:v>37996</c:v>
                </c:pt>
                <c:pt idx="7883">
                  <c:v>37995</c:v>
                </c:pt>
                <c:pt idx="7884">
                  <c:v>37994</c:v>
                </c:pt>
                <c:pt idx="7885">
                  <c:v>37993</c:v>
                </c:pt>
                <c:pt idx="7886">
                  <c:v>37992</c:v>
                </c:pt>
                <c:pt idx="7887">
                  <c:v>37991</c:v>
                </c:pt>
                <c:pt idx="7888">
                  <c:v>37990</c:v>
                </c:pt>
                <c:pt idx="7889">
                  <c:v>37989</c:v>
                </c:pt>
                <c:pt idx="7890">
                  <c:v>37988</c:v>
                </c:pt>
                <c:pt idx="7891">
                  <c:v>37987</c:v>
                </c:pt>
                <c:pt idx="7892">
                  <c:v>37986</c:v>
                </c:pt>
                <c:pt idx="7893">
                  <c:v>37985</c:v>
                </c:pt>
                <c:pt idx="7894">
                  <c:v>37984</c:v>
                </c:pt>
                <c:pt idx="7895">
                  <c:v>37983</c:v>
                </c:pt>
                <c:pt idx="7896">
                  <c:v>37982</c:v>
                </c:pt>
                <c:pt idx="7897">
                  <c:v>37981</c:v>
                </c:pt>
                <c:pt idx="7898">
                  <c:v>37980</c:v>
                </c:pt>
                <c:pt idx="7899">
                  <c:v>37979</c:v>
                </c:pt>
                <c:pt idx="7900">
                  <c:v>37978</c:v>
                </c:pt>
                <c:pt idx="7901">
                  <c:v>37977</c:v>
                </c:pt>
                <c:pt idx="7902">
                  <c:v>37976</c:v>
                </c:pt>
                <c:pt idx="7903">
                  <c:v>37975</c:v>
                </c:pt>
                <c:pt idx="7904">
                  <c:v>37974</c:v>
                </c:pt>
                <c:pt idx="7905">
                  <c:v>37973</c:v>
                </c:pt>
                <c:pt idx="7906">
                  <c:v>37972</c:v>
                </c:pt>
                <c:pt idx="7907">
                  <c:v>37971</c:v>
                </c:pt>
                <c:pt idx="7908">
                  <c:v>37970</c:v>
                </c:pt>
                <c:pt idx="7909">
                  <c:v>37969</c:v>
                </c:pt>
                <c:pt idx="7910">
                  <c:v>37968</c:v>
                </c:pt>
                <c:pt idx="7911">
                  <c:v>37967</c:v>
                </c:pt>
                <c:pt idx="7912">
                  <c:v>37966</c:v>
                </c:pt>
                <c:pt idx="7913">
                  <c:v>37965</c:v>
                </c:pt>
                <c:pt idx="7914">
                  <c:v>37964</c:v>
                </c:pt>
                <c:pt idx="7915">
                  <c:v>37963</c:v>
                </c:pt>
                <c:pt idx="7916">
                  <c:v>37962</c:v>
                </c:pt>
                <c:pt idx="7917">
                  <c:v>37961</c:v>
                </c:pt>
                <c:pt idx="7918">
                  <c:v>37960</c:v>
                </c:pt>
                <c:pt idx="7919">
                  <c:v>37959</c:v>
                </c:pt>
                <c:pt idx="7920">
                  <c:v>37958</c:v>
                </c:pt>
                <c:pt idx="7921">
                  <c:v>37957</c:v>
                </c:pt>
                <c:pt idx="7922">
                  <c:v>37956</c:v>
                </c:pt>
                <c:pt idx="7923">
                  <c:v>37955</c:v>
                </c:pt>
                <c:pt idx="7924">
                  <c:v>37954</c:v>
                </c:pt>
                <c:pt idx="7925">
                  <c:v>37953</c:v>
                </c:pt>
                <c:pt idx="7926">
                  <c:v>37952</c:v>
                </c:pt>
                <c:pt idx="7927">
                  <c:v>37951</c:v>
                </c:pt>
                <c:pt idx="7928">
                  <c:v>37950</c:v>
                </c:pt>
                <c:pt idx="7929">
                  <c:v>37949</c:v>
                </c:pt>
                <c:pt idx="7930">
                  <c:v>37948</c:v>
                </c:pt>
                <c:pt idx="7931">
                  <c:v>37947</c:v>
                </c:pt>
                <c:pt idx="7932">
                  <c:v>37946</c:v>
                </c:pt>
                <c:pt idx="7933">
                  <c:v>37945</c:v>
                </c:pt>
                <c:pt idx="7934">
                  <c:v>37944</c:v>
                </c:pt>
                <c:pt idx="7935">
                  <c:v>37943</c:v>
                </c:pt>
                <c:pt idx="7936">
                  <c:v>37942</c:v>
                </c:pt>
                <c:pt idx="7937">
                  <c:v>37941</c:v>
                </c:pt>
                <c:pt idx="7938">
                  <c:v>37940</c:v>
                </c:pt>
                <c:pt idx="7939">
                  <c:v>37939</c:v>
                </c:pt>
                <c:pt idx="7940">
                  <c:v>37938</c:v>
                </c:pt>
                <c:pt idx="7941">
                  <c:v>37937</c:v>
                </c:pt>
                <c:pt idx="7942">
                  <c:v>37936</c:v>
                </c:pt>
                <c:pt idx="7943">
                  <c:v>37935</c:v>
                </c:pt>
                <c:pt idx="7944">
                  <c:v>37934</c:v>
                </c:pt>
                <c:pt idx="7945">
                  <c:v>37933</c:v>
                </c:pt>
                <c:pt idx="7946">
                  <c:v>37932</c:v>
                </c:pt>
                <c:pt idx="7947">
                  <c:v>37931</c:v>
                </c:pt>
                <c:pt idx="7948">
                  <c:v>37930</c:v>
                </c:pt>
                <c:pt idx="7949">
                  <c:v>37929</c:v>
                </c:pt>
                <c:pt idx="7950">
                  <c:v>37928</c:v>
                </c:pt>
                <c:pt idx="7951">
                  <c:v>37927</c:v>
                </c:pt>
                <c:pt idx="7952">
                  <c:v>37926</c:v>
                </c:pt>
                <c:pt idx="7953">
                  <c:v>37925</c:v>
                </c:pt>
                <c:pt idx="7954">
                  <c:v>37924</c:v>
                </c:pt>
                <c:pt idx="7955">
                  <c:v>37923</c:v>
                </c:pt>
                <c:pt idx="7956">
                  <c:v>37922</c:v>
                </c:pt>
                <c:pt idx="7957">
                  <c:v>37921</c:v>
                </c:pt>
                <c:pt idx="7958">
                  <c:v>37920</c:v>
                </c:pt>
                <c:pt idx="7959">
                  <c:v>37919</c:v>
                </c:pt>
                <c:pt idx="7960">
                  <c:v>37918</c:v>
                </c:pt>
                <c:pt idx="7961">
                  <c:v>37917</c:v>
                </c:pt>
                <c:pt idx="7962">
                  <c:v>37916</c:v>
                </c:pt>
                <c:pt idx="7963">
                  <c:v>37915</c:v>
                </c:pt>
                <c:pt idx="7964">
                  <c:v>37914</c:v>
                </c:pt>
                <c:pt idx="7965">
                  <c:v>37913</c:v>
                </c:pt>
                <c:pt idx="7966">
                  <c:v>37912</c:v>
                </c:pt>
                <c:pt idx="7967">
                  <c:v>37911</c:v>
                </c:pt>
                <c:pt idx="7968">
                  <c:v>37910</c:v>
                </c:pt>
                <c:pt idx="7969">
                  <c:v>37909</c:v>
                </c:pt>
                <c:pt idx="7970">
                  <c:v>37908</c:v>
                </c:pt>
                <c:pt idx="7971">
                  <c:v>37907</c:v>
                </c:pt>
                <c:pt idx="7972">
                  <c:v>37906</c:v>
                </c:pt>
                <c:pt idx="7973">
                  <c:v>37905</c:v>
                </c:pt>
                <c:pt idx="7974">
                  <c:v>37904</c:v>
                </c:pt>
                <c:pt idx="7975">
                  <c:v>37903</c:v>
                </c:pt>
                <c:pt idx="7976">
                  <c:v>37902</c:v>
                </c:pt>
                <c:pt idx="7977">
                  <c:v>37901</c:v>
                </c:pt>
                <c:pt idx="7978">
                  <c:v>37900</c:v>
                </c:pt>
                <c:pt idx="7979">
                  <c:v>37899</c:v>
                </c:pt>
                <c:pt idx="7980">
                  <c:v>37898</c:v>
                </c:pt>
                <c:pt idx="7981">
                  <c:v>37897</c:v>
                </c:pt>
                <c:pt idx="7982">
                  <c:v>37896</c:v>
                </c:pt>
                <c:pt idx="7983">
                  <c:v>37895</c:v>
                </c:pt>
                <c:pt idx="7984">
                  <c:v>37894</c:v>
                </c:pt>
                <c:pt idx="7985">
                  <c:v>37893</c:v>
                </c:pt>
                <c:pt idx="7986">
                  <c:v>37892</c:v>
                </c:pt>
                <c:pt idx="7987">
                  <c:v>37891</c:v>
                </c:pt>
                <c:pt idx="7988">
                  <c:v>37890</c:v>
                </c:pt>
                <c:pt idx="7989">
                  <c:v>37889</c:v>
                </c:pt>
                <c:pt idx="7990">
                  <c:v>37888</c:v>
                </c:pt>
                <c:pt idx="7991">
                  <c:v>37887</c:v>
                </c:pt>
                <c:pt idx="7992">
                  <c:v>37886</c:v>
                </c:pt>
                <c:pt idx="7993">
                  <c:v>37885</c:v>
                </c:pt>
                <c:pt idx="7994">
                  <c:v>37884</c:v>
                </c:pt>
                <c:pt idx="7995">
                  <c:v>37883</c:v>
                </c:pt>
                <c:pt idx="7996">
                  <c:v>37882</c:v>
                </c:pt>
                <c:pt idx="7997">
                  <c:v>37881</c:v>
                </c:pt>
                <c:pt idx="7998">
                  <c:v>37880</c:v>
                </c:pt>
                <c:pt idx="7999">
                  <c:v>37879</c:v>
                </c:pt>
                <c:pt idx="8000">
                  <c:v>37878</c:v>
                </c:pt>
                <c:pt idx="8001">
                  <c:v>37877</c:v>
                </c:pt>
                <c:pt idx="8002">
                  <c:v>37876</c:v>
                </c:pt>
                <c:pt idx="8003">
                  <c:v>37875</c:v>
                </c:pt>
                <c:pt idx="8004">
                  <c:v>37874</c:v>
                </c:pt>
                <c:pt idx="8005">
                  <c:v>37873</c:v>
                </c:pt>
                <c:pt idx="8006">
                  <c:v>37872</c:v>
                </c:pt>
                <c:pt idx="8007">
                  <c:v>37871</c:v>
                </c:pt>
                <c:pt idx="8008">
                  <c:v>37870</c:v>
                </c:pt>
                <c:pt idx="8009">
                  <c:v>37869</c:v>
                </c:pt>
                <c:pt idx="8010">
                  <c:v>37868</c:v>
                </c:pt>
                <c:pt idx="8011">
                  <c:v>37867</c:v>
                </c:pt>
                <c:pt idx="8012">
                  <c:v>37866</c:v>
                </c:pt>
                <c:pt idx="8013">
                  <c:v>37865</c:v>
                </c:pt>
                <c:pt idx="8014">
                  <c:v>37864</c:v>
                </c:pt>
                <c:pt idx="8015">
                  <c:v>37863</c:v>
                </c:pt>
                <c:pt idx="8016">
                  <c:v>37862</c:v>
                </c:pt>
                <c:pt idx="8017">
                  <c:v>37861</c:v>
                </c:pt>
                <c:pt idx="8018">
                  <c:v>37860</c:v>
                </c:pt>
                <c:pt idx="8019">
                  <c:v>37859</c:v>
                </c:pt>
                <c:pt idx="8020">
                  <c:v>37858</c:v>
                </c:pt>
                <c:pt idx="8021">
                  <c:v>37857</c:v>
                </c:pt>
                <c:pt idx="8022">
                  <c:v>37856</c:v>
                </c:pt>
                <c:pt idx="8023">
                  <c:v>37855</c:v>
                </c:pt>
                <c:pt idx="8024">
                  <c:v>37854</c:v>
                </c:pt>
                <c:pt idx="8025">
                  <c:v>37853</c:v>
                </c:pt>
                <c:pt idx="8026">
                  <c:v>37852</c:v>
                </c:pt>
                <c:pt idx="8027">
                  <c:v>37851</c:v>
                </c:pt>
                <c:pt idx="8028">
                  <c:v>37850</c:v>
                </c:pt>
                <c:pt idx="8029">
                  <c:v>37849</c:v>
                </c:pt>
                <c:pt idx="8030">
                  <c:v>37848</c:v>
                </c:pt>
                <c:pt idx="8031">
                  <c:v>37847</c:v>
                </c:pt>
                <c:pt idx="8032">
                  <c:v>37846</c:v>
                </c:pt>
                <c:pt idx="8033">
                  <c:v>37845</c:v>
                </c:pt>
                <c:pt idx="8034">
                  <c:v>37844</c:v>
                </c:pt>
                <c:pt idx="8035">
                  <c:v>37843</c:v>
                </c:pt>
                <c:pt idx="8036">
                  <c:v>37842</c:v>
                </c:pt>
                <c:pt idx="8037">
                  <c:v>37841</c:v>
                </c:pt>
                <c:pt idx="8038">
                  <c:v>37840</c:v>
                </c:pt>
                <c:pt idx="8039">
                  <c:v>37839</c:v>
                </c:pt>
                <c:pt idx="8040">
                  <c:v>37838</c:v>
                </c:pt>
                <c:pt idx="8041">
                  <c:v>37837</c:v>
                </c:pt>
                <c:pt idx="8042">
                  <c:v>37836</c:v>
                </c:pt>
                <c:pt idx="8043">
                  <c:v>37835</c:v>
                </c:pt>
                <c:pt idx="8044">
                  <c:v>37834</c:v>
                </c:pt>
                <c:pt idx="8045">
                  <c:v>37833</c:v>
                </c:pt>
                <c:pt idx="8046">
                  <c:v>37832</c:v>
                </c:pt>
                <c:pt idx="8047">
                  <c:v>37831</c:v>
                </c:pt>
                <c:pt idx="8048">
                  <c:v>37830</c:v>
                </c:pt>
                <c:pt idx="8049">
                  <c:v>37829</c:v>
                </c:pt>
                <c:pt idx="8050">
                  <c:v>37828</c:v>
                </c:pt>
                <c:pt idx="8051">
                  <c:v>37827</c:v>
                </c:pt>
                <c:pt idx="8052">
                  <c:v>37826</c:v>
                </c:pt>
                <c:pt idx="8053">
                  <c:v>37825</c:v>
                </c:pt>
                <c:pt idx="8054">
                  <c:v>37824</c:v>
                </c:pt>
                <c:pt idx="8055">
                  <c:v>37823</c:v>
                </c:pt>
                <c:pt idx="8056">
                  <c:v>37822</c:v>
                </c:pt>
                <c:pt idx="8057">
                  <c:v>37821</c:v>
                </c:pt>
                <c:pt idx="8058">
                  <c:v>37820</c:v>
                </c:pt>
                <c:pt idx="8059">
                  <c:v>37819</c:v>
                </c:pt>
                <c:pt idx="8060">
                  <c:v>37818</c:v>
                </c:pt>
                <c:pt idx="8061">
                  <c:v>37817</c:v>
                </c:pt>
                <c:pt idx="8062">
                  <c:v>37816</c:v>
                </c:pt>
                <c:pt idx="8063">
                  <c:v>37815</c:v>
                </c:pt>
                <c:pt idx="8064">
                  <c:v>37814</c:v>
                </c:pt>
                <c:pt idx="8065">
                  <c:v>37813</c:v>
                </c:pt>
                <c:pt idx="8066">
                  <c:v>37812</c:v>
                </c:pt>
                <c:pt idx="8067">
                  <c:v>37811</c:v>
                </c:pt>
                <c:pt idx="8068">
                  <c:v>37810</c:v>
                </c:pt>
                <c:pt idx="8069">
                  <c:v>37809</c:v>
                </c:pt>
                <c:pt idx="8070">
                  <c:v>37808</c:v>
                </c:pt>
                <c:pt idx="8071">
                  <c:v>37807</c:v>
                </c:pt>
                <c:pt idx="8072">
                  <c:v>37806</c:v>
                </c:pt>
                <c:pt idx="8073">
                  <c:v>37805</c:v>
                </c:pt>
                <c:pt idx="8074">
                  <c:v>37804</c:v>
                </c:pt>
                <c:pt idx="8075">
                  <c:v>37803</c:v>
                </c:pt>
                <c:pt idx="8076">
                  <c:v>37802</c:v>
                </c:pt>
                <c:pt idx="8077">
                  <c:v>37801</c:v>
                </c:pt>
                <c:pt idx="8078">
                  <c:v>37800</c:v>
                </c:pt>
                <c:pt idx="8079">
                  <c:v>37799</c:v>
                </c:pt>
                <c:pt idx="8080">
                  <c:v>37798</c:v>
                </c:pt>
                <c:pt idx="8081">
                  <c:v>37797</c:v>
                </c:pt>
                <c:pt idx="8082">
                  <c:v>37796</c:v>
                </c:pt>
                <c:pt idx="8083">
                  <c:v>37795</c:v>
                </c:pt>
                <c:pt idx="8084">
                  <c:v>37794</c:v>
                </c:pt>
                <c:pt idx="8085">
                  <c:v>37793</c:v>
                </c:pt>
                <c:pt idx="8086">
                  <c:v>37792</c:v>
                </c:pt>
                <c:pt idx="8087">
                  <c:v>37791</c:v>
                </c:pt>
                <c:pt idx="8088">
                  <c:v>37790</c:v>
                </c:pt>
                <c:pt idx="8089">
                  <c:v>37789</c:v>
                </c:pt>
                <c:pt idx="8090">
                  <c:v>37788</c:v>
                </c:pt>
                <c:pt idx="8091">
                  <c:v>37787</c:v>
                </c:pt>
                <c:pt idx="8092">
                  <c:v>37786</c:v>
                </c:pt>
                <c:pt idx="8093">
                  <c:v>37785</c:v>
                </c:pt>
                <c:pt idx="8094">
                  <c:v>37784</c:v>
                </c:pt>
                <c:pt idx="8095">
                  <c:v>37783</c:v>
                </c:pt>
                <c:pt idx="8096">
                  <c:v>37782</c:v>
                </c:pt>
                <c:pt idx="8097">
                  <c:v>37781</c:v>
                </c:pt>
                <c:pt idx="8098">
                  <c:v>37780</c:v>
                </c:pt>
                <c:pt idx="8099">
                  <c:v>37779</c:v>
                </c:pt>
                <c:pt idx="8100">
                  <c:v>37778</c:v>
                </c:pt>
                <c:pt idx="8101">
                  <c:v>37777</c:v>
                </c:pt>
                <c:pt idx="8102">
                  <c:v>37776</c:v>
                </c:pt>
                <c:pt idx="8103">
                  <c:v>37775</c:v>
                </c:pt>
                <c:pt idx="8104">
                  <c:v>37774</c:v>
                </c:pt>
                <c:pt idx="8105">
                  <c:v>37773</c:v>
                </c:pt>
                <c:pt idx="8106">
                  <c:v>37772</c:v>
                </c:pt>
                <c:pt idx="8107">
                  <c:v>37771</c:v>
                </c:pt>
                <c:pt idx="8108">
                  <c:v>37770</c:v>
                </c:pt>
                <c:pt idx="8109">
                  <c:v>37769</c:v>
                </c:pt>
                <c:pt idx="8110">
                  <c:v>37768</c:v>
                </c:pt>
                <c:pt idx="8111">
                  <c:v>37767</c:v>
                </c:pt>
                <c:pt idx="8112">
                  <c:v>37766</c:v>
                </c:pt>
                <c:pt idx="8113">
                  <c:v>37765</c:v>
                </c:pt>
                <c:pt idx="8114">
                  <c:v>37764</c:v>
                </c:pt>
                <c:pt idx="8115">
                  <c:v>37763</c:v>
                </c:pt>
                <c:pt idx="8116">
                  <c:v>37762</c:v>
                </c:pt>
                <c:pt idx="8117">
                  <c:v>37761</c:v>
                </c:pt>
                <c:pt idx="8118">
                  <c:v>37760</c:v>
                </c:pt>
                <c:pt idx="8119">
                  <c:v>37759</c:v>
                </c:pt>
                <c:pt idx="8120">
                  <c:v>37758</c:v>
                </c:pt>
                <c:pt idx="8121">
                  <c:v>37757</c:v>
                </c:pt>
                <c:pt idx="8122">
                  <c:v>37756</c:v>
                </c:pt>
                <c:pt idx="8123">
                  <c:v>37755</c:v>
                </c:pt>
                <c:pt idx="8124">
                  <c:v>37754</c:v>
                </c:pt>
                <c:pt idx="8125">
                  <c:v>37753</c:v>
                </c:pt>
                <c:pt idx="8126">
                  <c:v>37752</c:v>
                </c:pt>
                <c:pt idx="8127">
                  <c:v>37751</c:v>
                </c:pt>
                <c:pt idx="8128">
                  <c:v>37750</c:v>
                </c:pt>
                <c:pt idx="8129">
                  <c:v>37749</c:v>
                </c:pt>
                <c:pt idx="8130">
                  <c:v>37748</c:v>
                </c:pt>
                <c:pt idx="8131">
                  <c:v>37747</c:v>
                </c:pt>
                <c:pt idx="8132">
                  <c:v>37746</c:v>
                </c:pt>
                <c:pt idx="8133">
                  <c:v>37745</c:v>
                </c:pt>
                <c:pt idx="8134">
                  <c:v>37744</c:v>
                </c:pt>
                <c:pt idx="8135">
                  <c:v>37743</c:v>
                </c:pt>
                <c:pt idx="8136">
                  <c:v>37742</c:v>
                </c:pt>
                <c:pt idx="8137">
                  <c:v>37741</c:v>
                </c:pt>
                <c:pt idx="8138">
                  <c:v>37740</c:v>
                </c:pt>
                <c:pt idx="8139">
                  <c:v>37739</c:v>
                </c:pt>
                <c:pt idx="8140">
                  <c:v>37738</c:v>
                </c:pt>
                <c:pt idx="8141">
                  <c:v>37737</c:v>
                </c:pt>
                <c:pt idx="8142">
                  <c:v>37736</c:v>
                </c:pt>
                <c:pt idx="8143">
                  <c:v>37735</c:v>
                </c:pt>
                <c:pt idx="8144">
                  <c:v>37734</c:v>
                </c:pt>
                <c:pt idx="8145">
                  <c:v>37733</c:v>
                </c:pt>
                <c:pt idx="8146">
                  <c:v>37732</c:v>
                </c:pt>
                <c:pt idx="8147">
                  <c:v>37731</c:v>
                </c:pt>
                <c:pt idx="8148">
                  <c:v>37730</c:v>
                </c:pt>
                <c:pt idx="8149">
                  <c:v>37729</c:v>
                </c:pt>
                <c:pt idx="8150">
                  <c:v>37728</c:v>
                </c:pt>
                <c:pt idx="8151">
                  <c:v>37727</c:v>
                </c:pt>
                <c:pt idx="8152">
                  <c:v>37726</c:v>
                </c:pt>
                <c:pt idx="8153">
                  <c:v>37725</c:v>
                </c:pt>
                <c:pt idx="8154">
                  <c:v>37724</c:v>
                </c:pt>
                <c:pt idx="8155">
                  <c:v>37723</c:v>
                </c:pt>
                <c:pt idx="8156">
                  <c:v>37722</c:v>
                </c:pt>
                <c:pt idx="8157">
                  <c:v>37721</c:v>
                </c:pt>
                <c:pt idx="8158">
                  <c:v>37720</c:v>
                </c:pt>
                <c:pt idx="8159">
                  <c:v>37719</c:v>
                </c:pt>
                <c:pt idx="8160">
                  <c:v>37718</c:v>
                </c:pt>
                <c:pt idx="8161">
                  <c:v>37717</c:v>
                </c:pt>
                <c:pt idx="8162">
                  <c:v>37716</c:v>
                </c:pt>
                <c:pt idx="8163">
                  <c:v>37715</c:v>
                </c:pt>
                <c:pt idx="8164">
                  <c:v>37714</c:v>
                </c:pt>
                <c:pt idx="8165">
                  <c:v>37713</c:v>
                </c:pt>
                <c:pt idx="8166">
                  <c:v>37712</c:v>
                </c:pt>
                <c:pt idx="8167">
                  <c:v>37711</c:v>
                </c:pt>
                <c:pt idx="8168">
                  <c:v>37710</c:v>
                </c:pt>
                <c:pt idx="8169">
                  <c:v>37709</c:v>
                </c:pt>
                <c:pt idx="8170">
                  <c:v>37708</c:v>
                </c:pt>
                <c:pt idx="8171">
                  <c:v>37707</c:v>
                </c:pt>
                <c:pt idx="8172">
                  <c:v>37706</c:v>
                </c:pt>
                <c:pt idx="8173">
                  <c:v>37705</c:v>
                </c:pt>
                <c:pt idx="8174">
                  <c:v>37704</c:v>
                </c:pt>
                <c:pt idx="8175">
                  <c:v>37703</c:v>
                </c:pt>
                <c:pt idx="8176">
                  <c:v>37702</c:v>
                </c:pt>
                <c:pt idx="8177">
                  <c:v>37701</c:v>
                </c:pt>
                <c:pt idx="8178">
                  <c:v>37700</c:v>
                </c:pt>
                <c:pt idx="8179">
                  <c:v>37699</c:v>
                </c:pt>
                <c:pt idx="8180">
                  <c:v>37698</c:v>
                </c:pt>
                <c:pt idx="8181">
                  <c:v>37697</c:v>
                </c:pt>
                <c:pt idx="8182">
                  <c:v>37696</c:v>
                </c:pt>
                <c:pt idx="8183">
                  <c:v>37695</c:v>
                </c:pt>
                <c:pt idx="8184">
                  <c:v>37694</c:v>
                </c:pt>
                <c:pt idx="8185">
                  <c:v>37693</c:v>
                </c:pt>
                <c:pt idx="8186">
                  <c:v>37692</c:v>
                </c:pt>
                <c:pt idx="8187">
                  <c:v>37691</c:v>
                </c:pt>
                <c:pt idx="8188">
                  <c:v>37690</c:v>
                </c:pt>
                <c:pt idx="8189">
                  <c:v>37689</c:v>
                </c:pt>
                <c:pt idx="8190">
                  <c:v>37688</c:v>
                </c:pt>
                <c:pt idx="8191">
                  <c:v>37687</c:v>
                </c:pt>
                <c:pt idx="8192">
                  <c:v>37686</c:v>
                </c:pt>
                <c:pt idx="8193">
                  <c:v>37685</c:v>
                </c:pt>
                <c:pt idx="8194">
                  <c:v>37684</c:v>
                </c:pt>
                <c:pt idx="8195">
                  <c:v>37683</c:v>
                </c:pt>
                <c:pt idx="8196">
                  <c:v>37682</c:v>
                </c:pt>
                <c:pt idx="8197">
                  <c:v>37681</c:v>
                </c:pt>
                <c:pt idx="8198">
                  <c:v>37680</c:v>
                </c:pt>
                <c:pt idx="8199">
                  <c:v>37679</c:v>
                </c:pt>
                <c:pt idx="8200">
                  <c:v>37678</c:v>
                </c:pt>
                <c:pt idx="8201">
                  <c:v>37677</c:v>
                </c:pt>
                <c:pt idx="8202">
                  <c:v>37676</c:v>
                </c:pt>
                <c:pt idx="8203">
                  <c:v>37675</c:v>
                </c:pt>
                <c:pt idx="8204">
                  <c:v>37674</c:v>
                </c:pt>
                <c:pt idx="8205">
                  <c:v>37673</c:v>
                </c:pt>
                <c:pt idx="8206">
                  <c:v>37672</c:v>
                </c:pt>
                <c:pt idx="8207">
                  <c:v>37671</c:v>
                </c:pt>
                <c:pt idx="8208">
                  <c:v>37670</c:v>
                </c:pt>
                <c:pt idx="8209">
                  <c:v>37669</c:v>
                </c:pt>
                <c:pt idx="8210">
                  <c:v>37668</c:v>
                </c:pt>
                <c:pt idx="8211">
                  <c:v>37667</c:v>
                </c:pt>
                <c:pt idx="8212">
                  <c:v>37666</c:v>
                </c:pt>
                <c:pt idx="8213">
                  <c:v>37665</c:v>
                </c:pt>
                <c:pt idx="8214">
                  <c:v>37664</c:v>
                </c:pt>
                <c:pt idx="8215">
                  <c:v>37663</c:v>
                </c:pt>
                <c:pt idx="8216">
                  <c:v>37662</c:v>
                </c:pt>
                <c:pt idx="8217">
                  <c:v>37661</c:v>
                </c:pt>
                <c:pt idx="8218">
                  <c:v>37660</c:v>
                </c:pt>
                <c:pt idx="8219">
                  <c:v>37659</c:v>
                </c:pt>
                <c:pt idx="8220">
                  <c:v>37658</c:v>
                </c:pt>
                <c:pt idx="8221">
                  <c:v>37657</c:v>
                </c:pt>
                <c:pt idx="8222">
                  <c:v>37656</c:v>
                </c:pt>
                <c:pt idx="8223">
                  <c:v>37655</c:v>
                </c:pt>
                <c:pt idx="8224">
                  <c:v>37654</c:v>
                </c:pt>
                <c:pt idx="8225">
                  <c:v>37653</c:v>
                </c:pt>
                <c:pt idx="8226">
                  <c:v>37652</c:v>
                </c:pt>
                <c:pt idx="8227">
                  <c:v>37651</c:v>
                </c:pt>
                <c:pt idx="8228">
                  <c:v>37650</c:v>
                </c:pt>
                <c:pt idx="8229">
                  <c:v>37649</c:v>
                </c:pt>
                <c:pt idx="8230">
                  <c:v>37648</c:v>
                </c:pt>
                <c:pt idx="8231">
                  <c:v>37647</c:v>
                </c:pt>
                <c:pt idx="8232">
                  <c:v>37646</c:v>
                </c:pt>
                <c:pt idx="8233">
                  <c:v>37645</c:v>
                </c:pt>
                <c:pt idx="8234">
                  <c:v>37644</c:v>
                </c:pt>
                <c:pt idx="8235">
                  <c:v>37643</c:v>
                </c:pt>
                <c:pt idx="8236">
                  <c:v>37642</c:v>
                </c:pt>
                <c:pt idx="8237">
                  <c:v>37641</c:v>
                </c:pt>
                <c:pt idx="8238">
                  <c:v>37640</c:v>
                </c:pt>
                <c:pt idx="8239">
                  <c:v>37639</c:v>
                </c:pt>
                <c:pt idx="8240">
                  <c:v>37638</c:v>
                </c:pt>
                <c:pt idx="8241">
                  <c:v>37637</c:v>
                </c:pt>
                <c:pt idx="8242">
                  <c:v>37636</c:v>
                </c:pt>
                <c:pt idx="8243">
                  <c:v>37635</c:v>
                </c:pt>
                <c:pt idx="8244">
                  <c:v>37634</c:v>
                </c:pt>
                <c:pt idx="8245">
                  <c:v>37633</c:v>
                </c:pt>
                <c:pt idx="8246">
                  <c:v>37632</c:v>
                </c:pt>
                <c:pt idx="8247">
                  <c:v>37631</c:v>
                </c:pt>
                <c:pt idx="8248">
                  <c:v>37630</c:v>
                </c:pt>
                <c:pt idx="8249">
                  <c:v>37629</c:v>
                </c:pt>
                <c:pt idx="8250">
                  <c:v>37628</c:v>
                </c:pt>
                <c:pt idx="8251">
                  <c:v>37627</c:v>
                </c:pt>
                <c:pt idx="8252">
                  <c:v>37626</c:v>
                </c:pt>
                <c:pt idx="8253">
                  <c:v>37625</c:v>
                </c:pt>
                <c:pt idx="8254">
                  <c:v>37624</c:v>
                </c:pt>
                <c:pt idx="8255">
                  <c:v>37623</c:v>
                </c:pt>
                <c:pt idx="8256">
                  <c:v>37622</c:v>
                </c:pt>
                <c:pt idx="8257">
                  <c:v>37621</c:v>
                </c:pt>
                <c:pt idx="8258">
                  <c:v>37620</c:v>
                </c:pt>
                <c:pt idx="8259">
                  <c:v>37619</c:v>
                </c:pt>
                <c:pt idx="8260">
                  <c:v>37618</c:v>
                </c:pt>
                <c:pt idx="8261">
                  <c:v>37617</c:v>
                </c:pt>
                <c:pt idx="8262">
                  <c:v>37616</c:v>
                </c:pt>
                <c:pt idx="8263">
                  <c:v>37615</c:v>
                </c:pt>
                <c:pt idx="8264">
                  <c:v>37614</c:v>
                </c:pt>
                <c:pt idx="8265">
                  <c:v>37613</c:v>
                </c:pt>
                <c:pt idx="8266">
                  <c:v>37612</c:v>
                </c:pt>
                <c:pt idx="8267">
                  <c:v>37611</c:v>
                </c:pt>
                <c:pt idx="8268">
                  <c:v>37610</c:v>
                </c:pt>
                <c:pt idx="8269">
                  <c:v>37609</c:v>
                </c:pt>
                <c:pt idx="8270">
                  <c:v>37608</c:v>
                </c:pt>
                <c:pt idx="8271">
                  <c:v>37607</c:v>
                </c:pt>
                <c:pt idx="8272">
                  <c:v>37606</c:v>
                </c:pt>
                <c:pt idx="8273">
                  <c:v>37605</c:v>
                </c:pt>
                <c:pt idx="8274">
                  <c:v>37604</c:v>
                </c:pt>
                <c:pt idx="8275">
                  <c:v>37603</c:v>
                </c:pt>
                <c:pt idx="8276">
                  <c:v>37602</c:v>
                </c:pt>
                <c:pt idx="8277">
                  <c:v>37601</c:v>
                </c:pt>
                <c:pt idx="8278">
                  <c:v>37600</c:v>
                </c:pt>
                <c:pt idx="8279">
                  <c:v>37599</c:v>
                </c:pt>
                <c:pt idx="8280">
                  <c:v>37598</c:v>
                </c:pt>
                <c:pt idx="8281">
                  <c:v>37597</c:v>
                </c:pt>
                <c:pt idx="8282">
                  <c:v>37596</c:v>
                </c:pt>
                <c:pt idx="8283">
                  <c:v>37595</c:v>
                </c:pt>
                <c:pt idx="8284">
                  <c:v>37594</c:v>
                </c:pt>
                <c:pt idx="8285">
                  <c:v>37593</c:v>
                </c:pt>
                <c:pt idx="8286">
                  <c:v>37592</c:v>
                </c:pt>
                <c:pt idx="8287">
                  <c:v>37591</c:v>
                </c:pt>
                <c:pt idx="8288">
                  <c:v>37590</c:v>
                </c:pt>
                <c:pt idx="8289">
                  <c:v>37589</c:v>
                </c:pt>
                <c:pt idx="8290">
                  <c:v>37588</c:v>
                </c:pt>
                <c:pt idx="8291">
                  <c:v>37587</c:v>
                </c:pt>
                <c:pt idx="8292">
                  <c:v>37586</c:v>
                </c:pt>
                <c:pt idx="8293">
                  <c:v>37585</c:v>
                </c:pt>
                <c:pt idx="8294">
                  <c:v>37584</c:v>
                </c:pt>
                <c:pt idx="8295">
                  <c:v>37583</c:v>
                </c:pt>
                <c:pt idx="8296">
                  <c:v>37582</c:v>
                </c:pt>
                <c:pt idx="8297">
                  <c:v>37581</c:v>
                </c:pt>
                <c:pt idx="8298">
                  <c:v>37580</c:v>
                </c:pt>
                <c:pt idx="8299">
                  <c:v>37579</c:v>
                </c:pt>
                <c:pt idx="8300">
                  <c:v>37578</c:v>
                </c:pt>
                <c:pt idx="8301">
                  <c:v>37577</c:v>
                </c:pt>
                <c:pt idx="8302">
                  <c:v>37576</c:v>
                </c:pt>
                <c:pt idx="8303">
                  <c:v>37575</c:v>
                </c:pt>
                <c:pt idx="8304">
                  <c:v>37574</c:v>
                </c:pt>
                <c:pt idx="8305">
                  <c:v>37573</c:v>
                </c:pt>
                <c:pt idx="8306">
                  <c:v>37572</c:v>
                </c:pt>
                <c:pt idx="8307">
                  <c:v>37571</c:v>
                </c:pt>
                <c:pt idx="8308">
                  <c:v>37570</c:v>
                </c:pt>
                <c:pt idx="8309">
                  <c:v>37569</c:v>
                </c:pt>
                <c:pt idx="8310">
                  <c:v>37568</c:v>
                </c:pt>
                <c:pt idx="8311">
                  <c:v>37567</c:v>
                </c:pt>
                <c:pt idx="8312">
                  <c:v>37566</c:v>
                </c:pt>
                <c:pt idx="8313">
                  <c:v>37565</c:v>
                </c:pt>
                <c:pt idx="8314">
                  <c:v>37564</c:v>
                </c:pt>
                <c:pt idx="8315">
                  <c:v>37563</c:v>
                </c:pt>
                <c:pt idx="8316">
                  <c:v>37562</c:v>
                </c:pt>
                <c:pt idx="8317">
                  <c:v>37561</c:v>
                </c:pt>
                <c:pt idx="8318">
                  <c:v>37560</c:v>
                </c:pt>
                <c:pt idx="8319">
                  <c:v>37559</c:v>
                </c:pt>
                <c:pt idx="8320">
                  <c:v>37558</c:v>
                </c:pt>
                <c:pt idx="8321">
                  <c:v>37557</c:v>
                </c:pt>
                <c:pt idx="8322">
                  <c:v>37556</c:v>
                </c:pt>
                <c:pt idx="8323">
                  <c:v>37555</c:v>
                </c:pt>
                <c:pt idx="8324">
                  <c:v>37554</c:v>
                </c:pt>
                <c:pt idx="8325">
                  <c:v>37553</c:v>
                </c:pt>
                <c:pt idx="8326">
                  <c:v>37552</c:v>
                </c:pt>
                <c:pt idx="8327">
                  <c:v>37551</c:v>
                </c:pt>
                <c:pt idx="8328">
                  <c:v>37550</c:v>
                </c:pt>
                <c:pt idx="8329">
                  <c:v>37549</c:v>
                </c:pt>
                <c:pt idx="8330">
                  <c:v>37548</c:v>
                </c:pt>
                <c:pt idx="8331">
                  <c:v>37547</c:v>
                </c:pt>
                <c:pt idx="8332">
                  <c:v>37546</c:v>
                </c:pt>
                <c:pt idx="8333">
                  <c:v>37545</c:v>
                </c:pt>
                <c:pt idx="8334">
                  <c:v>37544</c:v>
                </c:pt>
                <c:pt idx="8335">
                  <c:v>37543</c:v>
                </c:pt>
                <c:pt idx="8336">
                  <c:v>37542</c:v>
                </c:pt>
                <c:pt idx="8337">
                  <c:v>37541</c:v>
                </c:pt>
                <c:pt idx="8338">
                  <c:v>37540</c:v>
                </c:pt>
                <c:pt idx="8339">
                  <c:v>37539</c:v>
                </c:pt>
                <c:pt idx="8340">
                  <c:v>37538</c:v>
                </c:pt>
                <c:pt idx="8341">
                  <c:v>37537</c:v>
                </c:pt>
                <c:pt idx="8342">
                  <c:v>37536</c:v>
                </c:pt>
                <c:pt idx="8343">
                  <c:v>37535</c:v>
                </c:pt>
                <c:pt idx="8344">
                  <c:v>37534</c:v>
                </c:pt>
                <c:pt idx="8345">
                  <c:v>37533</c:v>
                </c:pt>
                <c:pt idx="8346">
                  <c:v>37532</c:v>
                </c:pt>
                <c:pt idx="8347">
                  <c:v>37531</c:v>
                </c:pt>
                <c:pt idx="8348">
                  <c:v>37530</c:v>
                </c:pt>
                <c:pt idx="8349">
                  <c:v>37529</c:v>
                </c:pt>
                <c:pt idx="8350">
                  <c:v>37528</c:v>
                </c:pt>
                <c:pt idx="8351">
                  <c:v>37527</c:v>
                </c:pt>
                <c:pt idx="8352">
                  <c:v>37526</c:v>
                </c:pt>
                <c:pt idx="8353">
                  <c:v>37525</c:v>
                </c:pt>
                <c:pt idx="8354">
                  <c:v>37524</c:v>
                </c:pt>
                <c:pt idx="8355">
                  <c:v>37523</c:v>
                </c:pt>
                <c:pt idx="8356">
                  <c:v>37522</c:v>
                </c:pt>
                <c:pt idx="8357">
                  <c:v>37521</c:v>
                </c:pt>
                <c:pt idx="8358">
                  <c:v>37520</c:v>
                </c:pt>
                <c:pt idx="8359">
                  <c:v>37519</c:v>
                </c:pt>
                <c:pt idx="8360">
                  <c:v>37518</c:v>
                </c:pt>
                <c:pt idx="8361">
                  <c:v>37517</c:v>
                </c:pt>
                <c:pt idx="8362">
                  <c:v>37516</c:v>
                </c:pt>
                <c:pt idx="8363">
                  <c:v>37515</c:v>
                </c:pt>
                <c:pt idx="8364">
                  <c:v>37514</c:v>
                </c:pt>
                <c:pt idx="8365">
                  <c:v>37513</c:v>
                </c:pt>
                <c:pt idx="8366">
                  <c:v>37512</c:v>
                </c:pt>
                <c:pt idx="8367">
                  <c:v>37511</c:v>
                </c:pt>
                <c:pt idx="8368">
                  <c:v>37510</c:v>
                </c:pt>
                <c:pt idx="8369">
                  <c:v>37509</c:v>
                </c:pt>
                <c:pt idx="8370">
                  <c:v>37508</c:v>
                </c:pt>
                <c:pt idx="8371">
                  <c:v>37507</c:v>
                </c:pt>
                <c:pt idx="8372">
                  <c:v>37506</c:v>
                </c:pt>
                <c:pt idx="8373">
                  <c:v>37505</c:v>
                </c:pt>
                <c:pt idx="8374">
                  <c:v>37504</c:v>
                </c:pt>
                <c:pt idx="8375">
                  <c:v>37503</c:v>
                </c:pt>
                <c:pt idx="8376">
                  <c:v>37502</c:v>
                </c:pt>
                <c:pt idx="8377">
                  <c:v>37501</c:v>
                </c:pt>
                <c:pt idx="8378">
                  <c:v>37500</c:v>
                </c:pt>
                <c:pt idx="8379">
                  <c:v>37499</c:v>
                </c:pt>
                <c:pt idx="8380">
                  <c:v>37498</c:v>
                </c:pt>
                <c:pt idx="8381">
                  <c:v>37497</c:v>
                </c:pt>
                <c:pt idx="8382">
                  <c:v>37496</c:v>
                </c:pt>
                <c:pt idx="8383">
                  <c:v>37495</c:v>
                </c:pt>
                <c:pt idx="8384">
                  <c:v>37494</c:v>
                </c:pt>
                <c:pt idx="8385">
                  <c:v>37493</c:v>
                </c:pt>
                <c:pt idx="8386">
                  <c:v>37492</c:v>
                </c:pt>
                <c:pt idx="8387">
                  <c:v>37491</c:v>
                </c:pt>
                <c:pt idx="8388">
                  <c:v>37490</c:v>
                </c:pt>
                <c:pt idx="8389">
                  <c:v>37489</c:v>
                </c:pt>
                <c:pt idx="8390">
                  <c:v>37488</c:v>
                </c:pt>
                <c:pt idx="8391">
                  <c:v>37487</c:v>
                </c:pt>
                <c:pt idx="8392">
                  <c:v>37486</c:v>
                </c:pt>
                <c:pt idx="8393">
                  <c:v>37485</c:v>
                </c:pt>
                <c:pt idx="8394">
                  <c:v>37484</c:v>
                </c:pt>
                <c:pt idx="8395">
                  <c:v>37483</c:v>
                </c:pt>
                <c:pt idx="8396">
                  <c:v>37482</c:v>
                </c:pt>
                <c:pt idx="8397">
                  <c:v>37481</c:v>
                </c:pt>
                <c:pt idx="8398">
                  <c:v>37480</c:v>
                </c:pt>
                <c:pt idx="8399">
                  <c:v>37479</c:v>
                </c:pt>
                <c:pt idx="8400">
                  <c:v>37478</c:v>
                </c:pt>
                <c:pt idx="8401">
                  <c:v>37477</c:v>
                </c:pt>
                <c:pt idx="8402">
                  <c:v>37476</c:v>
                </c:pt>
                <c:pt idx="8403">
                  <c:v>37475</c:v>
                </c:pt>
                <c:pt idx="8404">
                  <c:v>37474</c:v>
                </c:pt>
                <c:pt idx="8405">
                  <c:v>37473</c:v>
                </c:pt>
                <c:pt idx="8406">
                  <c:v>37472</c:v>
                </c:pt>
                <c:pt idx="8407">
                  <c:v>37471</c:v>
                </c:pt>
                <c:pt idx="8408">
                  <c:v>37470</c:v>
                </c:pt>
                <c:pt idx="8409">
                  <c:v>37469</c:v>
                </c:pt>
                <c:pt idx="8410">
                  <c:v>37468</c:v>
                </c:pt>
                <c:pt idx="8411">
                  <c:v>37467</c:v>
                </c:pt>
                <c:pt idx="8412">
                  <c:v>37466</c:v>
                </c:pt>
                <c:pt idx="8413">
                  <c:v>37465</c:v>
                </c:pt>
                <c:pt idx="8414">
                  <c:v>37464</c:v>
                </c:pt>
                <c:pt idx="8415">
                  <c:v>37463</c:v>
                </c:pt>
                <c:pt idx="8416">
                  <c:v>37462</c:v>
                </c:pt>
                <c:pt idx="8417">
                  <c:v>37461</c:v>
                </c:pt>
                <c:pt idx="8418">
                  <c:v>37460</c:v>
                </c:pt>
                <c:pt idx="8419">
                  <c:v>37459</c:v>
                </c:pt>
                <c:pt idx="8420">
                  <c:v>37458</c:v>
                </c:pt>
                <c:pt idx="8421">
                  <c:v>37457</c:v>
                </c:pt>
                <c:pt idx="8422">
                  <c:v>37456</c:v>
                </c:pt>
                <c:pt idx="8423">
                  <c:v>37455</c:v>
                </c:pt>
                <c:pt idx="8424">
                  <c:v>37454</c:v>
                </c:pt>
                <c:pt idx="8425">
                  <c:v>37453</c:v>
                </c:pt>
                <c:pt idx="8426">
                  <c:v>37452</c:v>
                </c:pt>
                <c:pt idx="8427">
                  <c:v>37451</c:v>
                </c:pt>
                <c:pt idx="8428">
                  <c:v>37450</c:v>
                </c:pt>
                <c:pt idx="8429">
                  <c:v>37449</c:v>
                </c:pt>
                <c:pt idx="8430">
                  <c:v>37448</c:v>
                </c:pt>
                <c:pt idx="8431">
                  <c:v>37447</c:v>
                </c:pt>
                <c:pt idx="8432">
                  <c:v>37446</c:v>
                </c:pt>
                <c:pt idx="8433">
                  <c:v>37445</c:v>
                </c:pt>
                <c:pt idx="8434">
                  <c:v>37444</c:v>
                </c:pt>
                <c:pt idx="8435">
                  <c:v>37443</c:v>
                </c:pt>
                <c:pt idx="8436">
                  <c:v>37442</c:v>
                </c:pt>
                <c:pt idx="8437">
                  <c:v>37441</c:v>
                </c:pt>
                <c:pt idx="8438">
                  <c:v>37440</c:v>
                </c:pt>
                <c:pt idx="8439">
                  <c:v>37439</c:v>
                </c:pt>
                <c:pt idx="8440">
                  <c:v>37438</c:v>
                </c:pt>
                <c:pt idx="8441">
                  <c:v>37437</c:v>
                </c:pt>
                <c:pt idx="8442">
                  <c:v>37436</c:v>
                </c:pt>
                <c:pt idx="8443">
                  <c:v>37435</c:v>
                </c:pt>
                <c:pt idx="8444">
                  <c:v>37434</c:v>
                </c:pt>
                <c:pt idx="8445">
                  <c:v>37433</c:v>
                </c:pt>
                <c:pt idx="8446">
                  <c:v>37432</c:v>
                </c:pt>
                <c:pt idx="8447">
                  <c:v>37431</c:v>
                </c:pt>
                <c:pt idx="8448">
                  <c:v>37430</c:v>
                </c:pt>
                <c:pt idx="8449">
                  <c:v>37429</c:v>
                </c:pt>
                <c:pt idx="8450">
                  <c:v>37428</c:v>
                </c:pt>
                <c:pt idx="8451">
                  <c:v>37427</c:v>
                </c:pt>
                <c:pt idx="8452">
                  <c:v>37426</c:v>
                </c:pt>
                <c:pt idx="8453">
                  <c:v>37425</c:v>
                </c:pt>
                <c:pt idx="8454">
                  <c:v>37424</c:v>
                </c:pt>
                <c:pt idx="8455">
                  <c:v>37423</c:v>
                </c:pt>
                <c:pt idx="8456">
                  <c:v>37422</c:v>
                </c:pt>
                <c:pt idx="8457">
                  <c:v>37421</c:v>
                </c:pt>
                <c:pt idx="8458">
                  <c:v>37420</c:v>
                </c:pt>
                <c:pt idx="8459">
                  <c:v>37419</c:v>
                </c:pt>
                <c:pt idx="8460">
                  <c:v>37418</c:v>
                </c:pt>
                <c:pt idx="8461">
                  <c:v>37417</c:v>
                </c:pt>
                <c:pt idx="8462">
                  <c:v>37416</c:v>
                </c:pt>
                <c:pt idx="8463">
                  <c:v>37415</c:v>
                </c:pt>
                <c:pt idx="8464">
                  <c:v>37414</c:v>
                </c:pt>
                <c:pt idx="8465">
                  <c:v>37413</c:v>
                </c:pt>
                <c:pt idx="8466">
                  <c:v>37412</c:v>
                </c:pt>
                <c:pt idx="8467">
                  <c:v>37411</c:v>
                </c:pt>
                <c:pt idx="8468">
                  <c:v>37410</c:v>
                </c:pt>
                <c:pt idx="8469">
                  <c:v>37409</c:v>
                </c:pt>
                <c:pt idx="8470">
                  <c:v>37408</c:v>
                </c:pt>
                <c:pt idx="8471">
                  <c:v>37407</c:v>
                </c:pt>
                <c:pt idx="8472">
                  <c:v>37406</c:v>
                </c:pt>
                <c:pt idx="8473">
                  <c:v>37405</c:v>
                </c:pt>
                <c:pt idx="8474">
                  <c:v>37404</c:v>
                </c:pt>
                <c:pt idx="8475">
                  <c:v>37403</c:v>
                </c:pt>
                <c:pt idx="8476">
                  <c:v>37402</c:v>
                </c:pt>
                <c:pt idx="8477">
                  <c:v>37401</c:v>
                </c:pt>
                <c:pt idx="8478">
                  <c:v>37400</c:v>
                </c:pt>
                <c:pt idx="8479">
                  <c:v>37399</c:v>
                </c:pt>
                <c:pt idx="8480">
                  <c:v>37398</c:v>
                </c:pt>
                <c:pt idx="8481">
                  <c:v>37397</c:v>
                </c:pt>
                <c:pt idx="8482">
                  <c:v>37396</c:v>
                </c:pt>
                <c:pt idx="8483">
                  <c:v>37395</c:v>
                </c:pt>
                <c:pt idx="8484">
                  <c:v>37394</c:v>
                </c:pt>
                <c:pt idx="8485">
                  <c:v>37393</c:v>
                </c:pt>
                <c:pt idx="8486">
                  <c:v>37392</c:v>
                </c:pt>
                <c:pt idx="8487">
                  <c:v>37391</c:v>
                </c:pt>
                <c:pt idx="8488">
                  <c:v>37390</c:v>
                </c:pt>
                <c:pt idx="8489">
                  <c:v>37389</c:v>
                </c:pt>
                <c:pt idx="8490">
                  <c:v>37388</c:v>
                </c:pt>
                <c:pt idx="8491">
                  <c:v>37387</c:v>
                </c:pt>
                <c:pt idx="8492">
                  <c:v>37386</c:v>
                </c:pt>
                <c:pt idx="8493">
                  <c:v>37385</c:v>
                </c:pt>
                <c:pt idx="8494">
                  <c:v>37384</c:v>
                </c:pt>
                <c:pt idx="8495">
                  <c:v>37383</c:v>
                </c:pt>
                <c:pt idx="8496">
                  <c:v>37382</c:v>
                </c:pt>
                <c:pt idx="8497">
                  <c:v>37381</c:v>
                </c:pt>
                <c:pt idx="8498">
                  <c:v>37380</c:v>
                </c:pt>
                <c:pt idx="8499">
                  <c:v>37379</c:v>
                </c:pt>
                <c:pt idx="8500">
                  <c:v>37378</c:v>
                </c:pt>
                <c:pt idx="8501">
                  <c:v>37377</c:v>
                </c:pt>
                <c:pt idx="8502">
                  <c:v>37376</c:v>
                </c:pt>
                <c:pt idx="8503">
                  <c:v>37375</c:v>
                </c:pt>
                <c:pt idx="8504">
                  <c:v>37374</c:v>
                </c:pt>
                <c:pt idx="8505">
                  <c:v>37373</c:v>
                </c:pt>
                <c:pt idx="8506">
                  <c:v>37372</c:v>
                </c:pt>
                <c:pt idx="8507">
                  <c:v>37371</c:v>
                </c:pt>
                <c:pt idx="8508">
                  <c:v>37370</c:v>
                </c:pt>
                <c:pt idx="8509">
                  <c:v>37369</c:v>
                </c:pt>
                <c:pt idx="8510">
                  <c:v>37368</c:v>
                </c:pt>
                <c:pt idx="8511">
                  <c:v>37367</c:v>
                </c:pt>
                <c:pt idx="8512">
                  <c:v>37366</c:v>
                </c:pt>
                <c:pt idx="8513">
                  <c:v>37365</c:v>
                </c:pt>
                <c:pt idx="8514">
                  <c:v>37364</c:v>
                </c:pt>
                <c:pt idx="8515">
                  <c:v>37363</c:v>
                </c:pt>
                <c:pt idx="8516">
                  <c:v>37362</c:v>
                </c:pt>
                <c:pt idx="8517">
                  <c:v>37361</c:v>
                </c:pt>
                <c:pt idx="8518">
                  <c:v>37360</c:v>
                </c:pt>
                <c:pt idx="8519">
                  <c:v>37359</c:v>
                </c:pt>
                <c:pt idx="8520">
                  <c:v>37358</c:v>
                </c:pt>
                <c:pt idx="8521">
                  <c:v>37357</c:v>
                </c:pt>
                <c:pt idx="8522">
                  <c:v>37356</c:v>
                </c:pt>
                <c:pt idx="8523">
                  <c:v>37355</c:v>
                </c:pt>
                <c:pt idx="8524">
                  <c:v>37354</c:v>
                </c:pt>
                <c:pt idx="8525">
                  <c:v>37353</c:v>
                </c:pt>
                <c:pt idx="8526">
                  <c:v>37352</c:v>
                </c:pt>
                <c:pt idx="8527">
                  <c:v>37351</c:v>
                </c:pt>
                <c:pt idx="8528">
                  <c:v>37350</c:v>
                </c:pt>
                <c:pt idx="8529">
                  <c:v>37349</c:v>
                </c:pt>
                <c:pt idx="8530">
                  <c:v>37348</c:v>
                </c:pt>
                <c:pt idx="8531">
                  <c:v>37347</c:v>
                </c:pt>
                <c:pt idx="8532">
                  <c:v>37346</c:v>
                </c:pt>
                <c:pt idx="8533">
                  <c:v>37345</c:v>
                </c:pt>
                <c:pt idx="8534">
                  <c:v>37344</c:v>
                </c:pt>
                <c:pt idx="8535">
                  <c:v>37343</c:v>
                </c:pt>
                <c:pt idx="8536">
                  <c:v>37342</c:v>
                </c:pt>
                <c:pt idx="8537">
                  <c:v>37341</c:v>
                </c:pt>
                <c:pt idx="8538">
                  <c:v>37340</c:v>
                </c:pt>
                <c:pt idx="8539">
                  <c:v>37339</c:v>
                </c:pt>
                <c:pt idx="8540">
                  <c:v>37338</c:v>
                </c:pt>
                <c:pt idx="8541">
                  <c:v>37337</c:v>
                </c:pt>
                <c:pt idx="8542">
                  <c:v>37336</c:v>
                </c:pt>
                <c:pt idx="8543">
                  <c:v>37335</c:v>
                </c:pt>
                <c:pt idx="8544">
                  <c:v>37334</c:v>
                </c:pt>
                <c:pt idx="8545">
                  <c:v>37333</c:v>
                </c:pt>
                <c:pt idx="8546">
                  <c:v>37332</c:v>
                </c:pt>
                <c:pt idx="8547">
                  <c:v>37331</c:v>
                </c:pt>
                <c:pt idx="8548">
                  <c:v>37330</c:v>
                </c:pt>
                <c:pt idx="8549">
                  <c:v>37329</c:v>
                </c:pt>
                <c:pt idx="8550">
                  <c:v>37328</c:v>
                </c:pt>
                <c:pt idx="8551">
                  <c:v>37327</c:v>
                </c:pt>
                <c:pt idx="8552">
                  <c:v>37326</c:v>
                </c:pt>
                <c:pt idx="8553">
                  <c:v>37325</c:v>
                </c:pt>
                <c:pt idx="8554">
                  <c:v>37324</c:v>
                </c:pt>
                <c:pt idx="8555">
                  <c:v>37323</c:v>
                </c:pt>
                <c:pt idx="8556">
                  <c:v>37322</c:v>
                </c:pt>
                <c:pt idx="8557">
                  <c:v>37321</c:v>
                </c:pt>
                <c:pt idx="8558">
                  <c:v>37320</c:v>
                </c:pt>
                <c:pt idx="8559">
                  <c:v>37319</c:v>
                </c:pt>
                <c:pt idx="8560">
                  <c:v>37318</c:v>
                </c:pt>
                <c:pt idx="8561">
                  <c:v>37317</c:v>
                </c:pt>
                <c:pt idx="8562">
                  <c:v>37316</c:v>
                </c:pt>
                <c:pt idx="8563">
                  <c:v>37315</c:v>
                </c:pt>
                <c:pt idx="8564">
                  <c:v>37314</c:v>
                </c:pt>
                <c:pt idx="8565">
                  <c:v>37313</c:v>
                </c:pt>
                <c:pt idx="8566">
                  <c:v>37312</c:v>
                </c:pt>
                <c:pt idx="8567">
                  <c:v>37311</c:v>
                </c:pt>
                <c:pt idx="8568">
                  <c:v>37310</c:v>
                </c:pt>
                <c:pt idx="8569">
                  <c:v>37309</c:v>
                </c:pt>
                <c:pt idx="8570">
                  <c:v>37308</c:v>
                </c:pt>
                <c:pt idx="8571">
                  <c:v>37307</c:v>
                </c:pt>
                <c:pt idx="8572">
                  <c:v>37306</c:v>
                </c:pt>
                <c:pt idx="8573">
                  <c:v>37305</c:v>
                </c:pt>
                <c:pt idx="8574">
                  <c:v>37304</c:v>
                </c:pt>
                <c:pt idx="8575">
                  <c:v>37303</c:v>
                </c:pt>
                <c:pt idx="8576">
                  <c:v>37302</c:v>
                </c:pt>
                <c:pt idx="8577">
                  <c:v>37301</c:v>
                </c:pt>
                <c:pt idx="8578">
                  <c:v>37300</c:v>
                </c:pt>
                <c:pt idx="8579">
                  <c:v>37299</c:v>
                </c:pt>
                <c:pt idx="8580">
                  <c:v>37298</c:v>
                </c:pt>
                <c:pt idx="8581">
                  <c:v>37297</c:v>
                </c:pt>
                <c:pt idx="8582">
                  <c:v>37296</c:v>
                </c:pt>
                <c:pt idx="8583">
                  <c:v>37295</c:v>
                </c:pt>
                <c:pt idx="8584">
                  <c:v>37294</c:v>
                </c:pt>
                <c:pt idx="8585">
                  <c:v>37293</c:v>
                </c:pt>
                <c:pt idx="8586">
                  <c:v>37292</c:v>
                </c:pt>
                <c:pt idx="8587">
                  <c:v>37291</c:v>
                </c:pt>
                <c:pt idx="8588">
                  <c:v>37290</c:v>
                </c:pt>
                <c:pt idx="8589">
                  <c:v>37289</c:v>
                </c:pt>
                <c:pt idx="8590">
                  <c:v>37288</c:v>
                </c:pt>
                <c:pt idx="8591">
                  <c:v>37287</c:v>
                </c:pt>
                <c:pt idx="8592">
                  <c:v>37286</c:v>
                </c:pt>
                <c:pt idx="8593">
                  <c:v>37285</c:v>
                </c:pt>
                <c:pt idx="8594">
                  <c:v>37284</c:v>
                </c:pt>
                <c:pt idx="8595">
                  <c:v>37283</c:v>
                </c:pt>
                <c:pt idx="8596">
                  <c:v>37282</c:v>
                </c:pt>
                <c:pt idx="8597">
                  <c:v>37281</c:v>
                </c:pt>
                <c:pt idx="8598">
                  <c:v>37280</c:v>
                </c:pt>
                <c:pt idx="8599">
                  <c:v>37279</c:v>
                </c:pt>
                <c:pt idx="8600">
                  <c:v>37278</c:v>
                </c:pt>
                <c:pt idx="8601">
                  <c:v>37277</c:v>
                </c:pt>
                <c:pt idx="8602">
                  <c:v>37276</c:v>
                </c:pt>
                <c:pt idx="8603">
                  <c:v>37275</c:v>
                </c:pt>
                <c:pt idx="8604">
                  <c:v>37274</c:v>
                </c:pt>
                <c:pt idx="8605">
                  <c:v>37273</c:v>
                </c:pt>
                <c:pt idx="8606">
                  <c:v>37272</c:v>
                </c:pt>
                <c:pt idx="8607">
                  <c:v>37271</c:v>
                </c:pt>
                <c:pt idx="8608">
                  <c:v>37270</c:v>
                </c:pt>
                <c:pt idx="8609">
                  <c:v>37269</c:v>
                </c:pt>
                <c:pt idx="8610">
                  <c:v>37268</c:v>
                </c:pt>
                <c:pt idx="8611">
                  <c:v>37267</c:v>
                </c:pt>
                <c:pt idx="8612">
                  <c:v>37266</c:v>
                </c:pt>
                <c:pt idx="8613">
                  <c:v>37265</c:v>
                </c:pt>
                <c:pt idx="8614">
                  <c:v>37264</c:v>
                </c:pt>
                <c:pt idx="8615">
                  <c:v>37263</c:v>
                </c:pt>
                <c:pt idx="8616">
                  <c:v>37262</c:v>
                </c:pt>
                <c:pt idx="8617">
                  <c:v>37261</c:v>
                </c:pt>
                <c:pt idx="8618">
                  <c:v>37260</c:v>
                </c:pt>
                <c:pt idx="8619">
                  <c:v>37259</c:v>
                </c:pt>
                <c:pt idx="8620">
                  <c:v>37258</c:v>
                </c:pt>
                <c:pt idx="8621">
                  <c:v>37257</c:v>
                </c:pt>
                <c:pt idx="8622">
                  <c:v>37256</c:v>
                </c:pt>
                <c:pt idx="8623">
                  <c:v>37255</c:v>
                </c:pt>
                <c:pt idx="8624">
                  <c:v>37254</c:v>
                </c:pt>
                <c:pt idx="8625">
                  <c:v>37253</c:v>
                </c:pt>
                <c:pt idx="8626">
                  <c:v>37252</c:v>
                </c:pt>
                <c:pt idx="8627">
                  <c:v>37251</c:v>
                </c:pt>
                <c:pt idx="8628">
                  <c:v>37250</c:v>
                </c:pt>
                <c:pt idx="8629">
                  <c:v>37249</c:v>
                </c:pt>
                <c:pt idx="8630">
                  <c:v>37248</c:v>
                </c:pt>
                <c:pt idx="8631">
                  <c:v>37247</c:v>
                </c:pt>
                <c:pt idx="8632">
                  <c:v>37246</c:v>
                </c:pt>
                <c:pt idx="8633">
                  <c:v>37245</c:v>
                </c:pt>
                <c:pt idx="8634">
                  <c:v>37244</c:v>
                </c:pt>
                <c:pt idx="8635">
                  <c:v>37243</c:v>
                </c:pt>
                <c:pt idx="8636">
                  <c:v>37242</c:v>
                </c:pt>
                <c:pt idx="8637">
                  <c:v>37241</c:v>
                </c:pt>
                <c:pt idx="8638">
                  <c:v>37240</c:v>
                </c:pt>
                <c:pt idx="8639">
                  <c:v>37239</c:v>
                </c:pt>
                <c:pt idx="8640">
                  <c:v>37238</c:v>
                </c:pt>
                <c:pt idx="8641">
                  <c:v>37237</c:v>
                </c:pt>
                <c:pt idx="8642">
                  <c:v>37236</c:v>
                </c:pt>
                <c:pt idx="8643">
                  <c:v>37235</c:v>
                </c:pt>
                <c:pt idx="8644">
                  <c:v>37234</c:v>
                </c:pt>
                <c:pt idx="8645">
                  <c:v>37233</c:v>
                </c:pt>
                <c:pt idx="8646">
                  <c:v>37232</c:v>
                </c:pt>
                <c:pt idx="8647">
                  <c:v>37231</c:v>
                </c:pt>
                <c:pt idx="8648">
                  <c:v>37230</c:v>
                </c:pt>
                <c:pt idx="8649">
                  <c:v>37229</c:v>
                </c:pt>
                <c:pt idx="8650">
                  <c:v>37228</c:v>
                </c:pt>
                <c:pt idx="8651">
                  <c:v>37227</c:v>
                </c:pt>
                <c:pt idx="8652">
                  <c:v>37226</c:v>
                </c:pt>
                <c:pt idx="8653">
                  <c:v>37225</c:v>
                </c:pt>
                <c:pt idx="8654">
                  <c:v>37224</c:v>
                </c:pt>
                <c:pt idx="8655">
                  <c:v>37223</c:v>
                </c:pt>
                <c:pt idx="8656">
                  <c:v>37222</c:v>
                </c:pt>
                <c:pt idx="8657">
                  <c:v>37221</c:v>
                </c:pt>
                <c:pt idx="8658">
                  <c:v>37220</c:v>
                </c:pt>
                <c:pt idx="8659">
                  <c:v>37219</c:v>
                </c:pt>
                <c:pt idx="8660">
                  <c:v>37218</c:v>
                </c:pt>
                <c:pt idx="8661">
                  <c:v>37217</c:v>
                </c:pt>
                <c:pt idx="8662">
                  <c:v>37216</c:v>
                </c:pt>
                <c:pt idx="8663">
                  <c:v>37215</c:v>
                </c:pt>
                <c:pt idx="8664">
                  <c:v>37214</c:v>
                </c:pt>
                <c:pt idx="8665">
                  <c:v>37213</c:v>
                </c:pt>
                <c:pt idx="8666">
                  <c:v>37212</c:v>
                </c:pt>
                <c:pt idx="8667">
                  <c:v>37211</c:v>
                </c:pt>
                <c:pt idx="8668">
                  <c:v>37210</c:v>
                </c:pt>
                <c:pt idx="8669">
                  <c:v>37209</c:v>
                </c:pt>
                <c:pt idx="8670">
                  <c:v>37208</c:v>
                </c:pt>
                <c:pt idx="8671">
                  <c:v>37207</c:v>
                </c:pt>
                <c:pt idx="8672">
                  <c:v>37206</c:v>
                </c:pt>
                <c:pt idx="8673">
                  <c:v>37205</c:v>
                </c:pt>
                <c:pt idx="8674">
                  <c:v>37204</c:v>
                </c:pt>
                <c:pt idx="8675">
                  <c:v>37203</c:v>
                </c:pt>
                <c:pt idx="8676">
                  <c:v>37202</c:v>
                </c:pt>
                <c:pt idx="8677">
                  <c:v>37201</c:v>
                </c:pt>
                <c:pt idx="8678">
                  <c:v>37200</c:v>
                </c:pt>
                <c:pt idx="8679">
                  <c:v>37199</c:v>
                </c:pt>
                <c:pt idx="8680">
                  <c:v>37198</c:v>
                </c:pt>
                <c:pt idx="8681">
                  <c:v>37197</c:v>
                </c:pt>
                <c:pt idx="8682">
                  <c:v>37196</c:v>
                </c:pt>
                <c:pt idx="8683">
                  <c:v>37195</c:v>
                </c:pt>
                <c:pt idx="8684">
                  <c:v>37194</c:v>
                </c:pt>
                <c:pt idx="8685">
                  <c:v>37193</c:v>
                </c:pt>
                <c:pt idx="8686">
                  <c:v>37192</c:v>
                </c:pt>
                <c:pt idx="8687">
                  <c:v>37191</c:v>
                </c:pt>
                <c:pt idx="8688">
                  <c:v>37190</c:v>
                </c:pt>
                <c:pt idx="8689">
                  <c:v>37189</c:v>
                </c:pt>
                <c:pt idx="8690">
                  <c:v>37188</c:v>
                </c:pt>
                <c:pt idx="8691">
                  <c:v>37187</c:v>
                </c:pt>
                <c:pt idx="8692">
                  <c:v>37186</c:v>
                </c:pt>
                <c:pt idx="8693">
                  <c:v>37185</c:v>
                </c:pt>
                <c:pt idx="8694">
                  <c:v>37184</c:v>
                </c:pt>
                <c:pt idx="8695">
                  <c:v>37183</c:v>
                </c:pt>
                <c:pt idx="8696">
                  <c:v>37182</c:v>
                </c:pt>
                <c:pt idx="8697">
                  <c:v>37181</c:v>
                </c:pt>
                <c:pt idx="8698">
                  <c:v>37180</c:v>
                </c:pt>
                <c:pt idx="8699">
                  <c:v>37179</c:v>
                </c:pt>
                <c:pt idx="8700">
                  <c:v>37178</c:v>
                </c:pt>
                <c:pt idx="8701">
                  <c:v>37177</c:v>
                </c:pt>
                <c:pt idx="8702">
                  <c:v>37176</c:v>
                </c:pt>
                <c:pt idx="8703">
                  <c:v>37175</c:v>
                </c:pt>
                <c:pt idx="8704">
                  <c:v>37174</c:v>
                </c:pt>
                <c:pt idx="8705">
                  <c:v>37173</c:v>
                </c:pt>
                <c:pt idx="8706">
                  <c:v>37172</c:v>
                </c:pt>
                <c:pt idx="8707">
                  <c:v>37171</c:v>
                </c:pt>
                <c:pt idx="8708">
                  <c:v>37170</c:v>
                </c:pt>
                <c:pt idx="8709">
                  <c:v>37169</c:v>
                </c:pt>
                <c:pt idx="8710">
                  <c:v>37168</c:v>
                </c:pt>
                <c:pt idx="8711">
                  <c:v>37167</c:v>
                </c:pt>
                <c:pt idx="8712">
                  <c:v>37166</c:v>
                </c:pt>
                <c:pt idx="8713">
                  <c:v>37165</c:v>
                </c:pt>
                <c:pt idx="8714">
                  <c:v>37164</c:v>
                </c:pt>
                <c:pt idx="8715">
                  <c:v>37163</c:v>
                </c:pt>
                <c:pt idx="8716">
                  <c:v>37162</c:v>
                </c:pt>
                <c:pt idx="8717">
                  <c:v>37161</c:v>
                </c:pt>
                <c:pt idx="8718">
                  <c:v>37160</c:v>
                </c:pt>
                <c:pt idx="8719">
                  <c:v>37159</c:v>
                </c:pt>
                <c:pt idx="8720">
                  <c:v>37158</c:v>
                </c:pt>
                <c:pt idx="8721">
                  <c:v>37157</c:v>
                </c:pt>
                <c:pt idx="8722">
                  <c:v>37156</c:v>
                </c:pt>
                <c:pt idx="8723">
                  <c:v>37155</c:v>
                </c:pt>
                <c:pt idx="8724">
                  <c:v>37154</c:v>
                </c:pt>
                <c:pt idx="8725">
                  <c:v>37153</c:v>
                </c:pt>
                <c:pt idx="8726">
                  <c:v>37152</c:v>
                </c:pt>
                <c:pt idx="8727">
                  <c:v>37151</c:v>
                </c:pt>
                <c:pt idx="8728">
                  <c:v>37150</c:v>
                </c:pt>
                <c:pt idx="8729">
                  <c:v>37149</c:v>
                </c:pt>
                <c:pt idx="8730">
                  <c:v>37148</c:v>
                </c:pt>
                <c:pt idx="8731">
                  <c:v>37147</c:v>
                </c:pt>
                <c:pt idx="8732">
                  <c:v>37146</c:v>
                </c:pt>
                <c:pt idx="8733">
                  <c:v>37145</c:v>
                </c:pt>
                <c:pt idx="8734">
                  <c:v>37144</c:v>
                </c:pt>
                <c:pt idx="8735">
                  <c:v>37143</c:v>
                </c:pt>
                <c:pt idx="8736">
                  <c:v>37142</c:v>
                </c:pt>
                <c:pt idx="8737">
                  <c:v>37141</c:v>
                </c:pt>
                <c:pt idx="8738">
                  <c:v>37140</c:v>
                </c:pt>
                <c:pt idx="8739">
                  <c:v>37139</c:v>
                </c:pt>
                <c:pt idx="8740">
                  <c:v>37138</c:v>
                </c:pt>
                <c:pt idx="8741">
                  <c:v>37137</c:v>
                </c:pt>
                <c:pt idx="8742">
                  <c:v>37136</c:v>
                </c:pt>
                <c:pt idx="8743">
                  <c:v>37135</c:v>
                </c:pt>
                <c:pt idx="8744">
                  <c:v>37134</c:v>
                </c:pt>
                <c:pt idx="8745">
                  <c:v>37133</c:v>
                </c:pt>
                <c:pt idx="8746">
                  <c:v>37132</c:v>
                </c:pt>
                <c:pt idx="8747">
                  <c:v>37131</c:v>
                </c:pt>
                <c:pt idx="8748">
                  <c:v>37130</c:v>
                </c:pt>
                <c:pt idx="8749">
                  <c:v>37129</c:v>
                </c:pt>
                <c:pt idx="8750">
                  <c:v>37128</c:v>
                </c:pt>
                <c:pt idx="8751">
                  <c:v>37127</c:v>
                </c:pt>
                <c:pt idx="8752">
                  <c:v>37126</c:v>
                </c:pt>
                <c:pt idx="8753">
                  <c:v>37125</c:v>
                </c:pt>
                <c:pt idx="8754">
                  <c:v>37124</c:v>
                </c:pt>
                <c:pt idx="8755">
                  <c:v>37123</c:v>
                </c:pt>
                <c:pt idx="8756">
                  <c:v>37122</c:v>
                </c:pt>
                <c:pt idx="8757">
                  <c:v>37121</c:v>
                </c:pt>
                <c:pt idx="8758">
                  <c:v>37120</c:v>
                </c:pt>
                <c:pt idx="8759">
                  <c:v>37119</c:v>
                </c:pt>
                <c:pt idx="8760">
                  <c:v>37118</c:v>
                </c:pt>
                <c:pt idx="8761">
                  <c:v>37117</c:v>
                </c:pt>
                <c:pt idx="8762">
                  <c:v>37116</c:v>
                </c:pt>
                <c:pt idx="8763">
                  <c:v>37115</c:v>
                </c:pt>
                <c:pt idx="8764">
                  <c:v>37114</c:v>
                </c:pt>
                <c:pt idx="8765">
                  <c:v>37113</c:v>
                </c:pt>
                <c:pt idx="8766">
                  <c:v>37112</c:v>
                </c:pt>
                <c:pt idx="8767">
                  <c:v>37111</c:v>
                </c:pt>
                <c:pt idx="8768">
                  <c:v>37110</c:v>
                </c:pt>
                <c:pt idx="8769">
                  <c:v>37109</c:v>
                </c:pt>
                <c:pt idx="8770">
                  <c:v>37108</c:v>
                </c:pt>
                <c:pt idx="8771">
                  <c:v>37107</c:v>
                </c:pt>
                <c:pt idx="8772">
                  <c:v>37106</c:v>
                </c:pt>
                <c:pt idx="8773">
                  <c:v>37105</c:v>
                </c:pt>
                <c:pt idx="8774">
                  <c:v>37104</c:v>
                </c:pt>
                <c:pt idx="8775">
                  <c:v>37103</c:v>
                </c:pt>
                <c:pt idx="8776">
                  <c:v>37102</c:v>
                </c:pt>
                <c:pt idx="8777">
                  <c:v>37101</c:v>
                </c:pt>
                <c:pt idx="8778">
                  <c:v>37100</c:v>
                </c:pt>
                <c:pt idx="8779">
                  <c:v>37099</c:v>
                </c:pt>
                <c:pt idx="8780">
                  <c:v>37098</c:v>
                </c:pt>
                <c:pt idx="8781">
                  <c:v>37097</c:v>
                </c:pt>
                <c:pt idx="8782">
                  <c:v>37096</c:v>
                </c:pt>
                <c:pt idx="8783">
                  <c:v>37095</c:v>
                </c:pt>
                <c:pt idx="8784">
                  <c:v>37094</c:v>
                </c:pt>
                <c:pt idx="8785">
                  <c:v>37093</c:v>
                </c:pt>
                <c:pt idx="8786">
                  <c:v>37092</c:v>
                </c:pt>
                <c:pt idx="8787">
                  <c:v>37091</c:v>
                </c:pt>
                <c:pt idx="8788">
                  <c:v>37090</c:v>
                </c:pt>
                <c:pt idx="8789">
                  <c:v>37089</c:v>
                </c:pt>
                <c:pt idx="8790">
                  <c:v>37088</c:v>
                </c:pt>
                <c:pt idx="8791">
                  <c:v>37087</c:v>
                </c:pt>
                <c:pt idx="8792">
                  <c:v>37086</c:v>
                </c:pt>
                <c:pt idx="8793">
                  <c:v>37085</c:v>
                </c:pt>
                <c:pt idx="8794">
                  <c:v>37084</c:v>
                </c:pt>
                <c:pt idx="8795">
                  <c:v>37083</c:v>
                </c:pt>
                <c:pt idx="8796">
                  <c:v>37082</c:v>
                </c:pt>
                <c:pt idx="8797">
                  <c:v>37081</c:v>
                </c:pt>
                <c:pt idx="8798">
                  <c:v>37080</c:v>
                </c:pt>
                <c:pt idx="8799">
                  <c:v>37079</c:v>
                </c:pt>
                <c:pt idx="8800">
                  <c:v>37078</c:v>
                </c:pt>
                <c:pt idx="8801">
                  <c:v>37077</c:v>
                </c:pt>
                <c:pt idx="8802">
                  <c:v>37076</c:v>
                </c:pt>
                <c:pt idx="8803">
                  <c:v>37075</c:v>
                </c:pt>
                <c:pt idx="8804">
                  <c:v>37074</c:v>
                </c:pt>
                <c:pt idx="8805">
                  <c:v>37073</c:v>
                </c:pt>
                <c:pt idx="8806">
                  <c:v>37072</c:v>
                </c:pt>
                <c:pt idx="8807">
                  <c:v>37071</c:v>
                </c:pt>
                <c:pt idx="8808">
                  <c:v>37070</c:v>
                </c:pt>
                <c:pt idx="8809">
                  <c:v>37069</c:v>
                </c:pt>
                <c:pt idx="8810">
                  <c:v>37068</c:v>
                </c:pt>
                <c:pt idx="8811">
                  <c:v>37067</c:v>
                </c:pt>
                <c:pt idx="8812">
                  <c:v>37066</c:v>
                </c:pt>
                <c:pt idx="8813">
                  <c:v>37065</c:v>
                </c:pt>
                <c:pt idx="8814">
                  <c:v>37064</c:v>
                </c:pt>
                <c:pt idx="8815">
                  <c:v>37063</c:v>
                </c:pt>
                <c:pt idx="8816">
                  <c:v>37062</c:v>
                </c:pt>
                <c:pt idx="8817">
                  <c:v>37061</c:v>
                </c:pt>
                <c:pt idx="8818">
                  <c:v>37060</c:v>
                </c:pt>
                <c:pt idx="8819">
                  <c:v>37059</c:v>
                </c:pt>
                <c:pt idx="8820">
                  <c:v>37058</c:v>
                </c:pt>
                <c:pt idx="8821">
                  <c:v>37057</c:v>
                </c:pt>
                <c:pt idx="8822">
                  <c:v>37056</c:v>
                </c:pt>
                <c:pt idx="8823">
                  <c:v>37055</c:v>
                </c:pt>
                <c:pt idx="8824">
                  <c:v>37054</c:v>
                </c:pt>
                <c:pt idx="8825">
                  <c:v>37053</c:v>
                </c:pt>
                <c:pt idx="8826">
                  <c:v>37052</c:v>
                </c:pt>
                <c:pt idx="8827">
                  <c:v>37051</c:v>
                </c:pt>
                <c:pt idx="8828">
                  <c:v>37050</c:v>
                </c:pt>
                <c:pt idx="8829">
                  <c:v>37049</c:v>
                </c:pt>
                <c:pt idx="8830">
                  <c:v>37048</c:v>
                </c:pt>
                <c:pt idx="8831">
                  <c:v>37047</c:v>
                </c:pt>
                <c:pt idx="8832">
                  <c:v>37046</c:v>
                </c:pt>
                <c:pt idx="8833">
                  <c:v>37045</c:v>
                </c:pt>
                <c:pt idx="8834">
                  <c:v>37044</c:v>
                </c:pt>
                <c:pt idx="8835">
                  <c:v>37043</c:v>
                </c:pt>
                <c:pt idx="8836">
                  <c:v>37042</c:v>
                </c:pt>
                <c:pt idx="8837">
                  <c:v>37041</c:v>
                </c:pt>
                <c:pt idx="8838">
                  <c:v>37040</c:v>
                </c:pt>
                <c:pt idx="8839">
                  <c:v>37039</c:v>
                </c:pt>
                <c:pt idx="8840">
                  <c:v>37038</c:v>
                </c:pt>
                <c:pt idx="8841">
                  <c:v>37037</c:v>
                </c:pt>
                <c:pt idx="8842">
                  <c:v>37036</c:v>
                </c:pt>
                <c:pt idx="8843">
                  <c:v>37035</c:v>
                </c:pt>
                <c:pt idx="8844">
                  <c:v>37034</c:v>
                </c:pt>
                <c:pt idx="8845">
                  <c:v>37033</c:v>
                </c:pt>
                <c:pt idx="8846">
                  <c:v>37032</c:v>
                </c:pt>
                <c:pt idx="8847">
                  <c:v>37031</c:v>
                </c:pt>
                <c:pt idx="8848">
                  <c:v>37030</c:v>
                </c:pt>
                <c:pt idx="8849">
                  <c:v>37029</c:v>
                </c:pt>
                <c:pt idx="8850">
                  <c:v>37028</c:v>
                </c:pt>
                <c:pt idx="8851">
                  <c:v>37027</c:v>
                </c:pt>
                <c:pt idx="8852">
                  <c:v>37026</c:v>
                </c:pt>
                <c:pt idx="8853">
                  <c:v>37025</c:v>
                </c:pt>
                <c:pt idx="8854">
                  <c:v>37024</c:v>
                </c:pt>
                <c:pt idx="8855">
                  <c:v>37023</c:v>
                </c:pt>
                <c:pt idx="8856">
                  <c:v>37022</c:v>
                </c:pt>
                <c:pt idx="8857">
                  <c:v>37021</c:v>
                </c:pt>
                <c:pt idx="8858">
                  <c:v>37020</c:v>
                </c:pt>
                <c:pt idx="8859">
                  <c:v>37019</c:v>
                </c:pt>
                <c:pt idx="8860">
                  <c:v>37018</c:v>
                </c:pt>
                <c:pt idx="8861">
                  <c:v>37017</c:v>
                </c:pt>
                <c:pt idx="8862">
                  <c:v>37016</c:v>
                </c:pt>
                <c:pt idx="8863">
                  <c:v>37015</c:v>
                </c:pt>
                <c:pt idx="8864">
                  <c:v>37014</c:v>
                </c:pt>
                <c:pt idx="8865">
                  <c:v>37013</c:v>
                </c:pt>
                <c:pt idx="8866">
                  <c:v>37012</c:v>
                </c:pt>
                <c:pt idx="8867">
                  <c:v>37011</c:v>
                </c:pt>
                <c:pt idx="8868">
                  <c:v>37010</c:v>
                </c:pt>
                <c:pt idx="8869">
                  <c:v>37009</c:v>
                </c:pt>
                <c:pt idx="8870">
                  <c:v>37008</c:v>
                </c:pt>
                <c:pt idx="8871">
                  <c:v>37007</c:v>
                </c:pt>
                <c:pt idx="8872">
                  <c:v>37006</c:v>
                </c:pt>
                <c:pt idx="8873">
                  <c:v>37005</c:v>
                </c:pt>
                <c:pt idx="8874">
                  <c:v>37004</c:v>
                </c:pt>
                <c:pt idx="8875">
                  <c:v>37003</c:v>
                </c:pt>
                <c:pt idx="8876">
                  <c:v>37002</c:v>
                </c:pt>
                <c:pt idx="8877">
                  <c:v>37001</c:v>
                </c:pt>
                <c:pt idx="8878">
                  <c:v>37000</c:v>
                </c:pt>
                <c:pt idx="8879">
                  <c:v>36999</c:v>
                </c:pt>
                <c:pt idx="8880">
                  <c:v>36998</c:v>
                </c:pt>
                <c:pt idx="8881">
                  <c:v>36997</c:v>
                </c:pt>
                <c:pt idx="8882">
                  <c:v>36996</c:v>
                </c:pt>
                <c:pt idx="8883">
                  <c:v>36995</c:v>
                </c:pt>
                <c:pt idx="8884">
                  <c:v>36994</c:v>
                </c:pt>
                <c:pt idx="8885">
                  <c:v>36993</c:v>
                </c:pt>
                <c:pt idx="8886">
                  <c:v>36992</c:v>
                </c:pt>
                <c:pt idx="8887">
                  <c:v>36991</c:v>
                </c:pt>
                <c:pt idx="8888">
                  <c:v>36990</c:v>
                </c:pt>
                <c:pt idx="8889">
                  <c:v>36989</c:v>
                </c:pt>
                <c:pt idx="8890">
                  <c:v>36988</c:v>
                </c:pt>
                <c:pt idx="8891">
                  <c:v>36987</c:v>
                </c:pt>
                <c:pt idx="8892">
                  <c:v>36986</c:v>
                </c:pt>
                <c:pt idx="8893">
                  <c:v>36985</c:v>
                </c:pt>
                <c:pt idx="8894">
                  <c:v>36984</c:v>
                </c:pt>
                <c:pt idx="8895">
                  <c:v>36983</c:v>
                </c:pt>
                <c:pt idx="8896">
                  <c:v>36982</c:v>
                </c:pt>
                <c:pt idx="8897">
                  <c:v>36981</c:v>
                </c:pt>
                <c:pt idx="8898">
                  <c:v>36980</c:v>
                </c:pt>
                <c:pt idx="8899">
                  <c:v>36979</c:v>
                </c:pt>
                <c:pt idx="8900">
                  <c:v>36978</c:v>
                </c:pt>
                <c:pt idx="8901">
                  <c:v>36977</c:v>
                </c:pt>
                <c:pt idx="8902">
                  <c:v>36976</c:v>
                </c:pt>
                <c:pt idx="8903">
                  <c:v>36975</c:v>
                </c:pt>
                <c:pt idx="8904">
                  <c:v>36974</c:v>
                </c:pt>
                <c:pt idx="8905">
                  <c:v>36973</c:v>
                </c:pt>
                <c:pt idx="8906">
                  <c:v>36972</c:v>
                </c:pt>
                <c:pt idx="8907">
                  <c:v>36971</c:v>
                </c:pt>
                <c:pt idx="8908">
                  <c:v>36970</c:v>
                </c:pt>
                <c:pt idx="8909">
                  <c:v>36969</c:v>
                </c:pt>
                <c:pt idx="8910">
                  <c:v>36968</c:v>
                </c:pt>
                <c:pt idx="8911">
                  <c:v>36967</c:v>
                </c:pt>
                <c:pt idx="8912">
                  <c:v>36966</c:v>
                </c:pt>
                <c:pt idx="8913">
                  <c:v>36965</c:v>
                </c:pt>
                <c:pt idx="8914">
                  <c:v>36964</c:v>
                </c:pt>
                <c:pt idx="8915">
                  <c:v>36963</c:v>
                </c:pt>
                <c:pt idx="8916">
                  <c:v>36962</c:v>
                </c:pt>
                <c:pt idx="8917">
                  <c:v>36961</c:v>
                </c:pt>
                <c:pt idx="8918">
                  <c:v>36960</c:v>
                </c:pt>
                <c:pt idx="8919">
                  <c:v>36959</c:v>
                </c:pt>
                <c:pt idx="8920">
                  <c:v>36958</c:v>
                </c:pt>
                <c:pt idx="8921">
                  <c:v>36957</c:v>
                </c:pt>
                <c:pt idx="8922">
                  <c:v>36956</c:v>
                </c:pt>
                <c:pt idx="8923">
                  <c:v>36955</c:v>
                </c:pt>
                <c:pt idx="8924">
                  <c:v>36954</c:v>
                </c:pt>
                <c:pt idx="8925">
                  <c:v>36953</c:v>
                </c:pt>
                <c:pt idx="8926">
                  <c:v>36952</c:v>
                </c:pt>
                <c:pt idx="8927">
                  <c:v>36951</c:v>
                </c:pt>
                <c:pt idx="8928">
                  <c:v>36950</c:v>
                </c:pt>
                <c:pt idx="8929">
                  <c:v>36949</c:v>
                </c:pt>
                <c:pt idx="8930">
                  <c:v>36948</c:v>
                </c:pt>
                <c:pt idx="8931">
                  <c:v>36947</c:v>
                </c:pt>
                <c:pt idx="8932">
                  <c:v>36946</c:v>
                </c:pt>
                <c:pt idx="8933">
                  <c:v>36945</c:v>
                </c:pt>
                <c:pt idx="8934">
                  <c:v>36944</c:v>
                </c:pt>
                <c:pt idx="8935">
                  <c:v>36943</c:v>
                </c:pt>
                <c:pt idx="8936">
                  <c:v>36942</c:v>
                </c:pt>
                <c:pt idx="8937">
                  <c:v>36941</c:v>
                </c:pt>
                <c:pt idx="8938">
                  <c:v>36940</c:v>
                </c:pt>
                <c:pt idx="8939">
                  <c:v>36939</c:v>
                </c:pt>
                <c:pt idx="8940">
                  <c:v>36938</c:v>
                </c:pt>
                <c:pt idx="8941">
                  <c:v>36937</c:v>
                </c:pt>
                <c:pt idx="8942">
                  <c:v>36936</c:v>
                </c:pt>
                <c:pt idx="8943">
                  <c:v>36935</c:v>
                </c:pt>
                <c:pt idx="8944">
                  <c:v>36934</c:v>
                </c:pt>
                <c:pt idx="8945">
                  <c:v>36933</c:v>
                </c:pt>
                <c:pt idx="8946">
                  <c:v>36932</c:v>
                </c:pt>
                <c:pt idx="8947">
                  <c:v>36931</c:v>
                </c:pt>
                <c:pt idx="8948">
                  <c:v>36930</c:v>
                </c:pt>
                <c:pt idx="8949">
                  <c:v>36929</c:v>
                </c:pt>
                <c:pt idx="8950">
                  <c:v>36928</c:v>
                </c:pt>
                <c:pt idx="8951">
                  <c:v>36927</c:v>
                </c:pt>
                <c:pt idx="8952">
                  <c:v>36926</c:v>
                </c:pt>
                <c:pt idx="8953">
                  <c:v>36925</c:v>
                </c:pt>
                <c:pt idx="8954">
                  <c:v>36924</c:v>
                </c:pt>
                <c:pt idx="8955">
                  <c:v>36923</c:v>
                </c:pt>
                <c:pt idx="8956">
                  <c:v>36922</c:v>
                </c:pt>
                <c:pt idx="8957">
                  <c:v>36921</c:v>
                </c:pt>
                <c:pt idx="8958">
                  <c:v>36920</c:v>
                </c:pt>
                <c:pt idx="8959">
                  <c:v>36919</c:v>
                </c:pt>
                <c:pt idx="8960">
                  <c:v>36918</c:v>
                </c:pt>
                <c:pt idx="8961">
                  <c:v>36917</c:v>
                </c:pt>
                <c:pt idx="8962">
                  <c:v>36916</c:v>
                </c:pt>
                <c:pt idx="8963">
                  <c:v>36915</c:v>
                </c:pt>
                <c:pt idx="8964">
                  <c:v>36914</c:v>
                </c:pt>
                <c:pt idx="8965">
                  <c:v>36913</c:v>
                </c:pt>
                <c:pt idx="8966">
                  <c:v>36912</c:v>
                </c:pt>
                <c:pt idx="8967">
                  <c:v>36911</c:v>
                </c:pt>
                <c:pt idx="8968">
                  <c:v>36910</c:v>
                </c:pt>
                <c:pt idx="8969">
                  <c:v>36909</c:v>
                </c:pt>
                <c:pt idx="8970">
                  <c:v>36908</c:v>
                </c:pt>
                <c:pt idx="8971">
                  <c:v>36907</c:v>
                </c:pt>
                <c:pt idx="8972">
                  <c:v>36906</c:v>
                </c:pt>
                <c:pt idx="8973">
                  <c:v>36905</c:v>
                </c:pt>
                <c:pt idx="8974">
                  <c:v>36904</c:v>
                </c:pt>
                <c:pt idx="8975">
                  <c:v>36903</c:v>
                </c:pt>
                <c:pt idx="8976">
                  <c:v>36902</c:v>
                </c:pt>
                <c:pt idx="8977">
                  <c:v>36901</c:v>
                </c:pt>
                <c:pt idx="8978">
                  <c:v>36900</c:v>
                </c:pt>
                <c:pt idx="8979">
                  <c:v>36899</c:v>
                </c:pt>
                <c:pt idx="8980">
                  <c:v>36898</c:v>
                </c:pt>
                <c:pt idx="8981">
                  <c:v>36897</c:v>
                </c:pt>
                <c:pt idx="8982">
                  <c:v>36896</c:v>
                </c:pt>
                <c:pt idx="8983">
                  <c:v>36895</c:v>
                </c:pt>
                <c:pt idx="8984">
                  <c:v>36894</c:v>
                </c:pt>
                <c:pt idx="8985">
                  <c:v>36893</c:v>
                </c:pt>
                <c:pt idx="8986">
                  <c:v>36892</c:v>
                </c:pt>
                <c:pt idx="8987">
                  <c:v>36891</c:v>
                </c:pt>
              </c:numCache>
            </c:numRef>
          </c:cat>
          <c:val>
            <c:numRef>
              <c:f>'FFR, PE인덱스'!$B$2:$B$8989</c:f>
              <c:numCache>
                <c:formatCode>General</c:formatCode>
                <c:ptCount val="8988"/>
                <c:pt idx="0">
                  <c:v>4.5</c:v>
                </c:pt>
                <c:pt idx="1">
                  <c:v>4.5</c:v>
                </c:pt>
                <c:pt idx="2">
                  <c:v>4.5</c:v>
                </c:pt>
                <c:pt idx="3">
                  <c:v>4.5</c:v>
                </c:pt>
                <c:pt idx="4">
                  <c:v>4.5</c:v>
                </c:pt>
                <c:pt idx="5">
                  <c:v>4.5</c:v>
                </c:pt>
                <c:pt idx="6">
                  <c:v>4.5</c:v>
                </c:pt>
                <c:pt idx="7">
                  <c:v>4.5</c:v>
                </c:pt>
                <c:pt idx="8">
                  <c:v>4.5</c:v>
                </c:pt>
                <c:pt idx="9">
                  <c:v>4.5</c:v>
                </c:pt>
                <c:pt idx="10">
                  <c:v>4.5</c:v>
                </c:pt>
                <c:pt idx="11">
                  <c:v>4.5</c:v>
                </c:pt>
                <c:pt idx="12">
                  <c:v>4.5</c:v>
                </c:pt>
                <c:pt idx="13">
                  <c:v>4.5</c:v>
                </c:pt>
                <c:pt idx="14">
                  <c:v>4.5</c:v>
                </c:pt>
                <c:pt idx="15">
                  <c:v>4.5</c:v>
                </c:pt>
                <c:pt idx="16">
                  <c:v>4.5</c:v>
                </c:pt>
                <c:pt idx="17">
                  <c:v>4.5</c:v>
                </c:pt>
                <c:pt idx="18">
                  <c:v>4.5</c:v>
                </c:pt>
                <c:pt idx="19">
                  <c:v>4.5</c:v>
                </c:pt>
                <c:pt idx="20">
                  <c:v>4.5</c:v>
                </c:pt>
                <c:pt idx="21">
                  <c:v>4.5</c:v>
                </c:pt>
                <c:pt idx="22">
                  <c:v>4.5</c:v>
                </c:pt>
                <c:pt idx="23">
                  <c:v>4.5</c:v>
                </c:pt>
                <c:pt idx="24">
                  <c:v>4.5</c:v>
                </c:pt>
                <c:pt idx="25">
                  <c:v>4.5</c:v>
                </c:pt>
                <c:pt idx="26">
                  <c:v>4.5</c:v>
                </c:pt>
                <c:pt idx="27">
                  <c:v>4.5</c:v>
                </c:pt>
                <c:pt idx="28">
                  <c:v>4.5</c:v>
                </c:pt>
                <c:pt idx="29">
                  <c:v>4.5</c:v>
                </c:pt>
                <c:pt idx="30">
                  <c:v>4.5</c:v>
                </c:pt>
                <c:pt idx="31">
                  <c:v>4.5</c:v>
                </c:pt>
                <c:pt idx="32">
                  <c:v>4.5</c:v>
                </c:pt>
                <c:pt idx="33">
                  <c:v>4.5</c:v>
                </c:pt>
                <c:pt idx="34">
                  <c:v>4.5</c:v>
                </c:pt>
                <c:pt idx="35">
                  <c:v>4.5</c:v>
                </c:pt>
                <c:pt idx="36">
                  <c:v>4.5</c:v>
                </c:pt>
                <c:pt idx="37">
                  <c:v>4.5</c:v>
                </c:pt>
                <c:pt idx="38">
                  <c:v>4.5</c:v>
                </c:pt>
                <c:pt idx="39">
                  <c:v>4.5</c:v>
                </c:pt>
                <c:pt idx="40">
                  <c:v>4.5</c:v>
                </c:pt>
                <c:pt idx="41">
                  <c:v>4.5</c:v>
                </c:pt>
                <c:pt idx="42">
                  <c:v>4.5</c:v>
                </c:pt>
                <c:pt idx="43">
                  <c:v>4.5</c:v>
                </c:pt>
                <c:pt idx="44">
                  <c:v>4.5</c:v>
                </c:pt>
                <c:pt idx="45">
                  <c:v>4.5</c:v>
                </c:pt>
                <c:pt idx="46">
                  <c:v>4.5</c:v>
                </c:pt>
                <c:pt idx="47">
                  <c:v>4.5</c:v>
                </c:pt>
                <c:pt idx="48">
                  <c:v>4.5</c:v>
                </c:pt>
                <c:pt idx="49">
                  <c:v>4.5</c:v>
                </c:pt>
                <c:pt idx="50">
                  <c:v>4.5</c:v>
                </c:pt>
                <c:pt idx="51">
                  <c:v>4.5</c:v>
                </c:pt>
                <c:pt idx="52">
                  <c:v>4.5</c:v>
                </c:pt>
                <c:pt idx="53">
                  <c:v>4.5</c:v>
                </c:pt>
                <c:pt idx="54">
                  <c:v>4.5</c:v>
                </c:pt>
                <c:pt idx="55">
                  <c:v>4.5</c:v>
                </c:pt>
                <c:pt idx="56">
                  <c:v>4.5</c:v>
                </c:pt>
                <c:pt idx="57">
                  <c:v>4.5</c:v>
                </c:pt>
                <c:pt idx="58">
                  <c:v>4.5</c:v>
                </c:pt>
                <c:pt idx="59">
                  <c:v>4.5</c:v>
                </c:pt>
                <c:pt idx="60">
                  <c:v>4.5</c:v>
                </c:pt>
                <c:pt idx="61">
                  <c:v>4.5</c:v>
                </c:pt>
                <c:pt idx="62">
                  <c:v>4.5</c:v>
                </c:pt>
                <c:pt idx="63">
                  <c:v>4.5</c:v>
                </c:pt>
                <c:pt idx="64">
                  <c:v>4.5</c:v>
                </c:pt>
                <c:pt idx="65">
                  <c:v>4.5</c:v>
                </c:pt>
                <c:pt idx="66">
                  <c:v>4.5</c:v>
                </c:pt>
                <c:pt idx="67">
                  <c:v>4.5</c:v>
                </c:pt>
                <c:pt idx="68">
                  <c:v>4.5</c:v>
                </c:pt>
                <c:pt idx="69">
                  <c:v>4.5</c:v>
                </c:pt>
                <c:pt idx="70">
                  <c:v>4.5</c:v>
                </c:pt>
                <c:pt idx="71">
                  <c:v>4.5</c:v>
                </c:pt>
                <c:pt idx="72">
                  <c:v>4.5</c:v>
                </c:pt>
                <c:pt idx="73">
                  <c:v>4.5</c:v>
                </c:pt>
                <c:pt idx="74">
                  <c:v>4.5</c:v>
                </c:pt>
                <c:pt idx="75">
                  <c:v>4.5</c:v>
                </c:pt>
                <c:pt idx="76">
                  <c:v>4.5</c:v>
                </c:pt>
                <c:pt idx="77">
                  <c:v>4.5</c:v>
                </c:pt>
                <c:pt idx="78">
                  <c:v>4.5</c:v>
                </c:pt>
                <c:pt idx="79">
                  <c:v>4.5</c:v>
                </c:pt>
                <c:pt idx="80">
                  <c:v>4.5</c:v>
                </c:pt>
                <c:pt idx="81">
                  <c:v>4.5</c:v>
                </c:pt>
                <c:pt idx="82">
                  <c:v>4.5</c:v>
                </c:pt>
                <c:pt idx="83">
                  <c:v>4.5</c:v>
                </c:pt>
                <c:pt idx="84">
                  <c:v>4.5</c:v>
                </c:pt>
                <c:pt idx="85">
                  <c:v>4.5</c:v>
                </c:pt>
                <c:pt idx="86">
                  <c:v>4.5</c:v>
                </c:pt>
                <c:pt idx="87">
                  <c:v>4.5</c:v>
                </c:pt>
                <c:pt idx="88">
                  <c:v>4.5</c:v>
                </c:pt>
                <c:pt idx="89">
                  <c:v>4.5</c:v>
                </c:pt>
                <c:pt idx="90">
                  <c:v>4.5</c:v>
                </c:pt>
                <c:pt idx="91">
                  <c:v>4.5</c:v>
                </c:pt>
                <c:pt idx="92">
                  <c:v>4.5</c:v>
                </c:pt>
                <c:pt idx="93">
                  <c:v>4.5</c:v>
                </c:pt>
                <c:pt idx="94">
                  <c:v>4.5</c:v>
                </c:pt>
                <c:pt idx="95">
                  <c:v>4.5</c:v>
                </c:pt>
                <c:pt idx="96">
                  <c:v>4.5</c:v>
                </c:pt>
                <c:pt idx="97">
                  <c:v>4.5</c:v>
                </c:pt>
                <c:pt idx="98">
                  <c:v>4.5</c:v>
                </c:pt>
                <c:pt idx="99">
                  <c:v>4.5</c:v>
                </c:pt>
                <c:pt idx="100">
                  <c:v>4.5</c:v>
                </c:pt>
                <c:pt idx="101">
                  <c:v>4.5</c:v>
                </c:pt>
                <c:pt idx="102">
                  <c:v>4.5</c:v>
                </c:pt>
                <c:pt idx="103">
                  <c:v>4.5</c:v>
                </c:pt>
                <c:pt idx="104">
                  <c:v>4.5</c:v>
                </c:pt>
                <c:pt idx="105">
                  <c:v>4.5</c:v>
                </c:pt>
                <c:pt idx="106">
                  <c:v>4.5</c:v>
                </c:pt>
                <c:pt idx="107">
                  <c:v>4.5</c:v>
                </c:pt>
                <c:pt idx="108">
                  <c:v>4.5</c:v>
                </c:pt>
                <c:pt idx="109">
                  <c:v>4.5</c:v>
                </c:pt>
                <c:pt idx="110">
                  <c:v>4.5</c:v>
                </c:pt>
                <c:pt idx="111">
                  <c:v>4.5</c:v>
                </c:pt>
                <c:pt idx="112">
                  <c:v>4.5</c:v>
                </c:pt>
                <c:pt idx="113">
                  <c:v>4.5</c:v>
                </c:pt>
                <c:pt idx="114">
                  <c:v>4.5</c:v>
                </c:pt>
                <c:pt idx="115">
                  <c:v>4.5</c:v>
                </c:pt>
                <c:pt idx="116">
                  <c:v>4.5</c:v>
                </c:pt>
                <c:pt idx="117">
                  <c:v>4.5</c:v>
                </c:pt>
                <c:pt idx="118">
                  <c:v>4.5</c:v>
                </c:pt>
                <c:pt idx="119">
                  <c:v>4.5</c:v>
                </c:pt>
                <c:pt idx="120">
                  <c:v>4.5</c:v>
                </c:pt>
                <c:pt idx="121">
                  <c:v>4.5</c:v>
                </c:pt>
                <c:pt idx="122">
                  <c:v>4.5</c:v>
                </c:pt>
                <c:pt idx="123">
                  <c:v>4.5</c:v>
                </c:pt>
                <c:pt idx="124">
                  <c:v>4.5</c:v>
                </c:pt>
                <c:pt idx="125">
                  <c:v>4.5</c:v>
                </c:pt>
                <c:pt idx="126">
                  <c:v>4.5</c:v>
                </c:pt>
                <c:pt idx="127">
                  <c:v>4.5</c:v>
                </c:pt>
                <c:pt idx="128">
                  <c:v>4.5</c:v>
                </c:pt>
                <c:pt idx="129">
                  <c:v>4.5</c:v>
                </c:pt>
                <c:pt idx="130">
                  <c:v>4.5</c:v>
                </c:pt>
                <c:pt idx="131">
                  <c:v>4.5</c:v>
                </c:pt>
                <c:pt idx="132">
                  <c:v>4.5</c:v>
                </c:pt>
                <c:pt idx="133">
                  <c:v>4.5</c:v>
                </c:pt>
                <c:pt idx="134">
                  <c:v>4.5</c:v>
                </c:pt>
                <c:pt idx="135">
                  <c:v>4.5</c:v>
                </c:pt>
                <c:pt idx="136">
                  <c:v>4.5</c:v>
                </c:pt>
                <c:pt idx="137">
                  <c:v>4.5</c:v>
                </c:pt>
                <c:pt idx="138">
                  <c:v>4.5</c:v>
                </c:pt>
                <c:pt idx="139">
                  <c:v>4.5</c:v>
                </c:pt>
                <c:pt idx="140">
                  <c:v>4.5</c:v>
                </c:pt>
                <c:pt idx="141">
                  <c:v>4.5</c:v>
                </c:pt>
                <c:pt idx="142">
                  <c:v>4.5</c:v>
                </c:pt>
                <c:pt idx="143">
                  <c:v>4.5</c:v>
                </c:pt>
                <c:pt idx="144">
                  <c:v>4.5</c:v>
                </c:pt>
                <c:pt idx="145">
                  <c:v>4.5</c:v>
                </c:pt>
                <c:pt idx="146">
                  <c:v>4.5</c:v>
                </c:pt>
                <c:pt idx="147">
                  <c:v>4.5</c:v>
                </c:pt>
                <c:pt idx="148">
                  <c:v>4.5</c:v>
                </c:pt>
                <c:pt idx="149">
                  <c:v>4.5</c:v>
                </c:pt>
                <c:pt idx="150">
                  <c:v>4.5</c:v>
                </c:pt>
                <c:pt idx="151">
                  <c:v>4.5</c:v>
                </c:pt>
                <c:pt idx="152">
                  <c:v>4.5</c:v>
                </c:pt>
                <c:pt idx="153">
                  <c:v>4.5</c:v>
                </c:pt>
                <c:pt idx="154">
                  <c:v>4.5</c:v>
                </c:pt>
                <c:pt idx="155">
                  <c:v>4.5</c:v>
                </c:pt>
                <c:pt idx="156">
                  <c:v>4.5</c:v>
                </c:pt>
                <c:pt idx="157">
                  <c:v>4.5</c:v>
                </c:pt>
                <c:pt idx="158">
                  <c:v>4.5</c:v>
                </c:pt>
                <c:pt idx="159">
                  <c:v>4.5</c:v>
                </c:pt>
                <c:pt idx="160">
                  <c:v>4.5</c:v>
                </c:pt>
                <c:pt idx="161">
                  <c:v>4.5</c:v>
                </c:pt>
                <c:pt idx="162">
                  <c:v>4.5</c:v>
                </c:pt>
                <c:pt idx="163">
                  <c:v>4.5</c:v>
                </c:pt>
                <c:pt idx="164">
                  <c:v>4.5</c:v>
                </c:pt>
                <c:pt idx="165">
                  <c:v>4.5</c:v>
                </c:pt>
                <c:pt idx="166">
                  <c:v>4.5</c:v>
                </c:pt>
                <c:pt idx="167">
                  <c:v>4.5</c:v>
                </c:pt>
                <c:pt idx="168">
                  <c:v>4.5</c:v>
                </c:pt>
                <c:pt idx="169">
                  <c:v>4.5</c:v>
                </c:pt>
                <c:pt idx="170">
                  <c:v>4.5</c:v>
                </c:pt>
                <c:pt idx="171">
                  <c:v>4.5</c:v>
                </c:pt>
                <c:pt idx="172">
                  <c:v>4.5</c:v>
                </c:pt>
                <c:pt idx="173">
                  <c:v>4.5</c:v>
                </c:pt>
                <c:pt idx="174">
                  <c:v>4.5</c:v>
                </c:pt>
                <c:pt idx="175">
                  <c:v>4.5</c:v>
                </c:pt>
                <c:pt idx="176">
                  <c:v>4.5</c:v>
                </c:pt>
                <c:pt idx="177">
                  <c:v>4.5</c:v>
                </c:pt>
                <c:pt idx="178">
                  <c:v>4.5</c:v>
                </c:pt>
                <c:pt idx="179">
                  <c:v>4.5</c:v>
                </c:pt>
                <c:pt idx="180">
                  <c:v>4.5</c:v>
                </c:pt>
                <c:pt idx="181">
                  <c:v>4.5</c:v>
                </c:pt>
                <c:pt idx="182">
                  <c:v>4.5</c:v>
                </c:pt>
                <c:pt idx="183">
                  <c:v>4.5</c:v>
                </c:pt>
                <c:pt idx="184">
                  <c:v>4.5</c:v>
                </c:pt>
                <c:pt idx="185">
                  <c:v>4.5</c:v>
                </c:pt>
                <c:pt idx="186">
                  <c:v>4.5</c:v>
                </c:pt>
                <c:pt idx="187">
                  <c:v>4.5</c:v>
                </c:pt>
                <c:pt idx="188">
                  <c:v>4.5</c:v>
                </c:pt>
                <c:pt idx="189">
                  <c:v>4.5</c:v>
                </c:pt>
                <c:pt idx="190">
                  <c:v>4.5</c:v>
                </c:pt>
                <c:pt idx="191">
                  <c:v>4.5</c:v>
                </c:pt>
                <c:pt idx="192">
                  <c:v>4.5</c:v>
                </c:pt>
                <c:pt idx="193">
                  <c:v>4.5</c:v>
                </c:pt>
                <c:pt idx="194">
                  <c:v>4.5</c:v>
                </c:pt>
                <c:pt idx="195">
                  <c:v>4.5</c:v>
                </c:pt>
                <c:pt idx="196">
                  <c:v>4.5</c:v>
                </c:pt>
                <c:pt idx="197">
                  <c:v>4.5</c:v>
                </c:pt>
                <c:pt idx="198">
                  <c:v>4.5</c:v>
                </c:pt>
                <c:pt idx="199">
                  <c:v>4.5</c:v>
                </c:pt>
                <c:pt idx="200">
                  <c:v>4.5</c:v>
                </c:pt>
                <c:pt idx="201">
                  <c:v>4.5</c:v>
                </c:pt>
                <c:pt idx="202">
                  <c:v>4.5</c:v>
                </c:pt>
                <c:pt idx="203">
                  <c:v>4.5</c:v>
                </c:pt>
                <c:pt idx="204">
                  <c:v>4.5</c:v>
                </c:pt>
                <c:pt idx="205">
                  <c:v>4.5</c:v>
                </c:pt>
                <c:pt idx="206">
                  <c:v>4.5</c:v>
                </c:pt>
                <c:pt idx="207">
                  <c:v>4.5</c:v>
                </c:pt>
                <c:pt idx="208">
                  <c:v>4.5</c:v>
                </c:pt>
                <c:pt idx="209">
                  <c:v>4.5</c:v>
                </c:pt>
                <c:pt idx="210">
                  <c:v>4.5</c:v>
                </c:pt>
                <c:pt idx="211">
                  <c:v>4.5</c:v>
                </c:pt>
                <c:pt idx="212">
                  <c:v>4.5</c:v>
                </c:pt>
                <c:pt idx="213">
                  <c:v>4.5</c:v>
                </c:pt>
                <c:pt idx="214">
                  <c:v>4.5</c:v>
                </c:pt>
                <c:pt idx="215">
                  <c:v>4.5</c:v>
                </c:pt>
                <c:pt idx="216">
                  <c:v>4.5</c:v>
                </c:pt>
                <c:pt idx="217">
                  <c:v>4.5</c:v>
                </c:pt>
                <c:pt idx="218">
                  <c:v>4.5</c:v>
                </c:pt>
                <c:pt idx="219">
                  <c:v>4.5</c:v>
                </c:pt>
                <c:pt idx="220">
                  <c:v>4.5</c:v>
                </c:pt>
                <c:pt idx="221">
                  <c:v>4.5</c:v>
                </c:pt>
                <c:pt idx="222">
                  <c:v>4.5</c:v>
                </c:pt>
                <c:pt idx="223">
                  <c:v>4.5</c:v>
                </c:pt>
                <c:pt idx="224">
                  <c:v>4.5</c:v>
                </c:pt>
                <c:pt idx="225">
                  <c:v>4.5</c:v>
                </c:pt>
                <c:pt idx="226">
                  <c:v>4.5</c:v>
                </c:pt>
                <c:pt idx="227">
                  <c:v>4.5</c:v>
                </c:pt>
                <c:pt idx="228">
                  <c:v>4.5</c:v>
                </c:pt>
                <c:pt idx="229">
                  <c:v>4.5</c:v>
                </c:pt>
                <c:pt idx="230">
                  <c:v>4.5</c:v>
                </c:pt>
                <c:pt idx="231">
                  <c:v>4.5</c:v>
                </c:pt>
                <c:pt idx="232">
                  <c:v>4.5</c:v>
                </c:pt>
                <c:pt idx="233">
                  <c:v>4.5</c:v>
                </c:pt>
                <c:pt idx="234">
                  <c:v>4.5</c:v>
                </c:pt>
                <c:pt idx="235">
                  <c:v>4.75</c:v>
                </c:pt>
                <c:pt idx="236">
                  <c:v>4.75</c:v>
                </c:pt>
                <c:pt idx="237">
                  <c:v>4.75</c:v>
                </c:pt>
                <c:pt idx="238">
                  <c:v>4.75</c:v>
                </c:pt>
                <c:pt idx="239">
                  <c:v>4.75</c:v>
                </c:pt>
                <c:pt idx="240">
                  <c:v>4.75</c:v>
                </c:pt>
                <c:pt idx="241">
                  <c:v>4.75</c:v>
                </c:pt>
                <c:pt idx="242">
                  <c:v>4.75</c:v>
                </c:pt>
                <c:pt idx="243">
                  <c:v>4.75</c:v>
                </c:pt>
                <c:pt idx="244">
                  <c:v>4.75</c:v>
                </c:pt>
                <c:pt idx="245">
                  <c:v>4.75</c:v>
                </c:pt>
                <c:pt idx="246">
                  <c:v>4.75</c:v>
                </c:pt>
                <c:pt idx="247">
                  <c:v>4.75</c:v>
                </c:pt>
                <c:pt idx="248">
                  <c:v>4.75</c:v>
                </c:pt>
                <c:pt idx="249">
                  <c:v>4.75</c:v>
                </c:pt>
                <c:pt idx="250">
                  <c:v>4.75</c:v>
                </c:pt>
                <c:pt idx="251">
                  <c:v>4.75</c:v>
                </c:pt>
                <c:pt idx="252">
                  <c:v>4.75</c:v>
                </c:pt>
                <c:pt idx="253">
                  <c:v>4.75</c:v>
                </c:pt>
                <c:pt idx="254">
                  <c:v>4.75</c:v>
                </c:pt>
                <c:pt idx="255">
                  <c:v>4.75</c:v>
                </c:pt>
                <c:pt idx="256">
                  <c:v>4.75</c:v>
                </c:pt>
                <c:pt idx="257">
                  <c:v>4.75</c:v>
                </c:pt>
                <c:pt idx="258">
                  <c:v>4.75</c:v>
                </c:pt>
                <c:pt idx="259">
                  <c:v>4.75</c:v>
                </c:pt>
                <c:pt idx="260">
                  <c:v>4.75</c:v>
                </c:pt>
                <c:pt idx="261">
                  <c:v>4.75</c:v>
                </c:pt>
                <c:pt idx="262">
                  <c:v>4.75</c:v>
                </c:pt>
                <c:pt idx="263">
                  <c:v>4.75</c:v>
                </c:pt>
                <c:pt idx="264">
                  <c:v>4.75</c:v>
                </c:pt>
                <c:pt idx="265">
                  <c:v>4.75</c:v>
                </c:pt>
                <c:pt idx="266">
                  <c:v>4.75</c:v>
                </c:pt>
                <c:pt idx="267">
                  <c:v>4.75</c:v>
                </c:pt>
                <c:pt idx="268">
                  <c:v>4.75</c:v>
                </c:pt>
                <c:pt idx="269">
                  <c:v>4.75</c:v>
                </c:pt>
                <c:pt idx="270">
                  <c:v>4.75</c:v>
                </c:pt>
                <c:pt idx="271">
                  <c:v>4.75</c:v>
                </c:pt>
                <c:pt idx="272">
                  <c:v>4.75</c:v>
                </c:pt>
                <c:pt idx="273">
                  <c:v>4.75</c:v>
                </c:pt>
                <c:pt idx="274">
                  <c:v>4.75</c:v>
                </c:pt>
                <c:pt idx="275">
                  <c:v>4.75</c:v>
                </c:pt>
                <c:pt idx="276">
                  <c:v>5</c:v>
                </c:pt>
                <c:pt idx="277">
                  <c:v>5</c:v>
                </c:pt>
                <c:pt idx="278">
                  <c:v>5</c:v>
                </c:pt>
                <c:pt idx="279">
                  <c:v>5</c:v>
                </c:pt>
                <c:pt idx="280">
                  <c:v>5</c:v>
                </c:pt>
                <c:pt idx="281">
                  <c:v>5</c:v>
                </c:pt>
                <c:pt idx="282">
                  <c:v>5</c:v>
                </c:pt>
                <c:pt idx="283">
                  <c:v>5</c:v>
                </c:pt>
                <c:pt idx="284">
                  <c:v>5</c:v>
                </c:pt>
                <c:pt idx="285">
                  <c:v>5</c:v>
                </c:pt>
                <c:pt idx="286">
                  <c:v>5</c:v>
                </c:pt>
                <c:pt idx="287">
                  <c:v>5</c:v>
                </c:pt>
                <c:pt idx="288">
                  <c:v>5</c:v>
                </c:pt>
                <c:pt idx="289">
                  <c:v>5</c:v>
                </c:pt>
                <c:pt idx="290">
                  <c:v>5</c:v>
                </c:pt>
                <c:pt idx="291">
                  <c:v>5</c:v>
                </c:pt>
                <c:pt idx="292">
                  <c:v>5</c:v>
                </c:pt>
                <c:pt idx="293">
                  <c:v>5</c:v>
                </c:pt>
                <c:pt idx="294">
                  <c:v>5</c:v>
                </c:pt>
                <c:pt idx="295">
                  <c:v>5</c:v>
                </c:pt>
                <c:pt idx="296">
                  <c:v>5</c:v>
                </c:pt>
                <c:pt idx="297">
                  <c:v>5</c:v>
                </c:pt>
                <c:pt idx="298">
                  <c:v>5</c:v>
                </c:pt>
                <c:pt idx="299">
                  <c:v>5</c:v>
                </c:pt>
                <c:pt idx="300">
                  <c:v>5</c:v>
                </c:pt>
                <c:pt idx="301">
                  <c:v>5</c:v>
                </c:pt>
                <c:pt idx="302">
                  <c:v>5</c:v>
                </c:pt>
                <c:pt idx="303">
                  <c:v>5</c:v>
                </c:pt>
                <c:pt idx="304">
                  <c:v>5</c:v>
                </c:pt>
                <c:pt idx="305">
                  <c:v>5</c:v>
                </c:pt>
                <c:pt idx="306">
                  <c:v>5</c:v>
                </c:pt>
                <c:pt idx="307">
                  <c:v>5</c:v>
                </c:pt>
                <c:pt idx="308">
                  <c:v>5</c:v>
                </c:pt>
                <c:pt idx="309">
                  <c:v>5</c:v>
                </c:pt>
                <c:pt idx="310">
                  <c:v>5</c:v>
                </c:pt>
                <c:pt idx="311">
                  <c:v>5</c:v>
                </c:pt>
                <c:pt idx="312">
                  <c:v>5</c:v>
                </c:pt>
                <c:pt idx="313">
                  <c:v>5</c:v>
                </c:pt>
                <c:pt idx="314">
                  <c:v>5</c:v>
                </c:pt>
                <c:pt idx="315">
                  <c:v>5</c:v>
                </c:pt>
                <c:pt idx="316">
                  <c:v>5</c:v>
                </c:pt>
                <c:pt idx="317">
                  <c:v>5</c:v>
                </c:pt>
                <c:pt idx="318">
                  <c:v>5</c:v>
                </c:pt>
                <c:pt idx="319">
                  <c:v>5</c:v>
                </c:pt>
                <c:pt idx="320">
                  <c:v>5</c:v>
                </c:pt>
                <c:pt idx="321">
                  <c:v>5</c:v>
                </c:pt>
                <c:pt idx="322">
                  <c:v>5</c:v>
                </c:pt>
                <c:pt idx="323">
                  <c:v>5</c:v>
                </c:pt>
                <c:pt idx="324">
                  <c:v>5</c:v>
                </c:pt>
                <c:pt idx="325">
                  <c:v>5</c:v>
                </c:pt>
                <c:pt idx="326">
                  <c:v>5.5</c:v>
                </c:pt>
                <c:pt idx="327">
                  <c:v>5.5</c:v>
                </c:pt>
                <c:pt idx="328">
                  <c:v>5.5</c:v>
                </c:pt>
                <c:pt idx="329">
                  <c:v>5.5</c:v>
                </c:pt>
                <c:pt idx="330">
                  <c:v>5.5</c:v>
                </c:pt>
                <c:pt idx="331">
                  <c:v>5.5</c:v>
                </c:pt>
                <c:pt idx="332">
                  <c:v>5.5</c:v>
                </c:pt>
                <c:pt idx="333">
                  <c:v>5.5</c:v>
                </c:pt>
                <c:pt idx="334">
                  <c:v>5.5</c:v>
                </c:pt>
                <c:pt idx="335">
                  <c:v>5.5</c:v>
                </c:pt>
                <c:pt idx="336">
                  <c:v>5.5</c:v>
                </c:pt>
                <c:pt idx="337">
                  <c:v>5.5</c:v>
                </c:pt>
                <c:pt idx="338">
                  <c:v>5.5</c:v>
                </c:pt>
                <c:pt idx="339">
                  <c:v>5.5</c:v>
                </c:pt>
                <c:pt idx="340">
                  <c:v>5.5</c:v>
                </c:pt>
                <c:pt idx="341">
                  <c:v>5.5</c:v>
                </c:pt>
                <c:pt idx="342">
                  <c:v>5.5</c:v>
                </c:pt>
                <c:pt idx="343">
                  <c:v>5.5</c:v>
                </c:pt>
                <c:pt idx="344">
                  <c:v>5.5</c:v>
                </c:pt>
                <c:pt idx="345">
                  <c:v>5.5</c:v>
                </c:pt>
                <c:pt idx="346">
                  <c:v>5.5</c:v>
                </c:pt>
                <c:pt idx="347">
                  <c:v>5.5</c:v>
                </c:pt>
                <c:pt idx="348">
                  <c:v>5.5</c:v>
                </c:pt>
                <c:pt idx="349">
                  <c:v>5.5</c:v>
                </c:pt>
                <c:pt idx="350">
                  <c:v>5.5</c:v>
                </c:pt>
                <c:pt idx="351">
                  <c:v>5.5</c:v>
                </c:pt>
                <c:pt idx="352">
                  <c:v>5.5</c:v>
                </c:pt>
                <c:pt idx="353">
                  <c:v>5.5</c:v>
                </c:pt>
                <c:pt idx="354">
                  <c:v>5.5</c:v>
                </c:pt>
                <c:pt idx="355">
                  <c:v>5.5</c:v>
                </c:pt>
                <c:pt idx="356">
                  <c:v>5.5</c:v>
                </c:pt>
                <c:pt idx="357">
                  <c:v>5.5</c:v>
                </c:pt>
                <c:pt idx="358">
                  <c:v>5.5</c:v>
                </c:pt>
                <c:pt idx="359">
                  <c:v>5.5</c:v>
                </c:pt>
                <c:pt idx="360">
                  <c:v>5.5</c:v>
                </c:pt>
                <c:pt idx="361">
                  <c:v>5.5</c:v>
                </c:pt>
                <c:pt idx="362">
                  <c:v>5.5</c:v>
                </c:pt>
                <c:pt idx="363">
                  <c:v>5.5</c:v>
                </c:pt>
                <c:pt idx="364">
                  <c:v>5.5</c:v>
                </c:pt>
                <c:pt idx="365">
                  <c:v>5.5</c:v>
                </c:pt>
                <c:pt idx="366">
                  <c:v>5.5</c:v>
                </c:pt>
                <c:pt idx="367">
                  <c:v>5.5</c:v>
                </c:pt>
                <c:pt idx="368">
                  <c:v>5.5</c:v>
                </c:pt>
                <c:pt idx="369">
                  <c:v>5.5</c:v>
                </c:pt>
                <c:pt idx="370">
                  <c:v>5.5</c:v>
                </c:pt>
                <c:pt idx="371">
                  <c:v>5.5</c:v>
                </c:pt>
                <c:pt idx="372">
                  <c:v>5.5</c:v>
                </c:pt>
                <c:pt idx="373">
                  <c:v>5.5</c:v>
                </c:pt>
                <c:pt idx="374">
                  <c:v>5.5</c:v>
                </c:pt>
                <c:pt idx="375">
                  <c:v>5.5</c:v>
                </c:pt>
                <c:pt idx="376">
                  <c:v>5.5</c:v>
                </c:pt>
                <c:pt idx="377">
                  <c:v>5.5</c:v>
                </c:pt>
                <c:pt idx="378">
                  <c:v>5.5</c:v>
                </c:pt>
                <c:pt idx="379">
                  <c:v>5.5</c:v>
                </c:pt>
                <c:pt idx="380">
                  <c:v>5.5</c:v>
                </c:pt>
                <c:pt idx="381">
                  <c:v>5.5</c:v>
                </c:pt>
                <c:pt idx="382">
                  <c:v>5.5</c:v>
                </c:pt>
                <c:pt idx="383">
                  <c:v>5.5</c:v>
                </c:pt>
                <c:pt idx="384">
                  <c:v>5.5</c:v>
                </c:pt>
                <c:pt idx="385">
                  <c:v>5.5</c:v>
                </c:pt>
                <c:pt idx="386">
                  <c:v>5.5</c:v>
                </c:pt>
                <c:pt idx="387">
                  <c:v>5.5</c:v>
                </c:pt>
                <c:pt idx="388">
                  <c:v>5.5</c:v>
                </c:pt>
                <c:pt idx="389">
                  <c:v>5.5</c:v>
                </c:pt>
                <c:pt idx="390">
                  <c:v>5.5</c:v>
                </c:pt>
                <c:pt idx="391">
                  <c:v>5.5</c:v>
                </c:pt>
                <c:pt idx="392">
                  <c:v>5.5</c:v>
                </c:pt>
                <c:pt idx="393">
                  <c:v>5.5</c:v>
                </c:pt>
                <c:pt idx="394">
                  <c:v>5.5</c:v>
                </c:pt>
                <c:pt idx="395">
                  <c:v>5.5</c:v>
                </c:pt>
                <c:pt idx="396">
                  <c:v>5.5</c:v>
                </c:pt>
                <c:pt idx="397">
                  <c:v>5.5</c:v>
                </c:pt>
                <c:pt idx="398">
                  <c:v>5.5</c:v>
                </c:pt>
                <c:pt idx="399">
                  <c:v>5.5</c:v>
                </c:pt>
                <c:pt idx="400">
                  <c:v>5.5</c:v>
                </c:pt>
                <c:pt idx="401">
                  <c:v>5.5</c:v>
                </c:pt>
                <c:pt idx="402">
                  <c:v>5.5</c:v>
                </c:pt>
                <c:pt idx="403">
                  <c:v>5.5</c:v>
                </c:pt>
                <c:pt idx="404">
                  <c:v>5.5</c:v>
                </c:pt>
                <c:pt idx="405">
                  <c:v>5.5</c:v>
                </c:pt>
                <c:pt idx="406">
                  <c:v>5.5</c:v>
                </c:pt>
                <c:pt idx="407">
                  <c:v>5.5</c:v>
                </c:pt>
                <c:pt idx="408">
                  <c:v>5.5</c:v>
                </c:pt>
                <c:pt idx="409">
                  <c:v>5.5</c:v>
                </c:pt>
                <c:pt idx="410">
                  <c:v>5.5</c:v>
                </c:pt>
                <c:pt idx="411">
                  <c:v>5.5</c:v>
                </c:pt>
                <c:pt idx="412">
                  <c:v>5.5</c:v>
                </c:pt>
                <c:pt idx="413">
                  <c:v>5.5</c:v>
                </c:pt>
                <c:pt idx="414">
                  <c:v>5.5</c:v>
                </c:pt>
                <c:pt idx="415">
                  <c:v>5.5</c:v>
                </c:pt>
                <c:pt idx="416">
                  <c:v>5.5</c:v>
                </c:pt>
                <c:pt idx="417">
                  <c:v>5.5</c:v>
                </c:pt>
                <c:pt idx="418">
                  <c:v>5.5</c:v>
                </c:pt>
                <c:pt idx="419">
                  <c:v>5.5</c:v>
                </c:pt>
                <c:pt idx="420">
                  <c:v>5.5</c:v>
                </c:pt>
                <c:pt idx="421">
                  <c:v>5.5</c:v>
                </c:pt>
                <c:pt idx="422">
                  <c:v>5.5</c:v>
                </c:pt>
                <c:pt idx="423">
                  <c:v>5.5</c:v>
                </c:pt>
                <c:pt idx="424">
                  <c:v>5.5</c:v>
                </c:pt>
                <c:pt idx="425">
                  <c:v>5.5</c:v>
                </c:pt>
                <c:pt idx="426">
                  <c:v>5.5</c:v>
                </c:pt>
                <c:pt idx="427">
                  <c:v>5.5</c:v>
                </c:pt>
                <c:pt idx="428">
                  <c:v>5.5</c:v>
                </c:pt>
                <c:pt idx="429">
                  <c:v>5.5</c:v>
                </c:pt>
                <c:pt idx="430">
                  <c:v>5.5</c:v>
                </c:pt>
                <c:pt idx="431">
                  <c:v>5.5</c:v>
                </c:pt>
                <c:pt idx="432">
                  <c:v>5.5</c:v>
                </c:pt>
                <c:pt idx="433">
                  <c:v>5.5</c:v>
                </c:pt>
                <c:pt idx="434">
                  <c:v>5.5</c:v>
                </c:pt>
                <c:pt idx="435">
                  <c:v>5.5</c:v>
                </c:pt>
                <c:pt idx="436">
                  <c:v>5.5</c:v>
                </c:pt>
                <c:pt idx="437">
                  <c:v>5.5</c:v>
                </c:pt>
                <c:pt idx="438">
                  <c:v>5.5</c:v>
                </c:pt>
                <c:pt idx="439">
                  <c:v>5.5</c:v>
                </c:pt>
                <c:pt idx="440">
                  <c:v>5.5</c:v>
                </c:pt>
                <c:pt idx="441">
                  <c:v>5.5</c:v>
                </c:pt>
                <c:pt idx="442">
                  <c:v>5.5</c:v>
                </c:pt>
                <c:pt idx="443">
                  <c:v>5.5</c:v>
                </c:pt>
                <c:pt idx="444">
                  <c:v>5.5</c:v>
                </c:pt>
                <c:pt idx="445">
                  <c:v>5.5</c:v>
                </c:pt>
                <c:pt idx="446">
                  <c:v>5.5</c:v>
                </c:pt>
                <c:pt idx="447">
                  <c:v>5.5</c:v>
                </c:pt>
                <c:pt idx="448">
                  <c:v>5.5</c:v>
                </c:pt>
                <c:pt idx="449">
                  <c:v>5.5</c:v>
                </c:pt>
                <c:pt idx="450">
                  <c:v>5.5</c:v>
                </c:pt>
                <c:pt idx="451">
                  <c:v>5.5</c:v>
                </c:pt>
                <c:pt idx="452">
                  <c:v>5.5</c:v>
                </c:pt>
                <c:pt idx="453">
                  <c:v>5.5</c:v>
                </c:pt>
                <c:pt idx="454">
                  <c:v>5.5</c:v>
                </c:pt>
                <c:pt idx="455">
                  <c:v>5.5</c:v>
                </c:pt>
                <c:pt idx="456">
                  <c:v>5.5</c:v>
                </c:pt>
                <c:pt idx="457">
                  <c:v>5.5</c:v>
                </c:pt>
                <c:pt idx="458">
                  <c:v>5.5</c:v>
                </c:pt>
                <c:pt idx="459">
                  <c:v>5.5</c:v>
                </c:pt>
                <c:pt idx="460">
                  <c:v>5.5</c:v>
                </c:pt>
                <c:pt idx="461">
                  <c:v>5.5</c:v>
                </c:pt>
                <c:pt idx="462">
                  <c:v>5.5</c:v>
                </c:pt>
                <c:pt idx="463">
                  <c:v>5.5</c:v>
                </c:pt>
                <c:pt idx="464">
                  <c:v>5.5</c:v>
                </c:pt>
                <c:pt idx="465">
                  <c:v>5.5</c:v>
                </c:pt>
                <c:pt idx="466">
                  <c:v>5.5</c:v>
                </c:pt>
                <c:pt idx="467">
                  <c:v>5.5</c:v>
                </c:pt>
                <c:pt idx="468">
                  <c:v>5.5</c:v>
                </c:pt>
                <c:pt idx="469">
                  <c:v>5.5</c:v>
                </c:pt>
                <c:pt idx="470">
                  <c:v>5.5</c:v>
                </c:pt>
                <c:pt idx="471">
                  <c:v>5.5</c:v>
                </c:pt>
                <c:pt idx="472">
                  <c:v>5.5</c:v>
                </c:pt>
                <c:pt idx="473">
                  <c:v>5.5</c:v>
                </c:pt>
                <c:pt idx="474">
                  <c:v>5.5</c:v>
                </c:pt>
                <c:pt idx="475">
                  <c:v>5.5</c:v>
                </c:pt>
                <c:pt idx="476">
                  <c:v>5.5</c:v>
                </c:pt>
                <c:pt idx="477">
                  <c:v>5.5</c:v>
                </c:pt>
                <c:pt idx="478">
                  <c:v>5.5</c:v>
                </c:pt>
                <c:pt idx="479">
                  <c:v>5.5</c:v>
                </c:pt>
                <c:pt idx="480">
                  <c:v>5.5</c:v>
                </c:pt>
                <c:pt idx="481">
                  <c:v>5.5</c:v>
                </c:pt>
                <c:pt idx="482">
                  <c:v>5.5</c:v>
                </c:pt>
                <c:pt idx="483">
                  <c:v>5.5</c:v>
                </c:pt>
                <c:pt idx="484">
                  <c:v>5.5</c:v>
                </c:pt>
                <c:pt idx="485">
                  <c:v>5.5</c:v>
                </c:pt>
                <c:pt idx="486">
                  <c:v>5.5</c:v>
                </c:pt>
                <c:pt idx="487">
                  <c:v>5.5</c:v>
                </c:pt>
                <c:pt idx="488">
                  <c:v>5.5</c:v>
                </c:pt>
                <c:pt idx="489">
                  <c:v>5.5</c:v>
                </c:pt>
                <c:pt idx="490">
                  <c:v>5.5</c:v>
                </c:pt>
                <c:pt idx="491">
                  <c:v>5.5</c:v>
                </c:pt>
                <c:pt idx="492">
                  <c:v>5.5</c:v>
                </c:pt>
                <c:pt idx="493">
                  <c:v>5.5</c:v>
                </c:pt>
                <c:pt idx="494">
                  <c:v>5.5</c:v>
                </c:pt>
                <c:pt idx="495">
                  <c:v>5.5</c:v>
                </c:pt>
                <c:pt idx="496">
                  <c:v>5.5</c:v>
                </c:pt>
                <c:pt idx="497">
                  <c:v>5.5</c:v>
                </c:pt>
                <c:pt idx="498">
                  <c:v>5.5</c:v>
                </c:pt>
                <c:pt idx="499">
                  <c:v>5.5</c:v>
                </c:pt>
                <c:pt idx="500">
                  <c:v>5.5</c:v>
                </c:pt>
                <c:pt idx="501">
                  <c:v>5.5</c:v>
                </c:pt>
                <c:pt idx="502">
                  <c:v>5.5</c:v>
                </c:pt>
                <c:pt idx="503">
                  <c:v>5.5</c:v>
                </c:pt>
                <c:pt idx="504">
                  <c:v>5.5</c:v>
                </c:pt>
                <c:pt idx="505">
                  <c:v>5.5</c:v>
                </c:pt>
                <c:pt idx="506">
                  <c:v>5.5</c:v>
                </c:pt>
                <c:pt idx="507">
                  <c:v>5.5</c:v>
                </c:pt>
                <c:pt idx="508">
                  <c:v>5.5</c:v>
                </c:pt>
                <c:pt idx="509">
                  <c:v>5.5</c:v>
                </c:pt>
                <c:pt idx="510">
                  <c:v>5.5</c:v>
                </c:pt>
                <c:pt idx="511">
                  <c:v>5.5</c:v>
                </c:pt>
                <c:pt idx="512">
                  <c:v>5.5</c:v>
                </c:pt>
                <c:pt idx="513">
                  <c:v>5.5</c:v>
                </c:pt>
                <c:pt idx="514">
                  <c:v>5.5</c:v>
                </c:pt>
                <c:pt idx="515">
                  <c:v>5.5</c:v>
                </c:pt>
                <c:pt idx="516">
                  <c:v>5.5</c:v>
                </c:pt>
                <c:pt idx="517">
                  <c:v>5.5</c:v>
                </c:pt>
                <c:pt idx="518">
                  <c:v>5.5</c:v>
                </c:pt>
                <c:pt idx="519">
                  <c:v>5.5</c:v>
                </c:pt>
                <c:pt idx="520">
                  <c:v>5.5</c:v>
                </c:pt>
                <c:pt idx="521">
                  <c:v>5.5</c:v>
                </c:pt>
                <c:pt idx="522">
                  <c:v>5.5</c:v>
                </c:pt>
                <c:pt idx="523">
                  <c:v>5.5</c:v>
                </c:pt>
                <c:pt idx="524">
                  <c:v>5.5</c:v>
                </c:pt>
                <c:pt idx="525">
                  <c:v>5.5</c:v>
                </c:pt>
                <c:pt idx="526">
                  <c:v>5.5</c:v>
                </c:pt>
                <c:pt idx="527">
                  <c:v>5.5</c:v>
                </c:pt>
                <c:pt idx="528">
                  <c:v>5.5</c:v>
                </c:pt>
                <c:pt idx="529">
                  <c:v>5.5</c:v>
                </c:pt>
                <c:pt idx="530">
                  <c:v>5.5</c:v>
                </c:pt>
                <c:pt idx="531">
                  <c:v>5.5</c:v>
                </c:pt>
                <c:pt idx="532">
                  <c:v>5.5</c:v>
                </c:pt>
                <c:pt idx="533">
                  <c:v>5.5</c:v>
                </c:pt>
                <c:pt idx="534">
                  <c:v>5.5</c:v>
                </c:pt>
                <c:pt idx="535">
                  <c:v>5.5</c:v>
                </c:pt>
                <c:pt idx="536">
                  <c:v>5.5</c:v>
                </c:pt>
                <c:pt idx="537">
                  <c:v>5.5</c:v>
                </c:pt>
                <c:pt idx="538">
                  <c:v>5.5</c:v>
                </c:pt>
                <c:pt idx="539">
                  <c:v>5.5</c:v>
                </c:pt>
                <c:pt idx="540">
                  <c:v>5.5</c:v>
                </c:pt>
                <c:pt idx="541">
                  <c:v>5.5</c:v>
                </c:pt>
                <c:pt idx="542">
                  <c:v>5.5</c:v>
                </c:pt>
                <c:pt idx="543">
                  <c:v>5.5</c:v>
                </c:pt>
                <c:pt idx="544">
                  <c:v>5.5</c:v>
                </c:pt>
                <c:pt idx="545">
                  <c:v>5.5</c:v>
                </c:pt>
                <c:pt idx="546">
                  <c:v>5.5</c:v>
                </c:pt>
                <c:pt idx="547">
                  <c:v>5.5</c:v>
                </c:pt>
                <c:pt idx="548">
                  <c:v>5.5</c:v>
                </c:pt>
                <c:pt idx="549">
                  <c:v>5.5</c:v>
                </c:pt>
                <c:pt idx="550">
                  <c:v>5.5</c:v>
                </c:pt>
                <c:pt idx="551">
                  <c:v>5.5</c:v>
                </c:pt>
                <c:pt idx="552">
                  <c:v>5.5</c:v>
                </c:pt>
                <c:pt idx="553">
                  <c:v>5.5</c:v>
                </c:pt>
                <c:pt idx="554">
                  <c:v>5.5</c:v>
                </c:pt>
                <c:pt idx="555">
                  <c:v>5.5</c:v>
                </c:pt>
                <c:pt idx="556">
                  <c:v>5.5</c:v>
                </c:pt>
                <c:pt idx="557">
                  <c:v>5.5</c:v>
                </c:pt>
                <c:pt idx="558">
                  <c:v>5.5</c:v>
                </c:pt>
                <c:pt idx="559">
                  <c:v>5.5</c:v>
                </c:pt>
                <c:pt idx="560">
                  <c:v>5.5</c:v>
                </c:pt>
                <c:pt idx="561">
                  <c:v>5.5</c:v>
                </c:pt>
                <c:pt idx="562">
                  <c:v>5.5</c:v>
                </c:pt>
                <c:pt idx="563">
                  <c:v>5.5</c:v>
                </c:pt>
                <c:pt idx="564">
                  <c:v>5.5</c:v>
                </c:pt>
                <c:pt idx="565">
                  <c:v>5.5</c:v>
                </c:pt>
                <c:pt idx="566">
                  <c:v>5.5</c:v>
                </c:pt>
                <c:pt idx="567">
                  <c:v>5.5</c:v>
                </c:pt>
                <c:pt idx="568">
                  <c:v>5.5</c:v>
                </c:pt>
                <c:pt idx="569">
                  <c:v>5.5</c:v>
                </c:pt>
                <c:pt idx="570">
                  <c:v>5.5</c:v>
                </c:pt>
                <c:pt idx="571">
                  <c:v>5.5</c:v>
                </c:pt>
                <c:pt idx="572">
                  <c:v>5.5</c:v>
                </c:pt>
                <c:pt idx="573">
                  <c:v>5.5</c:v>
                </c:pt>
                <c:pt idx="574">
                  <c:v>5.5</c:v>
                </c:pt>
                <c:pt idx="575">
                  <c:v>5.5</c:v>
                </c:pt>
                <c:pt idx="576">
                  <c:v>5.5</c:v>
                </c:pt>
                <c:pt idx="577">
                  <c:v>5.5</c:v>
                </c:pt>
                <c:pt idx="578">
                  <c:v>5.5</c:v>
                </c:pt>
                <c:pt idx="579">
                  <c:v>5.5</c:v>
                </c:pt>
                <c:pt idx="580">
                  <c:v>5.5</c:v>
                </c:pt>
                <c:pt idx="581">
                  <c:v>5.5</c:v>
                </c:pt>
                <c:pt idx="582">
                  <c:v>5.5</c:v>
                </c:pt>
                <c:pt idx="583">
                  <c:v>5.5</c:v>
                </c:pt>
                <c:pt idx="584">
                  <c:v>5.5</c:v>
                </c:pt>
                <c:pt idx="585">
                  <c:v>5.5</c:v>
                </c:pt>
                <c:pt idx="586">
                  <c:v>5.5</c:v>
                </c:pt>
                <c:pt idx="587">
                  <c:v>5.5</c:v>
                </c:pt>
                <c:pt idx="588">
                  <c:v>5.5</c:v>
                </c:pt>
                <c:pt idx="589">
                  <c:v>5.5</c:v>
                </c:pt>
                <c:pt idx="590">
                  <c:v>5.5</c:v>
                </c:pt>
                <c:pt idx="591">
                  <c:v>5.5</c:v>
                </c:pt>
                <c:pt idx="592">
                  <c:v>5.5</c:v>
                </c:pt>
                <c:pt idx="593">
                  <c:v>5.5</c:v>
                </c:pt>
                <c:pt idx="594">
                  <c:v>5.5</c:v>
                </c:pt>
                <c:pt idx="595">
                  <c:v>5.5</c:v>
                </c:pt>
                <c:pt idx="596">
                  <c:v>5.5</c:v>
                </c:pt>
                <c:pt idx="597">
                  <c:v>5.5</c:v>
                </c:pt>
                <c:pt idx="598">
                  <c:v>5.5</c:v>
                </c:pt>
                <c:pt idx="599">
                  <c:v>5.5</c:v>
                </c:pt>
                <c:pt idx="600">
                  <c:v>5.5</c:v>
                </c:pt>
                <c:pt idx="601">
                  <c:v>5.5</c:v>
                </c:pt>
                <c:pt idx="602">
                  <c:v>5.5</c:v>
                </c:pt>
                <c:pt idx="603">
                  <c:v>5.5</c:v>
                </c:pt>
                <c:pt idx="604">
                  <c:v>5.5</c:v>
                </c:pt>
                <c:pt idx="605">
                  <c:v>5.5</c:v>
                </c:pt>
                <c:pt idx="606">
                  <c:v>5.5</c:v>
                </c:pt>
                <c:pt idx="607">
                  <c:v>5.5</c:v>
                </c:pt>
                <c:pt idx="608">
                  <c:v>5.5</c:v>
                </c:pt>
                <c:pt idx="609">
                  <c:v>5.5</c:v>
                </c:pt>
                <c:pt idx="610">
                  <c:v>5.5</c:v>
                </c:pt>
                <c:pt idx="611">
                  <c:v>5.5</c:v>
                </c:pt>
                <c:pt idx="612">
                  <c:v>5.5</c:v>
                </c:pt>
                <c:pt idx="613">
                  <c:v>5.5</c:v>
                </c:pt>
                <c:pt idx="614">
                  <c:v>5.5</c:v>
                </c:pt>
                <c:pt idx="615">
                  <c:v>5.5</c:v>
                </c:pt>
                <c:pt idx="616">
                  <c:v>5.5</c:v>
                </c:pt>
                <c:pt idx="617">
                  <c:v>5.5</c:v>
                </c:pt>
                <c:pt idx="618">
                  <c:v>5.5</c:v>
                </c:pt>
                <c:pt idx="619">
                  <c:v>5.5</c:v>
                </c:pt>
                <c:pt idx="620">
                  <c:v>5.5</c:v>
                </c:pt>
                <c:pt idx="621">
                  <c:v>5.5</c:v>
                </c:pt>
                <c:pt idx="622">
                  <c:v>5.5</c:v>
                </c:pt>
                <c:pt idx="623">
                  <c:v>5.5</c:v>
                </c:pt>
                <c:pt idx="624">
                  <c:v>5.5</c:v>
                </c:pt>
                <c:pt idx="625">
                  <c:v>5.5</c:v>
                </c:pt>
                <c:pt idx="626">
                  <c:v>5.5</c:v>
                </c:pt>
                <c:pt idx="627">
                  <c:v>5.5</c:v>
                </c:pt>
                <c:pt idx="628">
                  <c:v>5.5</c:v>
                </c:pt>
                <c:pt idx="629">
                  <c:v>5.5</c:v>
                </c:pt>
                <c:pt idx="630">
                  <c:v>5.5</c:v>
                </c:pt>
                <c:pt idx="631">
                  <c:v>5.5</c:v>
                </c:pt>
                <c:pt idx="632">
                  <c:v>5.5</c:v>
                </c:pt>
                <c:pt idx="633">
                  <c:v>5.5</c:v>
                </c:pt>
                <c:pt idx="634">
                  <c:v>5.5</c:v>
                </c:pt>
                <c:pt idx="635">
                  <c:v>5.5</c:v>
                </c:pt>
                <c:pt idx="636">
                  <c:v>5.5</c:v>
                </c:pt>
                <c:pt idx="637">
                  <c:v>5.5</c:v>
                </c:pt>
                <c:pt idx="638">
                  <c:v>5.5</c:v>
                </c:pt>
                <c:pt idx="639">
                  <c:v>5.5</c:v>
                </c:pt>
                <c:pt idx="640">
                  <c:v>5.5</c:v>
                </c:pt>
                <c:pt idx="641">
                  <c:v>5.5</c:v>
                </c:pt>
                <c:pt idx="642">
                  <c:v>5.5</c:v>
                </c:pt>
                <c:pt idx="643">
                  <c:v>5.5</c:v>
                </c:pt>
                <c:pt idx="644">
                  <c:v>5.5</c:v>
                </c:pt>
                <c:pt idx="645">
                  <c:v>5.5</c:v>
                </c:pt>
                <c:pt idx="646">
                  <c:v>5.5</c:v>
                </c:pt>
                <c:pt idx="647">
                  <c:v>5.5</c:v>
                </c:pt>
                <c:pt idx="648">
                  <c:v>5.5</c:v>
                </c:pt>
                <c:pt idx="649">
                  <c:v>5.5</c:v>
                </c:pt>
                <c:pt idx="650">
                  <c:v>5.5</c:v>
                </c:pt>
                <c:pt idx="651">
                  <c:v>5.5</c:v>
                </c:pt>
                <c:pt idx="652">
                  <c:v>5.5</c:v>
                </c:pt>
                <c:pt idx="653">
                  <c:v>5.5</c:v>
                </c:pt>
                <c:pt idx="654">
                  <c:v>5.5</c:v>
                </c:pt>
                <c:pt idx="655">
                  <c:v>5.5</c:v>
                </c:pt>
                <c:pt idx="656">
                  <c:v>5.5</c:v>
                </c:pt>
                <c:pt idx="657">
                  <c:v>5.5</c:v>
                </c:pt>
                <c:pt idx="658">
                  <c:v>5.5</c:v>
                </c:pt>
                <c:pt idx="659">
                  <c:v>5.5</c:v>
                </c:pt>
                <c:pt idx="660">
                  <c:v>5.5</c:v>
                </c:pt>
                <c:pt idx="661">
                  <c:v>5.5</c:v>
                </c:pt>
                <c:pt idx="662">
                  <c:v>5.5</c:v>
                </c:pt>
                <c:pt idx="663">
                  <c:v>5.5</c:v>
                </c:pt>
                <c:pt idx="664">
                  <c:v>5.5</c:v>
                </c:pt>
                <c:pt idx="665">
                  <c:v>5.5</c:v>
                </c:pt>
                <c:pt idx="666">
                  <c:v>5.5</c:v>
                </c:pt>
                <c:pt idx="667">
                  <c:v>5.5</c:v>
                </c:pt>
                <c:pt idx="668">
                  <c:v>5.5</c:v>
                </c:pt>
                <c:pt idx="669">
                  <c:v>5.5</c:v>
                </c:pt>
                <c:pt idx="670">
                  <c:v>5.5</c:v>
                </c:pt>
                <c:pt idx="671">
                  <c:v>5.5</c:v>
                </c:pt>
                <c:pt idx="672">
                  <c:v>5.5</c:v>
                </c:pt>
                <c:pt idx="673">
                  <c:v>5.5</c:v>
                </c:pt>
                <c:pt idx="674">
                  <c:v>5.5</c:v>
                </c:pt>
                <c:pt idx="675">
                  <c:v>5.5</c:v>
                </c:pt>
                <c:pt idx="676">
                  <c:v>5.5</c:v>
                </c:pt>
                <c:pt idx="677">
                  <c:v>5.5</c:v>
                </c:pt>
                <c:pt idx="678">
                  <c:v>5.5</c:v>
                </c:pt>
                <c:pt idx="679">
                  <c:v>5.5</c:v>
                </c:pt>
                <c:pt idx="680">
                  <c:v>5.5</c:v>
                </c:pt>
                <c:pt idx="681">
                  <c:v>5.5</c:v>
                </c:pt>
                <c:pt idx="682">
                  <c:v>5.5</c:v>
                </c:pt>
                <c:pt idx="683">
                  <c:v>5.5</c:v>
                </c:pt>
                <c:pt idx="684">
                  <c:v>5.5</c:v>
                </c:pt>
                <c:pt idx="685">
                  <c:v>5.5</c:v>
                </c:pt>
                <c:pt idx="686">
                  <c:v>5.5</c:v>
                </c:pt>
                <c:pt idx="687">
                  <c:v>5.5</c:v>
                </c:pt>
                <c:pt idx="688">
                  <c:v>5.5</c:v>
                </c:pt>
                <c:pt idx="689">
                  <c:v>5.5</c:v>
                </c:pt>
                <c:pt idx="690">
                  <c:v>5.5</c:v>
                </c:pt>
                <c:pt idx="691">
                  <c:v>5.5</c:v>
                </c:pt>
                <c:pt idx="692">
                  <c:v>5.5</c:v>
                </c:pt>
                <c:pt idx="693">
                  <c:v>5.5</c:v>
                </c:pt>
                <c:pt idx="694">
                  <c:v>5.5</c:v>
                </c:pt>
                <c:pt idx="695">
                  <c:v>5.5</c:v>
                </c:pt>
                <c:pt idx="696">
                  <c:v>5.5</c:v>
                </c:pt>
                <c:pt idx="697">
                  <c:v>5.5</c:v>
                </c:pt>
                <c:pt idx="698">
                  <c:v>5.5</c:v>
                </c:pt>
                <c:pt idx="699">
                  <c:v>5.5</c:v>
                </c:pt>
                <c:pt idx="700">
                  <c:v>5.5</c:v>
                </c:pt>
                <c:pt idx="701">
                  <c:v>5.5</c:v>
                </c:pt>
                <c:pt idx="702">
                  <c:v>5.5</c:v>
                </c:pt>
                <c:pt idx="703">
                  <c:v>5.5</c:v>
                </c:pt>
                <c:pt idx="704">
                  <c:v>5.5</c:v>
                </c:pt>
                <c:pt idx="705">
                  <c:v>5.5</c:v>
                </c:pt>
                <c:pt idx="706">
                  <c:v>5.5</c:v>
                </c:pt>
                <c:pt idx="707">
                  <c:v>5.5</c:v>
                </c:pt>
                <c:pt idx="708">
                  <c:v>5.5</c:v>
                </c:pt>
                <c:pt idx="709">
                  <c:v>5.5</c:v>
                </c:pt>
                <c:pt idx="710">
                  <c:v>5.5</c:v>
                </c:pt>
                <c:pt idx="711">
                  <c:v>5.5</c:v>
                </c:pt>
                <c:pt idx="712">
                  <c:v>5.5</c:v>
                </c:pt>
                <c:pt idx="713">
                  <c:v>5.5</c:v>
                </c:pt>
                <c:pt idx="714">
                  <c:v>5.5</c:v>
                </c:pt>
                <c:pt idx="715">
                  <c:v>5.5</c:v>
                </c:pt>
                <c:pt idx="716">
                  <c:v>5.5</c:v>
                </c:pt>
                <c:pt idx="717">
                  <c:v>5.5</c:v>
                </c:pt>
                <c:pt idx="718">
                  <c:v>5.5</c:v>
                </c:pt>
                <c:pt idx="719">
                  <c:v>5.5</c:v>
                </c:pt>
                <c:pt idx="720">
                  <c:v>5.5</c:v>
                </c:pt>
                <c:pt idx="721">
                  <c:v>5.5</c:v>
                </c:pt>
                <c:pt idx="722">
                  <c:v>5.5</c:v>
                </c:pt>
                <c:pt idx="723">
                  <c:v>5.5</c:v>
                </c:pt>
                <c:pt idx="724">
                  <c:v>5.5</c:v>
                </c:pt>
                <c:pt idx="725">
                  <c:v>5.5</c:v>
                </c:pt>
                <c:pt idx="726">
                  <c:v>5.5</c:v>
                </c:pt>
                <c:pt idx="727">
                  <c:v>5.5</c:v>
                </c:pt>
                <c:pt idx="728">
                  <c:v>5.5</c:v>
                </c:pt>
                <c:pt idx="729">
                  <c:v>5.5</c:v>
                </c:pt>
                <c:pt idx="730">
                  <c:v>5.5</c:v>
                </c:pt>
                <c:pt idx="731">
                  <c:v>5.5</c:v>
                </c:pt>
                <c:pt idx="732">
                  <c:v>5.5</c:v>
                </c:pt>
                <c:pt idx="733">
                  <c:v>5.5</c:v>
                </c:pt>
                <c:pt idx="734">
                  <c:v>5.5</c:v>
                </c:pt>
                <c:pt idx="735">
                  <c:v>5.5</c:v>
                </c:pt>
                <c:pt idx="736">
                  <c:v>5.5</c:v>
                </c:pt>
                <c:pt idx="737">
                  <c:v>5.5</c:v>
                </c:pt>
                <c:pt idx="738">
                  <c:v>5.5</c:v>
                </c:pt>
                <c:pt idx="739">
                  <c:v>5.5</c:v>
                </c:pt>
                <c:pt idx="740">
                  <c:v>5.5</c:v>
                </c:pt>
                <c:pt idx="741">
                  <c:v>5.5</c:v>
                </c:pt>
                <c:pt idx="742">
                  <c:v>5.5</c:v>
                </c:pt>
                <c:pt idx="743">
                  <c:v>5.5</c:v>
                </c:pt>
                <c:pt idx="744">
                  <c:v>5.5</c:v>
                </c:pt>
                <c:pt idx="745">
                  <c:v>5.5</c:v>
                </c:pt>
                <c:pt idx="746">
                  <c:v>5.25</c:v>
                </c:pt>
                <c:pt idx="747">
                  <c:v>5.25</c:v>
                </c:pt>
                <c:pt idx="748">
                  <c:v>5.25</c:v>
                </c:pt>
                <c:pt idx="749">
                  <c:v>5.25</c:v>
                </c:pt>
                <c:pt idx="750">
                  <c:v>5.25</c:v>
                </c:pt>
                <c:pt idx="751">
                  <c:v>5.25</c:v>
                </c:pt>
                <c:pt idx="752">
                  <c:v>5.25</c:v>
                </c:pt>
                <c:pt idx="753">
                  <c:v>5.25</c:v>
                </c:pt>
                <c:pt idx="754">
                  <c:v>5.25</c:v>
                </c:pt>
                <c:pt idx="755">
                  <c:v>5.25</c:v>
                </c:pt>
                <c:pt idx="756">
                  <c:v>5.25</c:v>
                </c:pt>
                <c:pt idx="757">
                  <c:v>5.25</c:v>
                </c:pt>
                <c:pt idx="758">
                  <c:v>5.25</c:v>
                </c:pt>
                <c:pt idx="759">
                  <c:v>5.25</c:v>
                </c:pt>
                <c:pt idx="760">
                  <c:v>5.25</c:v>
                </c:pt>
                <c:pt idx="761">
                  <c:v>5.25</c:v>
                </c:pt>
                <c:pt idx="762">
                  <c:v>5.25</c:v>
                </c:pt>
                <c:pt idx="763">
                  <c:v>5.25</c:v>
                </c:pt>
                <c:pt idx="764">
                  <c:v>5.25</c:v>
                </c:pt>
                <c:pt idx="765">
                  <c:v>5.25</c:v>
                </c:pt>
                <c:pt idx="766">
                  <c:v>5.25</c:v>
                </c:pt>
                <c:pt idx="767">
                  <c:v>5.25</c:v>
                </c:pt>
                <c:pt idx="768">
                  <c:v>5.25</c:v>
                </c:pt>
                <c:pt idx="769">
                  <c:v>5.25</c:v>
                </c:pt>
                <c:pt idx="770">
                  <c:v>5.25</c:v>
                </c:pt>
                <c:pt idx="771">
                  <c:v>5.25</c:v>
                </c:pt>
                <c:pt idx="772">
                  <c:v>5.25</c:v>
                </c:pt>
                <c:pt idx="773">
                  <c:v>5.25</c:v>
                </c:pt>
                <c:pt idx="774">
                  <c:v>5.25</c:v>
                </c:pt>
                <c:pt idx="775">
                  <c:v>5.25</c:v>
                </c:pt>
                <c:pt idx="776">
                  <c:v>5.25</c:v>
                </c:pt>
                <c:pt idx="777">
                  <c:v>5.25</c:v>
                </c:pt>
                <c:pt idx="778">
                  <c:v>5.25</c:v>
                </c:pt>
                <c:pt idx="779">
                  <c:v>5.25</c:v>
                </c:pt>
                <c:pt idx="780">
                  <c:v>5.25</c:v>
                </c:pt>
                <c:pt idx="781">
                  <c:v>5.25</c:v>
                </c:pt>
                <c:pt idx="782">
                  <c:v>5.25</c:v>
                </c:pt>
                <c:pt idx="783">
                  <c:v>5.25</c:v>
                </c:pt>
                <c:pt idx="784">
                  <c:v>5.25</c:v>
                </c:pt>
                <c:pt idx="785">
                  <c:v>5.25</c:v>
                </c:pt>
                <c:pt idx="786">
                  <c:v>5.25</c:v>
                </c:pt>
                <c:pt idx="787">
                  <c:v>5.25</c:v>
                </c:pt>
                <c:pt idx="788">
                  <c:v>5.25</c:v>
                </c:pt>
                <c:pt idx="789">
                  <c:v>5.25</c:v>
                </c:pt>
                <c:pt idx="790">
                  <c:v>5.25</c:v>
                </c:pt>
                <c:pt idx="791">
                  <c:v>5.25</c:v>
                </c:pt>
                <c:pt idx="792">
                  <c:v>5.25</c:v>
                </c:pt>
                <c:pt idx="793">
                  <c:v>5.25</c:v>
                </c:pt>
                <c:pt idx="794">
                  <c:v>5.25</c:v>
                </c:pt>
                <c:pt idx="795">
                  <c:v>5.25</c:v>
                </c:pt>
                <c:pt idx="796">
                  <c:v>5.25</c:v>
                </c:pt>
                <c:pt idx="797">
                  <c:v>5.25</c:v>
                </c:pt>
                <c:pt idx="798">
                  <c:v>5.25</c:v>
                </c:pt>
                <c:pt idx="799">
                  <c:v>5.25</c:v>
                </c:pt>
                <c:pt idx="800">
                  <c:v>5.25</c:v>
                </c:pt>
                <c:pt idx="801">
                  <c:v>5.25</c:v>
                </c:pt>
                <c:pt idx="802">
                  <c:v>5.25</c:v>
                </c:pt>
                <c:pt idx="803">
                  <c:v>5.25</c:v>
                </c:pt>
                <c:pt idx="804">
                  <c:v>5.25</c:v>
                </c:pt>
                <c:pt idx="805">
                  <c:v>5.25</c:v>
                </c:pt>
                <c:pt idx="806">
                  <c:v>5.25</c:v>
                </c:pt>
                <c:pt idx="807">
                  <c:v>5.25</c:v>
                </c:pt>
                <c:pt idx="808">
                  <c:v>5.25</c:v>
                </c:pt>
                <c:pt idx="809">
                  <c:v>5.25</c:v>
                </c:pt>
                <c:pt idx="810">
                  <c:v>5.25</c:v>
                </c:pt>
                <c:pt idx="811">
                  <c:v>5.25</c:v>
                </c:pt>
                <c:pt idx="812">
                  <c:v>5.25</c:v>
                </c:pt>
                <c:pt idx="813">
                  <c:v>5.25</c:v>
                </c:pt>
                <c:pt idx="814">
                  <c:v>5.25</c:v>
                </c:pt>
                <c:pt idx="815">
                  <c:v>5.25</c:v>
                </c:pt>
                <c:pt idx="816">
                  <c:v>5.25</c:v>
                </c:pt>
                <c:pt idx="817">
                  <c:v>5.25</c:v>
                </c:pt>
                <c:pt idx="818">
                  <c:v>5.25</c:v>
                </c:pt>
                <c:pt idx="819">
                  <c:v>5.25</c:v>
                </c:pt>
                <c:pt idx="820">
                  <c:v>5.25</c:v>
                </c:pt>
                <c:pt idx="821">
                  <c:v>5.25</c:v>
                </c:pt>
                <c:pt idx="822">
                  <c:v>5.25</c:v>
                </c:pt>
                <c:pt idx="823">
                  <c:v>5.25</c:v>
                </c:pt>
                <c:pt idx="824">
                  <c:v>5.25</c:v>
                </c:pt>
                <c:pt idx="825">
                  <c:v>5.25</c:v>
                </c:pt>
                <c:pt idx="826">
                  <c:v>5.25</c:v>
                </c:pt>
                <c:pt idx="827">
                  <c:v>5.25</c:v>
                </c:pt>
                <c:pt idx="828">
                  <c:v>5.25</c:v>
                </c:pt>
                <c:pt idx="829">
                  <c:v>5.25</c:v>
                </c:pt>
                <c:pt idx="830">
                  <c:v>5</c:v>
                </c:pt>
                <c:pt idx="831">
                  <c:v>5</c:v>
                </c:pt>
                <c:pt idx="832">
                  <c:v>5</c:v>
                </c:pt>
                <c:pt idx="833">
                  <c:v>5</c:v>
                </c:pt>
                <c:pt idx="834">
                  <c:v>5</c:v>
                </c:pt>
                <c:pt idx="835">
                  <c:v>5</c:v>
                </c:pt>
                <c:pt idx="836">
                  <c:v>5</c:v>
                </c:pt>
                <c:pt idx="837">
                  <c:v>5</c:v>
                </c:pt>
                <c:pt idx="838">
                  <c:v>5</c:v>
                </c:pt>
                <c:pt idx="839">
                  <c:v>5</c:v>
                </c:pt>
                <c:pt idx="840">
                  <c:v>5</c:v>
                </c:pt>
                <c:pt idx="841">
                  <c:v>5</c:v>
                </c:pt>
                <c:pt idx="842">
                  <c:v>5</c:v>
                </c:pt>
                <c:pt idx="843">
                  <c:v>5</c:v>
                </c:pt>
                <c:pt idx="844">
                  <c:v>5</c:v>
                </c:pt>
                <c:pt idx="845">
                  <c:v>5</c:v>
                </c:pt>
                <c:pt idx="846">
                  <c:v>5</c:v>
                </c:pt>
                <c:pt idx="847">
                  <c:v>5</c:v>
                </c:pt>
                <c:pt idx="848">
                  <c:v>5</c:v>
                </c:pt>
                <c:pt idx="849">
                  <c:v>5</c:v>
                </c:pt>
                <c:pt idx="850">
                  <c:v>5</c:v>
                </c:pt>
                <c:pt idx="851">
                  <c:v>5</c:v>
                </c:pt>
                <c:pt idx="852">
                  <c:v>5</c:v>
                </c:pt>
                <c:pt idx="853">
                  <c:v>5</c:v>
                </c:pt>
                <c:pt idx="854">
                  <c:v>5</c:v>
                </c:pt>
                <c:pt idx="855">
                  <c:v>5</c:v>
                </c:pt>
                <c:pt idx="856">
                  <c:v>5</c:v>
                </c:pt>
                <c:pt idx="857">
                  <c:v>5</c:v>
                </c:pt>
                <c:pt idx="858">
                  <c:v>5</c:v>
                </c:pt>
                <c:pt idx="859">
                  <c:v>5</c:v>
                </c:pt>
                <c:pt idx="860">
                  <c:v>5</c:v>
                </c:pt>
                <c:pt idx="861">
                  <c:v>5</c:v>
                </c:pt>
                <c:pt idx="862">
                  <c:v>5</c:v>
                </c:pt>
                <c:pt idx="863">
                  <c:v>5</c:v>
                </c:pt>
                <c:pt idx="864">
                  <c:v>5</c:v>
                </c:pt>
                <c:pt idx="865">
                  <c:v>5</c:v>
                </c:pt>
                <c:pt idx="866">
                  <c:v>5</c:v>
                </c:pt>
                <c:pt idx="867">
                  <c:v>5</c:v>
                </c:pt>
                <c:pt idx="868">
                  <c:v>5</c:v>
                </c:pt>
                <c:pt idx="869">
                  <c:v>5</c:v>
                </c:pt>
                <c:pt idx="870">
                  <c:v>5</c:v>
                </c:pt>
                <c:pt idx="871">
                  <c:v>5</c:v>
                </c:pt>
                <c:pt idx="872">
                  <c:v>4.75</c:v>
                </c:pt>
                <c:pt idx="873">
                  <c:v>4.75</c:v>
                </c:pt>
                <c:pt idx="874">
                  <c:v>4.75</c:v>
                </c:pt>
                <c:pt idx="875">
                  <c:v>4.75</c:v>
                </c:pt>
                <c:pt idx="876">
                  <c:v>4.75</c:v>
                </c:pt>
                <c:pt idx="877">
                  <c:v>4.75</c:v>
                </c:pt>
                <c:pt idx="878">
                  <c:v>4.75</c:v>
                </c:pt>
                <c:pt idx="879">
                  <c:v>4.75</c:v>
                </c:pt>
                <c:pt idx="880">
                  <c:v>4.75</c:v>
                </c:pt>
                <c:pt idx="881">
                  <c:v>4.75</c:v>
                </c:pt>
                <c:pt idx="882">
                  <c:v>4.75</c:v>
                </c:pt>
                <c:pt idx="883">
                  <c:v>4.75</c:v>
                </c:pt>
                <c:pt idx="884">
                  <c:v>4.75</c:v>
                </c:pt>
                <c:pt idx="885">
                  <c:v>4.75</c:v>
                </c:pt>
                <c:pt idx="886">
                  <c:v>4.75</c:v>
                </c:pt>
                <c:pt idx="887">
                  <c:v>4.75</c:v>
                </c:pt>
                <c:pt idx="888">
                  <c:v>4.75</c:v>
                </c:pt>
                <c:pt idx="889">
                  <c:v>4.75</c:v>
                </c:pt>
                <c:pt idx="890">
                  <c:v>4.75</c:v>
                </c:pt>
                <c:pt idx="891">
                  <c:v>4.75</c:v>
                </c:pt>
                <c:pt idx="892">
                  <c:v>4.75</c:v>
                </c:pt>
                <c:pt idx="893">
                  <c:v>4.75</c:v>
                </c:pt>
                <c:pt idx="894">
                  <c:v>4.75</c:v>
                </c:pt>
                <c:pt idx="895">
                  <c:v>4.75</c:v>
                </c:pt>
                <c:pt idx="896">
                  <c:v>4.75</c:v>
                </c:pt>
                <c:pt idx="897">
                  <c:v>4.75</c:v>
                </c:pt>
                <c:pt idx="898">
                  <c:v>4.75</c:v>
                </c:pt>
                <c:pt idx="899">
                  <c:v>4.75</c:v>
                </c:pt>
                <c:pt idx="900">
                  <c:v>4.75</c:v>
                </c:pt>
                <c:pt idx="901">
                  <c:v>4.75</c:v>
                </c:pt>
                <c:pt idx="902">
                  <c:v>4.75</c:v>
                </c:pt>
                <c:pt idx="903">
                  <c:v>4.75</c:v>
                </c:pt>
                <c:pt idx="904">
                  <c:v>4.75</c:v>
                </c:pt>
                <c:pt idx="905">
                  <c:v>4.75</c:v>
                </c:pt>
                <c:pt idx="906">
                  <c:v>4.75</c:v>
                </c:pt>
                <c:pt idx="907">
                  <c:v>4.75</c:v>
                </c:pt>
                <c:pt idx="908">
                  <c:v>4.75</c:v>
                </c:pt>
                <c:pt idx="909">
                  <c:v>4.75</c:v>
                </c:pt>
                <c:pt idx="910">
                  <c:v>4.75</c:v>
                </c:pt>
                <c:pt idx="911">
                  <c:v>4.75</c:v>
                </c:pt>
                <c:pt idx="912">
                  <c:v>4.75</c:v>
                </c:pt>
                <c:pt idx="913">
                  <c:v>4.75</c:v>
                </c:pt>
                <c:pt idx="914">
                  <c:v>4.75</c:v>
                </c:pt>
                <c:pt idx="915">
                  <c:v>4.75</c:v>
                </c:pt>
                <c:pt idx="916">
                  <c:v>4.75</c:v>
                </c:pt>
                <c:pt idx="917">
                  <c:v>4.75</c:v>
                </c:pt>
                <c:pt idx="918">
                  <c:v>4.75</c:v>
                </c:pt>
                <c:pt idx="919">
                  <c:v>4.75</c:v>
                </c:pt>
                <c:pt idx="920">
                  <c:v>4.75</c:v>
                </c:pt>
                <c:pt idx="921">
                  <c:v>4.5</c:v>
                </c:pt>
                <c:pt idx="922">
                  <c:v>4.5</c:v>
                </c:pt>
                <c:pt idx="923">
                  <c:v>4.5</c:v>
                </c:pt>
                <c:pt idx="924">
                  <c:v>4.5</c:v>
                </c:pt>
                <c:pt idx="925">
                  <c:v>4.5</c:v>
                </c:pt>
                <c:pt idx="926">
                  <c:v>4.5</c:v>
                </c:pt>
                <c:pt idx="927">
                  <c:v>4.5</c:v>
                </c:pt>
                <c:pt idx="928">
                  <c:v>4.5</c:v>
                </c:pt>
                <c:pt idx="929">
                  <c:v>4.5</c:v>
                </c:pt>
                <c:pt idx="930">
                  <c:v>4.5</c:v>
                </c:pt>
                <c:pt idx="931">
                  <c:v>4.5</c:v>
                </c:pt>
                <c:pt idx="932">
                  <c:v>4.5</c:v>
                </c:pt>
                <c:pt idx="933">
                  <c:v>4.5</c:v>
                </c:pt>
                <c:pt idx="934">
                  <c:v>4.5</c:v>
                </c:pt>
                <c:pt idx="935">
                  <c:v>4.5</c:v>
                </c:pt>
                <c:pt idx="936">
                  <c:v>4.5</c:v>
                </c:pt>
                <c:pt idx="937">
                  <c:v>4.5</c:v>
                </c:pt>
                <c:pt idx="938">
                  <c:v>4.5</c:v>
                </c:pt>
                <c:pt idx="939">
                  <c:v>4.5</c:v>
                </c:pt>
                <c:pt idx="940">
                  <c:v>4.5</c:v>
                </c:pt>
                <c:pt idx="941">
                  <c:v>4.5</c:v>
                </c:pt>
                <c:pt idx="942">
                  <c:v>4.5</c:v>
                </c:pt>
                <c:pt idx="943">
                  <c:v>4.5</c:v>
                </c:pt>
                <c:pt idx="944">
                  <c:v>4.5</c:v>
                </c:pt>
                <c:pt idx="945">
                  <c:v>4.5</c:v>
                </c:pt>
                <c:pt idx="946">
                  <c:v>4.5</c:v>
                </c:pt>
                <c:pt idx="947">
                  <c:v>4.5</c:v>
                </c:pt>
                <c:pt idx="948">
                  <c:v>4.5</c:v>
                </c:pt>
                <c:pt idx="949">
                  <c:v>4.5</c:v>
                </c:pt>
                <c:pt idx="950">
                  <c:v>4.5</c:v>
                </c:pt>
                <c:pt idx="951">
                  <c:v>4.5</c:v>
                </c:pt>
                <c:pt idx="952">
                  <c:v>4.5</c:v>
                </c:pt>
                <c:pt idx="953">
                  <c:v>4.5</c:v>
                </c:pt>
                <c:pt idx="954">
                  <c:v>4.5</c:v>
                </c:pt>
                <c:pt idx="955">
                  <c:v>4.5</c:v>
                </c:pt>
                <c:pt idx="956">
                  <c:v>4.5</c:v>
                </c:pt>
                <c:pt idx="957">
                  <c:v>4.5</c:v>
                </c:pt>
                <c:pt idx="958">
                  <c:v>4.5</c:v>
                </c:pt>
                <c:pt idx="959">
                  <c:v>4.5</c:v>
                </c:pt>
                <c:pt idx="960">
                  <c:v>4.5</c:v>
                </c:pt>
                <c:pt idx="961">
                  <c:v>4.5</c:v>
                </c:pt>
                <c:pt idx="962">
                  <c:v>4.5</c:v>
                </c:pt>
                <c:pt idx="963">
                  <c:v>4.5</c:v>
                </c:pt>
                <c:pt idx="964">
                  <c:v>4.5</c:v>
                </c:pt>
                <c:pt idx="965">
                  <c:v>4.5</c:v>
                </c:pt>
                <c:pt idx="966">
                  <c:v>4.5</c:v>
                </c:pt>
                <c:pt idx="967">
                  <c:v>4.5</c:v>
                </c:pt>
                <c:pt idx="968">
                  <c:v>4.5</c:v>
                </c:pt>
                <c:pt idx="969">
                  <c:v>4.5</c:v>
                </c:pt>
                <c:pt idx="970">
                  <c:v>4</c:v>
                </c:pt>
                <c:pt idx="971">
                  <c:v>4</c:v>
                </c:pt>
                <c:pt idx="972">
                  <c:v>4</c:v>
                </c:pt>
                <c:pt idx="973">
                  <c:v>4</c:v>
                </c:pt>
                <c:pt idx="974">
                  <c:v>4</c:v>
                </c:pt>
                <c:pt idx="975">
                  <c:v>4</c:v>
                </c:pt>
                <c:pt idx="976">
                  <c:v>4</c:v>
                </c:pt>
                <c:pt idx="977">
                  <c:v>4</c:v>
                </c:pt>
                <c:pt idx="978">
                  <c:v>4</c:v>
                </c:pt>
                <c:pt idx="979">
                  <c:v>4</c:v>
                </c:pt>
                <c:pt idx="980">
                  <c:v>4</c:v>
                </c:pt>
                <c:pt idx="981">
                  <c:v>4</c:v>
                </c:pt>
                <c:pt idx="982">
                  <c:v>4</c:v>
                </c:pt>
                <c:pt idx="983">
                  <c:v>4</c:v>
                </c:pt>
                <c:pt idx="984">
                  <c:v>4</c:v>
                </c:pt>
                <c:pt idx="985">
                  <c:v>4</c:v>
                </c:pt>
                <c:pt idx="986">
                  <c:v>4</c:v>
                </c:pt>
                <c:pt idx="987">
                  <c:v>4</c:v>
                </c:pt>
                <c:pt idx="988">
                  <c:v>4</c:v>
                </c:pt>
                <c:pt idx="989">
                  <c:v>4</c:v>
                </c:pt>
                <c:pt idx="990">
                  <c:v>4</c:v>
                </c:pt>
                <c:pt idx="991">
                  <c:v>4</c:v>
                </c:pt>
                <c:pt idx="992">
                  <c:v>4</c:v>
                </c:pt>
                <c:pt idx="993">
                  <c:v>4</c:v>
                </c:pt>
                <c:pt idx="994">
                  <c:v>4</c:v>
                </c:pt>
                <c:pt idx="995">
                  <c:v>4</c:v>
                </c:pt>
                <c:pt idx="996">
                  <c:v>4</c:v>
                </c:pt>
                <c:pt idx="997">
                  <c:v>4</c:v>
                </c:pt>
                <c:pt idx="998">
                  <c:v>4</c:v>
                </c:pt>
                <c:pt idx="999">
                  <c:v>4</c:v>
                </c:pt>
                <c:pt idx="1000">
                  <c:v>4</c:v>
                </c:pt>
                <c:pt idx="1001">
                  <c:v>4</c:v>
                </c:pt>
                <c:pt idx="1002">
                  <c:v>4</c:v>
                </c:pt>
                <c:pt idx="1003">
                  <c:v>4</c:v>
                </c:pt>
                <c:pt idx="1004">
                  <c:v>4</c:v>
                </c:pt>
                <c:pt idx="1005">
                  <c:v>4</c:v>
                </c:pt>
                <c:pt idx="1006">
                  <c:v>4</c:v>
                </c:pt>
                <c:pt idx="1007">
                  <c:v>4</c:v>
                </c:pt>
                <c:pt idx="1008">
                  <c:v>4</c:v>
                </c:pt>
                <c:pt idx="1009">
                  <c:v>4</c:v>
                </c:pt>
                <c:pt idx="1010">
                  <c:v>4</c:v>
                </c:pt>
                <c:pt idx="1011">
                  <c:v>4</c:v>
                </c:pt>
                <c:pt idx="1012">
                  <c:v>3.25</c:v>
                </c:pt>
                <c:pt idx="1013">
                  <c:v>3.25</c:v>
                </c:pt>
                <c:pt idx="1014">
                  <c:v>3.25</c:v>
                </c:pt>
                <c:pt idx="1015">
                  <c:v>3.25</c:v>
                </c:pt>
                <c:pt idx="1016">
                  <c:v>3.25</c:v>
                </c:pt>
                <c:pt idx="1017">
                  <c:v>3.25</c:v>
                </c:pt>
                <c:pt idx="1018">
                  <c:v>3.25</c:v>
                </c:pt>
                <c:pt idx="1019">
                  <c:v>3.25</c:v>
                </c:pt>
                <c:pt idx="1020">
                  <c:v>3.25</c:v>
                </c:pt>
                <c:pt idx="1021">
                  <c:v>3.25</c:v>
                </c:pt>
                <c:pt idx="1022">
                  <c:v>3.25</c:v>
                </c:pt>
                <c:pt idx="1023">
                  <c:v>3.25</c:v>
                </c:pt>
                <c:pt idx="1024">
                  <c:v>3.25</c:v>
                </c:pt>
                <c:pt idx="1025">
                  <c:v>3.25</c:v>
                </c:pt>
                <c:pt idx="1026">
                  <c:v>3.25</c:v>
                </c:pt>
                <c:pt idx="1027">
                  <c:v>3.25</c:v>
                </c:pt>
                <c:pt idx="1028">
                  <c:v>3.25</c:v>
                </c:pt>
                <c:pt idx="1029">
                  <c:v>3.25</c:v>
                </c:pt>
                <c:pt idx="1030">
                  <c:v>3.25</c:v>
                </c:pt>
                <c:pt idx="1031">
                  <c:v>3.25</c:v>
                </c:pt>
                <c:pt idx="1032">
                  <c:v>3.25</c:v>
                </c:pt>
                <c:pt idx="1033">
                  <c:v>3.25</c:v>
                </c:pt>
                <c:pt idx="1034">
                  <c:v>3.25</c:v>
                </c:pt>
                <c:pt idx="1035">
                  <c:v>3.25</c:v>
                </c:pt>
                <c:pt idx="1036">
                  <c:v>3.25</c:v>
                </c:pt>
                <c:pt idx="1037">
                  <c:v>3.25</c:v>
                </c:pt>
                <c:pt idx="1038">
                  <c:v>3.25</c:v>
                </c:pt>
                <c:pt idx="1039">
                  <c:v>3.25</c:v>
                </c:pt>
                <c:pt idx="1040">
                  <c:v>3.25</c:v>
                </c:pt>
                <c:pt idx="1041">
                  <c:v>3.25</c:v>
                </c:pt>
                <c:pt idx="1042">
                  <c:v>3.25</c:v>
                </c:pt>
                <c:pt idx="1043">
                  <c:v>3.25</c:v>
                </c:pt>
                <c:pt idx="1044">
                  <c:v>3.25</c:v>
                </c:pt>
                <c:pt idx="1045">
                  <c:v>3.25</c:v>
                </c:pt>
                <c:pt idx="1046">
                  <c:v>3.25</c:v>
                </c:pt>
                <c:pt idx="1047">
                  <c:v>3.25</c:v>
                </c:pt>
                <c:pt idx="1048">
                  <c:v>3.25</c:v>
                </c:pt>
                <c:pt idx="1049">
                  <c:v>3.25</c:v>
                </c:pt>
                <c:pt idx="1050">
                  <c:v>3.25</c:v>
                </c:pt>
                <c:pt idx="1051">
                  <c:v>3.25</c:v>
                </c:pt>
                <c:pt idx="1052">
                  <c:v>3.25</c:v>
                </c:pt>
                <c:pt idx="1053">
                  <c:v>3.25</c:v>
                </c:pt>
                <c:pt idx="1054">
                  <c:v>2.5</c:v>
                </c:pt>
                <c:pt idx="1055">
                  <c:v>2.5</c:v>
                </c:pt>
                <c:pt idx="1056">
                  <c:v>2.5</c:v>
                </c:pt>
                <c:pt idx="1057">
                  <c:v>2.5</c:v>
                </c:pt>
                <c:pt idx="1058">
                  <c:v>2.5</c:v>
                </c:pt>
                <c:pt idx="1059">
                  <c:v>2.5</c:v>
                </c:pt>
                <c:pt idx="1060">
                  <c:v>2.5</c:v>
                </c:pt>
                <c:pt idx="1061">
                  <c:v>2.5</c:v>
                </c:pt>
                <c:pt idx="1062">
                  <c:v>2.5</c:v>
                </c:pt>
                <c:pt idx="1063">
                  <c:v>2.5</c:v>
                </c:pt>
                <c:pt idx="1064">
                  <c:v>2.5</c:v>
                </c:pt>
                <c:pt idx="1065">
                  <c:v>2.5</c:v>
                </c:pt>
                <c:pt idx="1066">
                  <c:v>2.5</c:v>
                </c:pt>
                <c:pt idx="1067">
                  <c:v>2.5</c:v>
                </c:pt>
                <c:pt idx="1068">
                  <c:v>2.5</c:v>
                </c:pt>
                <c:pt idx="1069">
                  <c:v>2.5</c:v>
                </c:pt>
                <c:pt idx="1070">
                  <c:v>2.5</c:v>
                </c:pt>
                <c:pt idx="1071">
                  <c:v>2.5</c:v>
                </c:pt>
                <c:pt idx="1072">
                  <c:v>2.5</c:v>
                </c:pt>
                <c:pt idx="1073">
                  <c:v>2.5</c:v>
                </c:pt>
                <c:pt idx="1074">
                  <c:v>2.5</c:v>
                </c:pt>
                <c:pt idx="1075">
                  <c:v>2.5</c:v>
                </c:pt>
                <c:pt idx="1076">
                  <c:v>2.5</c:v>
                </c:pt>
                <c:pt idx="1077">
                  <c:v>2.5</c:v>
                </c:pt>
                <c:pt idx="1078">
                  <c:v>2.5</c:v>
                </c:pt>
                <c:pt idx="1079">
                  <c:v>2.5</c:v>
                </c:pt>
                <c:pt idx="1080">
                  <c:v>2.5</c:v>
                </c:pt>
                <c:pt idx="1081">
                  <c:v>2.5</c:v>
                </c:pt>
                <c:pt idx="1082">
                  <c:v>2.5</c:v>
                </c:pt>
                <c:pt idx="1083">
                  <c:v>2.5</c:v>
                </c:pt>
                <c:pt idx="1084">
                  <c:v>2.5</c:v>
                </c:pt>
                <c:pt idx="1085">
                  <c:v>2.5</c:v>
                </c:pt>
                <c:pt idx="1086">
                  <c:v>2.5</c:v>
                </c:pt>
                <c:pt idx="1087">
                  <c:v>2.5</c:v>
                </c:pt>
                <c:pt idx="1088">
                  <c:v>2.5</c:v>
                </c:pt>
                <c:pt idx="1089">
                  <c:v>2.5</c:v>
                </c:pt>
                <c:pt idx="1090">
                  <c:v>2.5</c:v>
                </c:pt>
                <c:pt idx="1091">
                  <c:v>2.5</c:v>
                </c:pt>
                <c:pt idx="1092">
                  <c:v>2.5</c:v>
                </c:pt>
                <c:pt idx="1093">
                  <c:v>2.5</c:v>
                </c:pt>
                <c:pt idx="1094">
                  <c:v>2.5</c:v>
                </c:pt>
                <c:pt idx="1095">
                  <c:v>2.5</c:v>
                </c:pt>
                <c:pt idx="1096">
                  <c:v>2.5</c:v>
                </c:pt>
                <c:pt idx="1097">
                  <c:v>2.5</c:v>
                </c:pt>
                <c:pt idx="1098">
                  <c:v>2.5</c:v>
                </c:pt>
                <c:pt idx="1099">
                  <c:v>2.5</c:v>
                </c:pt>
                <c:pt idx="1100">
                  <c:v>2.5</c:v>
                </c:pt>
                <c:pt idx="1101">
                  <c:v>2.5</c:v>
                </c:pt>
                <c:pt idx="1102">
                  <c:v>2.5</c:v>
                </c:pt>
                <c:pt idx="1103">
                  <c:v>2.5</c:v>
                </c:pt>
                <c:pt idx="1104">
                  <c:v>2.5</c:v>
                </c:pt>
                <c:pt idx="1105">
                  <c:v>2.5</c:v>
                </c:pt>
                <c:pt idx="1106">
                  <c:v>2.5</c:v>
                </c:pt>
                <c:pt idx="1107">
                  <c:v>2.5</c:v>
                </c:pt>
                <c:pt idx="1108">
                  <c:v>2.5</c:v>
                </c:pt>
                <c:pt idx="1109">
                  <c:v>2.5</c:v>
                </c:pt>
                <c:pt idx="1110">
                  <c:v>1.75</c:v>
                </c:pt>
                <c:pt idx="1111">
                  <c:v>1.75</c:v>
                </c:pt>
                <c:pt idx="1112">
                  <c:v>1.75</c:v>
                </c:pt>
                <c:pt idx="1113">
                  <c:v>1.75</c:v>
                </c:pt>
                <c:pt idx="1114">
                  <c:v>1.75</c:v>
                </c:pt>
                <c:pt idx="1115">
                  <c:v>1.75</c:v>
                </c:pt>
                <c:pt idx="1116">
                  <c:v>1.75</c:v>
                </c:pt>
                <c:pt idx="1117">
                  <c:v>1.75</c:v>
                </c:pt>
                <c:pt idx="1118">
                  <c:v>1.75</c:v>
                </c:pt>
                <c:pt idx="1119">
                  <c:v>1.75</c:v>
                </c:pt>
                <c:pt idx="1120">
                  <c:v>1.75</c:v>
                </c:pt>
                <c:pt idx="1121">
                  <c:v>1.75</c:v>
                </c:pt>
                <c:pt idx="1122">
                  <c:v>1.75</c:v>
                </c:pt>
                <c:pt idx="1123">
                  <c:v>1.75</c:v>
                </c:pt>
                <c:pt idx="1124">
                  <c:v>1.75</c:v>
                </c:pt>
                <c:pt idx="1125">
                  <c:v>1.75</c:v>
                </c:pt>
                <c:pt idx="1126">
                  <c:v>1.75</c:v>
                </c:pt>
                <c:pt idx="1127">
                  <c:v>1.75</c:v>
                </c:pt>
                <c:pt idx="1128">
                  <c:v>1.75</c:v>
                </c:pt>
                <c:pt idx="1129">
                  <c:v>1.75</c:v>
                </c:pt>
                <c:pt idx="1130">
                  <c:v>1.75</c:v>
                </c:pt>
                <c:pt idx="1131">
                  <c:v>1.75</c:v>
                </c:pt>
                <c:pt idx="1132">
                  <c:v>1.75</c:v>
                </c:pt>
                <c:pt idx="1133">
                  <c:v>1.75</c:v>
                </c:pt>
                <c:pt idx="1134">
                  <c:v>1.75</c:v>
                </c:pt>
                <c:pt idx="1135">
                  <c:v>1.75</c:v>
                </c:pt>
                <c:pt idx="1136">
                  <c:v>1.75</c:v>
                </c:pt>
                <c:pt idx="1137">
                  <c:v>1.75</c:v>
                </c:pt>
                <c:pt idx="1138">
                  <c:v>1.75</c:v>
                </c:pt>
                <c:pt idx="1139">
                  <c:v>1.75</c:v>
                </c:pt>
                <c:pt idx="1140">
                  <c:v>1.75</c:v>
                </c:pt>
                <c:pt idx="1141">
                  <c:v>1.75</c:v>
                </c:pt>
                <c:pt idx="1142">
                  <c:v>1.75</c:v>
                </c:pt>
                <c:pt idx="1143">
                  <c:v>1.75</c:v>
                </c:pt>
                <c:pt idx="1144">
                  <c:v>1.75</c:v>
                </c:pt>
                <c:pt idx="1145">
                  <c:v>1.75</c:v>
                </c:pt>
                <c:pt idx="1146">
                  <c:v>1.75</c:v>
                </c:pt>
                <c:pt idx="1147">
                  <c:v>1.75</c:v>
                </c:pt>
                <c:pt idx="1148">
                  <c:v>1.75</c:v>
                </c:pt>
                <c:pt idx="1149">
                  <c:v>1.75</c:v>
                </c:pt>
                <c:pt idx="1150">
                  <c:v>1.75</c:v>
                </c:pt>
                <c:pt idx="1151">
                  <c:v>1.75</c:v>
                </c:pt>
                <c:pt idx="1152">
                  <c:v>1</c:v>
                </c:pt>
                <c:pt idx="1153">
                  <c:v>1</c:v>
                </c:pt>
                <c:pt idx="1154">
                  <c:v>1</c:v>
                </c:pt>
                <c:pt idx="1155">
                  <c:v>1</c:v>
                </c:pt>
                <c:pt idx="1156">
                  <c:v>1</c:v>
                </c:pt>
                <c:pt idx="1157">
                  <c:v>1</c:v>
                </c:pt>
                <c:pt idx="1158">
                  <c:v>1</c:v>
                </c:pt>
                <c:pt idx="1159">
                  <c:v>1</c:v>
                </c:pt>
                <c:pt idx="1160">
                  <c:v>1</c:v>
                </c:pt>
                <c:pt idx="1161">
                  <c:v>1</c:v>
                </c:pt>
                <c:pt idx="1162">
                  <c:v>1</c:v>
                </c:pt>
                <c:pt idx="1163">
                  <c:v>1</c:v>
                </c:pt>
                <c:pt idx="1164">
                  <c:v>1</c:v>
                </c:pt>
                <c:pt idx="1165">
                  <c:v>1</c:v>
                </c:pt>
                <c:pt idx="1166">
                  <c:v>1</c:v>
                </c:pt>
                <c:pt idx="1167">
                  <c:v>1</c:v>
                </c:pt>
                <c:pt idx="1168">
                  <c:v>1</c:v>
                </c:pt>
                <c:pt idx="1169">
                  <c:v>1</c:v>
                </c:pt>
                <c:pt idx="1170">
                  <c:v>1</c:v>
                </c:pt>
                <c:pt idx="1171">
                  <c:v>1</c:v>
                </c:pt>
                <c:pt idx="1172">
                  <c:v>1</c:v>
                </c:pt>
                <c:pt idx="1173">
                  <c:v>1</c:v>
                </c:pt>
                <c:pt idx="1174">
                  <c:v>1</c:v>
                </c:pt>
                <c:pt idx="1175">
                  <c:v>1</c:v>
                </c:pt>
                <c:pt idx="1176">
                  <c:v>1</c:v>
                </c:pt>
                <c:pt idx="1177">
                  <c:v>1</c:v>
                </c:pt>
                <c:pt idx="1178">
                  <c:v>1</c:v>
                </c:pt>
                <c:pt idx="1179">
                  <c:v>1</c:v>
                </c:pt>
                <c:pt idx="1180">
                  <c:v>1</c:v>
                </c:pt>
                <c:pt idx="1181">
                  <c:v>1</c:v>
                </c:pt>
                <c:pt idx="1182">
                  <c:v>1</c:v>
                </c:pt>
                <c:pt idx="1183">
                  <c:v>1</c:v>
                </c:pt>
                <c:pt idx="1184">
                  <c:v>1</c:v>
                </c:pt>
                <c:pt idx="1185">
                  <c:v>1</c:v>
                </c:pt>
                <c:pt idx="1186">
                  <c:v>1</c:v>
                </c:pt>
                <c:pt idx="1187">
                  <c:v>1</c:v>
                </c:pt>
                <c:pt idx="1188">
                  <c:v>1</c:v>
                </c:pt>
                <c:pt idx="1189">
                  <c:v>1</c:v>
                </c:pt>
                <c:pt idx="1190">
                  <c:v>1</c:v>
                </c:pt>
                <c:pt idx="1191">
                  <c:v>1</c:v>
                </c:pt>
                <c:pt idx="1192">
                  <c:v>1</c:v>
                </c:pt>
                <c:pt idx="1193">
                  <c:v>1</c:v>
                </c:pt>
                <c:pt idx="1194">
                  <c:v>0.5</c:v>
                </c:pt>
                <c:pt idx="1195">
                  <c:v>0.5</c:v>
                </c:pt>
                <c:pt idx="1196">
                  <c:v>0.5</c:v>
                </c:pt>
                <c:pt idx="1197">
                  <c:v>0.5</c:v>
                </c:pt>
                <c:pt idx="1198">
                  <c:v>0.5</c:v>
                </c:pt>
                <c:pt idx="1199">
                  <c:v>0.5</c:v>
                </c:pt>
                <c:pt idx="1200">
                  <c:v>0.5</c:v>
                </c:pt>
                <c:pt idx="1201">
                  <c:v>0.5</c:v>
                </c:pt>
                <c:pt idx="1202">
                  <c:v>0.5</c:v>
                </c:pt>
                <c:pt idx="1203">
                  <c:v>0.5</c:v>
                </c:pt>
                <c:pt idx="1204">
                  <c:v>0.5</c:v>
                </c:pt>
                <c:pt idx="1205">
                  <c:v>0.5</c:v>
                </c:pt>
                <c:pt idx="1206">
                  <c:v>0.5</c:v>
                </c:pt>
                <c:pt idx="1207">
                  <c:v>0.5</c:v>
                </c:pt>
                <c:pt idx="1208">
                  <c:v>0.5</c:v>
                </c:pt>
                <c:pt idx="1209">
                  <c:v>0.5</c:v>
                </c:pt>
                <c:pt idx="1210">
                  <c:v>0.5</c:v>
                </c:pt>
                <c:pt idx="1211">
                  <c:v>0.5</c:v>
                </c:pt>
                <c:pt idx="1212">
                  <c:v>0.5</c:v>
                </c:pt>
                <c:pt idx="1213">
                  <c:v>0.5</c:v>
                </c:pt>
                <c:pt idx="1214">
                  <c:v>0.5</c:v>
                </c:pt>
                <c:pt idx="1215">
                  <c:v>0.5</c:v>
                </c:pt>
                <c:pt idx="1216">
                  <c:v>0.5</c:v>
                </c:pt>
                <c:pt idx="1217">
                  <c:v>0.5</c:v>
                </c:pt>
                <c:pt idx="1218">
                  <c:v>0.5</c:v>
                </c:pt>
                <c:pt idx="1219">
                  <c:v>0.5</c:v>
                </c:pt>
                <c:pt idx="1220">
                  <c:v>0.5</c:v>
                </c:pt>
                <c:pt idx="1221">
                  <c:v>0.5</c:v>
                </c:pt>
                <c:pt idx="1222">
                  <c:v>0.5</c:v>
                </c:pt>
                <c:pt idx="1223">
                  <c:v>0.5</c:v>
                </c:pt>
                <c:pt idx="1224">
                  <c:v>0.5</c:v>
                </c:pt>
                <c:pt idx="1225">
                  <c:v>0.5</c:v>
                </c:pt>
                <c:pt idx="1226">
                  <c:v>0.5</c:v>
                </c:pt>
                <c:pt idx="1227">
                  <c:v>0.5</c:v>
                </c:pt>
                <c:pt idx="1228">
                  <c:v>0.5</c:v>
                </c:pt>
                <c:pt idx="1229">
                  <c:v>0.5</c:v>
                </c:pt>
                <c:pt idx="1230">
                  <c:v>0.5</c:v>
                </c:pt>
                <c:pt idx="1231">
                  <c:v>0.5</c:v>
                </c:pt>
                <c:pt idx="1232">
                  <c:v>0.5</c:v>
                </c:pt>
                <c:pt idx="1233">
                  <c:v>0.5</c:v>
                </c:pt>
                <c:pt idx="1234">
                  <c:v>0.5</c:v>
                </c:pt>
                <c:pt idx="1235">
                  <c:v>0.5</c:v>
                </c:pt>
                <c:pt idx="1236">
                  <c:v>0.5</c:v>
                </c:pt>
                <c:pt idx="1237">
                  <c:v>0.5</c:v>
                </c:pt>
                <c:pt idx="1238">
                  <c:v>0.5</c:v>
                </c:pt>
                <c:pt idx="1239">
                  <c:v>0.5</c:v>
                </c:pt>
                <c:pt idx="1240">
                  <c:v>0.5</c:v>
                </c:pt>
                <c:pt idx="1241">
                  <c:v>0.5</c:v>
                </c:pt>
                <c:pt idx="1242">
                  <c:v>0.5</c:v>
                </c:pt>
                <c:pt idx="1243">
                  <c:v>0.25</c:v>
                </c:pt>
                <c:pt idx="1244">
                  <c:v>0.25</c:v>
                </c:pt>
                <c:pt idx="1245">
                  <c:v>0.25</c:v>
                </c:pt>
                <c:pt idx="1246">
                  <c:v>0.25</c:v>
                </c:pt>
                <c:pt idx="1247">
                  <c:v>0.25</c:v>
                </c:pt>
                <c:pt idx="1248">
                  <c:v>0.25</c:v>
                </c:pt>
                <c:pt idx="1249">
                  <c:v>0.25</c:v>
                </c:pt>
                <c:pt idx="1250">
                  <c:v>0.25</c:v>
                </c:pt>
                <c:pt idx="1251">
                  <c:v>0.25</c:v>
                </c:pt>
                <c:pt idx="1252">
                  <c:v>0.25</c:v>
                </c:pt>
                <c:pt idx="1253">
                  <c:v>0.25</c:v>
                </c:pt>
                <c:pt idx="1254">
                  <c:v>0.25</c:v>
                </c:pt>
                <c:pt idx="1255">
                  <c:v>0.25</c:v>
                </c:pt>
                <c:pt idx="1256">
                  <c:v>0.25</c:v>
                </c:pt>
                <c:pt idx="1257">
                  <c:v>0.25</c:v>
                </c:pt>
                <c:pt idx="1258">
                  <c:v>0.25</c:v>
                </c:pt>
                <c:pt idx="1259">
                  <c:v>0.25</c:v>
                </c:pt>
                <c:pt idx="1260">
                  <c:v>0.25</c:v>
                </c:pt>
                <c:pt idx="1261">
                  <c:v>0.25</c:v>
                </c:pt>
                <c:pt idx="1262">
                  <c:v>0.25</c:v>
                </c:pt>
                <c:pt idx="1263">
                  <c:v>0.25</c:v>
                </c:pt>
                <c:pt idx="1264">
                  <c:v>0.25</c:v>
                </c:pt>
                <c:pt idx="1265">
                  <c:v>0.25</c:v>
                </c:pt>
                <c:pt idx="1266">
                  <c:v>0.25</c:v>
                </c:pt>
                <c:pt idx="1267">
                  <c:v>0.25</c:v>
                </c:pt>
                <c:pt idx="1268">
                  <c:v>0.25</c:v>
                </c:pt>
                <c:pt idx="1269">
                  <c:v>0.25</c:v>
                </c:pt>
                <c:pt idx="1270">
                  <c:v>0.25</c:v>
                </c:pt>
                <c:pt idx="1271">
                  <c:v>0.25</c:v>
                </c:pt>
                <c:pt idx="1272">
                  <c:v>0.25</c:v>
                </c:pt>
                <c:pt idx="1273">
                  <c:v>0.25</c:v>
                </c:pt>
                <c:pt idx="1274">
                  <c:v>0.25</c:v>
                </c:pt>
                <c:pt idx="1275">
                  <c:v>0.25</c:v>
                </c:pt>
                <c:pt idx="1276">
                  <c:v>0.25</c:v>
                </c:pt>
                <c:pt idx="1277">
                  <c:v>0.25</c:v>
                </c:pt>
                <c:pt idx="1278">
                  <c:v>0.25</c:v>
                </c:pt>
                <c:pt idx="1279">
                  <c:v>0.25</c:v>
                </c:pt>
                <c:pt idx="1280">
                  <c:v>0.25</c:v>
                </c:pt>
                <c:pt idx="1281">
                  <c:v>0.25</c:v>
                </c:pt>
                <c:pt idx="1282">
                  <c:v>0.25</c:v>
                </c:pt>
                <c:pt idx="1283">
                  <c:v>0.25</c:v>
                </c:pt>
                <c:pt idx="1284">
                  <c:v>0.25</c:v>
                </c:pt>
                <c:pt idx="1285">
                  <c:v>0.25</c:v>
                </c:pt>
                <c:pt idx="1286">
                  <c:v>0.25</c:v>
                </c:pt>
                <c:pt idx="1287">
                  <c:v>0.25</c:v>
                </c:pt>
                <c:pt idx="1288">
                  <c:v>0.25</c:v>
                </c:pt>
                <c:pt idx="1289">
                  <c:v>0.25</c:v>
                </c:pt>
                <c:pt idx="1290">
                  <c:v>0.25</c:v>
                </c:pt>
                <c:pt idx="1291">
                  <c:v>0.25</c:v>
                </c:pt>
                <c:pt idx="1292">
                  <c:v>0.25</c:v>
                </c:pt>
                <c:pt idx="1293">
                  <c:v>0.25</c:v>
                </c:pt>
                <c:pt idx="1294">
                  <c:v>0.25</c:v>
                </c:pt>
                <c:pt idx="1295">
                  <c:v>0.25</c:v>
                </c:pt>
                <c:pt idx="1296">
                  <c:v>0.25</c:v>
                </c:pt>
                <c:pt idx="1297">
                  <c:v>0.25</c:v>
                </c:pt>
                <c:pt idx="1298">
                  <c:v>0.25</c:v>
                </c:pt>
                <c:pt idx="1299">
                  <c:v>0.25</c:v>
                </c:pt>
                <c:pt idx="1300">
                  <c:v>0.25</c:v>
                </c:pt>
                <c:pt idx="1301">
                  <c:v>0.25</c:v>
                </c:pt>
                <c:pt idx="1302">
                  <c:v>0.25</c:v>
                </c:pt>
                <c:pt idx="1303">
                  <c:v>0.25</c:v>
                </c:pt>
                <c:pt idx="1304">
                  <c:v>0.25</c:v>
                </c:pt>
                <c:pt idx="1305">
                  <c:v>0.25</c:v>
                </c:pt>
                <c:pt idx="1306">
                  <c:v>0.25</c:v>
                </c:pt>
                <c:pt idx="1307">
                  <c:v>0.25</c:v>
                </c:pt>
                <c:pt idx="1308">
                  <c:v>0.25</c:v>
                </c:pt>
                <c:pt idx="1309">
                  <c:v>0.25</c:v>
                </c:pt>
                <c:pt idx="1310">
                  <c:v>0.25</c:v>
                </c:pt>
                <c:pt idx="1311">
                  <c:v>0.25</c:v>
                </c:pt>
                <c:pt idx="1312">
                  <c:v>0.25</c:v>
                </c:pt>
                <c:pt idx="1313">
                  <c:v>0.25</c:v>
                </c:pt>
                <c:pt idx="1314">
                  <c:v>0.25</c:v>
                </c:pt>
                <c:pt idx="1315">
                  <c:v>0.25</c:v>
                </c:pt>
                <c:pt idx="1316">
                  <c:v>0.25</c:v>
                </c:pt>
                <c:pt idx="1317">
                  <c:v>0.25</c:v>
                </c:pt>
                <c:pt idx="1318">
                  <c:v>0.25</c:v>
                </c:pt>
                <c:pt idx="1319">
                  <c:v>0.25</c:v>
                </c:pt>
                <c:pt idx="1320">
                  <c:v>0.25</c:v>
                </c:pt>
                <c:pt idx="1321">
                  <c:v>0.25</c:v>
                </c:pt>
                <c:pt idx="1322">
                  <c:v>0.25</c:v>
                </c:pt>
                <c:pt idx="1323">
                  <c:v>0.25</c:v>
                </c:pt>
                <c:pt idx="1324">
                  <c:v>0.25</c:v>
                </c:pt>
                <c:pt idx="1325">
                  <c:v>0.25</c:v>
                </c:pt>
                <c:pt idx="1326">
                  <c:v>0.25</c:v>
                </c:pt>
                <c:pt idx="1327">
                  <c:v>0.25</c:v>
                </c:pt>
                <c:pt idx="1328">
                  <c:v>0.25</c:v>
                </c:pt>
                <c:pt idx="1329">
                  <c:v>0.25</c:v>
                </c:pt>
                <c:pt idx="1330">
                  <c:v>0.25</c:v>
                </c:pt>
                <c:pt idx="1331">
                  <c:v>0.25</c:v>
                </c:pt>
                <c:pt idx="1332">
                  <c:v>0.25</c:v>
                </c:pt>
                <c:pt idx="1333">
                  <c:v>0.25</c:v>
                </c:pt>
                <c:pt idx="1334">
                  <c:v>0.25</c:v>
                </c:pt>
                <c:pt idx="1335">
                  <c:v>0.25</c:v>
                </c:pt>
                <c:pt idx="1336">
                  <c:v>0.25</c:v>
                </c:pt>
                <c:pt idx="1337">
                  <c:v>0.25</c:v>
                </c:pt>
                <c:pt idx="1338">
                  <c:v>0.25</c:v>
                </c:pt>
                <c:pt idx="1339">
                  <c:v>0.25</c:v>
                </c:pt>
                <c:pt idx="1340">
                  <c:v>0.25</c:v>
                </c:pt>
                <c:pt idx="1341">
                  <c:v>0.25</c:v>
                </c:pt>
                <c:pt idx="1342">
                  <c:v>0.25</c:v>
                </c:pt>
                <c:pt idx="1343">
                  <c:v>0.25</c:v>
                </c:pt>
                <c:pt idx="1344">
                  <c:v>0.25</c:v>
                </c:pt>
                <c:pt idx="1345">
                  <c:v>0.25</c:v>
                </c:pt>
                <c:pt idx="1346">
                  <c:v>0.25</c:v>
                </c:pt>
                <c:pt idx="1347">
                  <c:v>0.25</c:v>
                </c:pt>
                <c:pt idx="1348">
                  <c:v>0.25</c:v>
                </c:pt>
                <c:pt idx="1349">
                  <c:v>0.25</c:v>
                </c:pt>
                <c:pt idx="1350">
                  <c:v>0.25</c:v>
                </c:pt>
                <c:pt idx="1351">
                  <c:v>0.25</c:v>
                </c:pt>
                <c:pt idx="1352">
                  <c:v>0.25</c:v>
                </c:pt>
                <c:pt idx="1353">
                  <c:v>0.25</c:v>
                </c:pt>
                <c:pt idx="1354">
                  <c:v>0.25</c:v>
                </c:pt>
                <c:pt idx="1355">
                  <c:v>0.25</c:v>
                </c:pt>
                <c:pt idx="1356">
                  <c:v>0.25</c:v>
                </c:pt>
                <c:pt idx="1357">
                  <c:v>0.25</c:v>
                </c:pt>
                <c:pt idx="1358">
                  <c:v>0.25</c:v>
                </c:pt>
                <c:pt idx="1359">
                  <c:v>0.25</c:v>
                </c:pt>
                <c:pt idx="1360">
                  <c:v>0.25</c:v>
                </c:pt>
                <c:pt idx="1361">
                  <c:v>0.25</c:v>
                </c:pt>
                <c:pt idx="1362">
                  <c:v>0.25</c:v>
                </c:pt>
                <c:pt idx="1363">
                  <c:v>0.25</c:v>
                </c:pt>
                <c:pt idx="1364">
                  <c:v>0.25</c:v>
                </c:pt>
                <c:pt idx="1365">
                  <c:v>0.25</c:v>
                </c:pt>
                <c:pt idx="1366">
                  <c:v>0.25</c:v>
                </c:pt>
                <c:pt idx="1367">
                  <c:v>0.25</c:v>
                </c:pt>
                <c:pt idx="1368">
                  <c:v>0.25</c:v>
                </c:pt>
                <c:pt idx="1369">
                  <c:v>0.25</c:v>
                </c:pt>
                <c:pt idx="1370">
                  <c:v>0.25</c:v>
                </c:pt>
                <c:pt idx="1371">
                  <c:v>0.25</c:v>
                </c:pt>
                <c:pt idx="1372">
                  <c:v>0.25</c:v>
                </c:pt>
                <c:pt idx="1373">
                  <c:v>0.25</c:v>
                </c:pt>
                <c:pt idx="1374">
                  <c:v>0.25</c:v>
                </c:pt>
                <c:pt idx="1375">
                  <c:v>0.25</c:v>
                </c:pt>
                <c:pt idx="1376">
                  <c:v>0.25</c:v>
                </c:pt>
                <c:pt idx="1377">
                  <c:v>0.25</c:v>
                </c:pt>
                <c:pt idx="1378">
                  <c:v>0.25</c:v>
                </c:pt>
                <c:pt idx="1379">
                  <c:v>0.25</c:v>
                </c:pt>
                <c:pt idx="1380">
                  <c:v>0.25</c:v>
                </c:pt>
                <c:pt idx="1381">
                  <c:v>0.25</c:v>
                </c:pt>
                <c:pt idx="1382">
                  <c:v>0.25</c:v>
                </c:pt>
                <c:pt idx="1383">
                  <c:v>0.25</c:v>
                </c:pt>
                <c:pt idx="1384">
                  <c:v>0.25</c:v>
                </c:pt>
                <c:pt idx="1385">
                  <c:v>0.25</c:v>
                </c:pt>
                <c:pt idx="1386">
                  <c:v>0.25</c:v>
                </c:pt>
                <c:pt idx="1387">
                  <c:v>0.25</c:v>
                </c:pt>
                <c:pt idx="1388">
                  <c:v>0.25</c:v>
                </c:pt>
                <c:pt idx="1389">
                  <c:v>0.25</c:v>
                </c:pt>
                <c:pt idx="1390">
                  <c:v>0.25</c:v>
                </c:pt>
                <c:pt idx="1391">
                  <c:v>0.25</c:v>
                </c:pt>
                <c:pt idx="1392">
                  <c:v>0.25</c:v>
                </c:pt>
                <c:pt idx="1393">
                  <c:v>0.25</c:v>
                </c:pt>
                <c:pt idx="1394">
                  <c:v>0.25</c:v>
                </c:pt>
                <c:pt idx="1395">
                  <c:v>0.25</c:v>
                </c:pt>
                <c:pt idx="1396">
                  <c:v>0.25</c:v>
                </c:pt>
                <c:pt idx="1397">
                  <c:v>0.25</c:v>
                </c:pt>
                <c:pt idx="1398">
                  <c:v>0.25</c:v>
                </c:pt>
                <c:pt idx="1399">
                  <c:v>0.25</c:v>
                </c:pt>
                <c:pt idx="1400">
                  <c:v>0.25</c:v>
                </c:pt>
                <c:pt idx="1401">
                  <c:v>0.25</c:v>
                </c:pt>
                <c:pt idx="1402">
                  <c:v>0.25</c:v>
                </c:pt>
                <c:pt idx="1403">
                  <c:v>0.25</c:v>
                </c:pt>
                <c:pt idx="1404">
                  <c:v>0.25</c:v>
                </c:pt>
                <c:pt idx="1405">
                  <c:v>0.25</c:v>
                </c:pt>
                <c:pt idx="1406">
                  <c:v>0.25</c:v>
                </c:pt>
                <c:pt idx="1407">
                  <c:v>0.25</c:v>
                </c:pt>
                <c:pt idx="1408">
                  <c:v>0.25</c:v>
                </c:pt>
                <c:pt idx="1409">
                  <c:v>0.25</c:v>
                </c:pt>
                <c:pt idx="1410">
                  <c:v>0.25</c:v>
                </c:pt>
                <c:pt idx="1411">
                  <c:v>0.25</c:v>
                </c:pt>
                <c:pt idx="1412">
                  <c:v>0.25</c:v>
                </c:pt>
                <c:pt idx="1413">
                  <c:v>0.25</c:v>
                </c:pt>
                <c:pt idx="1414">
                  <c:v>0.25</c:v>
                </c:pt>
                <c:pt idx="1415">
                  <c:v>0.25</c:v>
                </c:pt>
                <c:pt idx="1416">
                  <c:v>0.25</c:v>
                </c:pt>
                <c:pt idx="1417">
                  <c:v>0.25</c:v>
                </c:pt>
                <c:pt idx="1418">
                  <c:v>0.25</c:v>
                </c:pt>
                <c:pt idx="1419">
                  <c:v>0.25</c:v>
                </c:pt>
                <c:pt idx="1420">
                  <c:v>0.25</c:v>
                </c:pt>
                <c:pt idx="1421">
                  <c:v>0.25</c:v>
                </c:pt>
                <c:pt idx="1422">
                  <c:v>0.25</c:v>
                </c:pt>
                <c:pt idx="1423">
                  <c:v>0.25</c:v>
                </c:pt>
                <c:pt idx="1424">
                  <c:v>0.25</c:v>
                </c:pt>
                <c:pt idx="1425">
                  <c:v>0.25</c:v>
                </c:pt>
                <c:pt idx="1426">
                  <c:v>0.25</c:v>
                </c:pt>
                <c:pt idx="1427">
                  <c:v>0.25</c:v>
                </c:pt>
                <c:pt idx="1428">
                  <c:v>0.25</c:v>
                </c:pt>
                <c:pt idx="1429">
                  <c:v>0.25</c:v>
                </c:pt>
                <c:pt idx="1430">
                  <c:v>0.25</c:v>
                </c:pt>
                <c:pt idx="1431">
                  <c:v>0.25</c:v>
                </c:pt>
                <c:pt idx="1432">
                  <c:v>0.25</c:v>
                </c:pt>
                <c:pt idx="1433">
                  <c:v>0.25</c:v>
                </c:pt>
                <c:pt idx="1434">
                  <c:v>0.25</c:v>
                </c:pt>
                <c:pt idx="1435">
                  <c:v>0.25</c:v>
                </c:pt>
                <c:pt idx="1436">
                  <c:v>0.25</c:v>
                </c:pt>
                <c:pt idx="1437">
                  <c:v>0.25</c:v>
                </c:pt>
                <c:pt idx="1438">
                  <c:v>0.25</c:v>
                </c:pt>
                <c:pt idx="1439">
                  <c:v>0.25</c:v>
                </c:pt>
                <c:pt idx="1440">
                  <c:v>0.25</c:v>
                </c:pt>
                <c:pt idx="1441">
                  <c:v>0.25</c:v>
                </c:pt>
                <c:pt idx="1442">
                  <c:v>0.25</c:v>
                </c:pt>
                <c:pt idx="1443">
                  <c:v>0.25</c:v>
                </c:pt>
                <c:pt idx="1444">
                  <c:v>0.25</c:v>
                </c:pt>
                <c:pt idx="1445">
                  <c:v>0.25</c:v>
                </c:pt>
                <c:pt idx="1446">
                  <c:v>0.25</c:v>
                </c:pt>
                <c:pt idx="1447">
                  <c:v>0.25</c:v>
                </c:pt>
                <c:pt idx="1448">
                  <c:v>0.25</c:v>
                </c:pt>
                <c:pt idx="1449">
                  <c:v>0.25</c:v>
                </c:pt>
                <c:pt idx="1450">
                  <c:v>0.25</c:v>
                </c:pt>
                <c:pt idx="1451">
                  <c:v>0.25</c:v>
                </c:pt>
                <c:pt idx="1452">
                  <c:v>0.25</c:v>
                </c:pt>
                <c:pt idx="1453">
                  <c:v>0.25</c:v>
                </c:pt>
                <c:pt idx="1454">
                  <c:v>0.25</c:v>
                </c:pt>
                <c:pt idx="1455">
                  <c:v>0.25</c:v>
                </c:pt>
                <c:pt idx="1456">
                  <c:v>0.25</c:v>
                </c:pt>
                <c:pt idx="1457">
                  <c:v>0.25</c:v>
                </c:pt>
                <c:pt idx="1458">
                  <c:v>0.25</c:v>
                </c:pt>
                <c:pt idx="1459">
                  <c:v>0.25</c:v>
                </c:pt>
                <c:pt idx="1460">
                  <c:v>0.25</c:v>
                </c:pt>
                <c:pt idx="1461">
                  <c:v>0.25</c:v>
                </c:pt>
                <c:pt idx="1462">
                  <c:v>0.25</c:v>
                </c:pt>
                <c:pt idx="1463">
                  <c:v>0.25</c:v>
                </c:pt>
                <c:pt idx="1464">
                  <c:v>0.25</c:v>
                </c:pt>
                <c:pt idx="1465">
                  <c:v>0.25</c:v>
                </c:pt>
                <c:pt idx="1466">
                  <c:v>0.25</c:v>
                </c:pt>
                <c:pt idx="1467">
                  <c:v>0.25</c:v>
                </c:pt>
                <c:pt idx="1468">
                  <c:v>0.25</c:v>
                </c:pt>
                <c:pt idx="1469">
                  <c:v>0.25</c:v>
                </c:pt>
                <c:pt idx="1470">
                  <c:v>0.25</c:v>
                </c:pt>
                <c:pt idx="1471">
                  <c:v>0.25</c:v>
                </c:pt>
                <c:pt idx="1472">
                  <c:v>0.25</c:v>
                </c:pt>
                <c:pt idx="1473">
                  <c:v>0.25</c:v>
                </c:pt>
                <c:pt idx="1474">
                  <c:v>0.25</c:v>
                </c:pt>
                <c:pt idx="1475">
                  <c:v>0.25</c:v>
                </c:pt>
                <c:pt idx="1476">
                  <c:v>0.25</c:v>
                </c:pt>
                <c:pt idx="1477">
                  <c:v>0.25</c:v>
                </c:pt>
                <c:pt idx="1478">
                  <c:v>0.25</c:v>
                </c:pt>
                <c:pt idx="1479">
                  <c:v>0.25</c:v>
                </c:pt>
                <c:pt idx="1480">
                  <c:v>0.25</c:v>
                </c:pt>
                <c:pt idx="1481">
                  <c:v>0.25</c:v>
                </c:pt>
                <c:pt idx="1482">
                  <c:v>0.25</c:v>
                </c:pt>
                <c:pt idx="1483">
                  <c:v>0.25</c:v>
                </c:pt>
                <c:pt idx="1484">
                  <c:v>0.25</c:v>
                </c:pt>
                <c:pt idx="1485">
                  <c:v>0.25</c:v>
                </c:pt>
                <c:pt idx="1486">
                  <c:v>0.25</c:v>
                </c:pt>
                <c:pt idx="1487">
                  <c:v>0.25</c:v>
                </c:pt>
                <c:pt idx="1488">
                  <c:v>0.25</c:v>
                </c:pt>
                <c:pt idx="1489">
                  <c:v>0.25</c:v>
                </c:pt>
                <c:pt idx="1490">
                  <c:v>0.25</c:v>
                </c:pt>
                <c:pt idx="1491">
                  <c:v>0.25</c:v>
                </c:pt>
                <c:pt idx="1492">
                  <c:v>0.25</c:v>
                </c:pt>
                <c:pt idx="1493">
                  <c:v>0.25</c:v>
                </c:pt>
                <c:pt idx="1494">
                  <c:v>0.25</c:v>
                </c:pt>
                <c:pt idx="1495">
                  <c:v>0.25</c:v>
                </c:pt>
                <c:pt idx="1496">
                  <c:v>0.25</c:v>
                </c:pt>
                <c:pt idx="1497">
                  <c:v>0.25</c:v>
                </c:pt>
                <c:pt idx="1498">
                  <c:v>0.25</c:v>
                </c:pt>
                <c:pt idx="1499">
                  <c:v>0.25</c:v>
                </c:pt>
                <c:pt idx="1500">
                  <c:v>0.25</c:v>
                </c:pt>
                <c:pt idx="1501">
                  <c:v>0.25</c:v>
                </c:pt>
                <c:pt idx="1502">
                  <c:v>0.25</c:v>
                </c:pt>
                <c:pt idx="1503">
                  <c:v>0.25</c:v>
                </c:pt>
                <c:pt idx="1504">
                  <c:v>0.25</c:v>
                </c:pt>
                <c:pt idx="1505">
                  <c:v>0.25</c:v>
                </c:pt>
                <c:pt idx="1506">
                  <c:v>0.25</c:v>
                </c:pt>
                <c:pt idx="1507">
                  <c:v>0.25</c:v>
                </c:pt>
                <c:pt idx="1508">
                  <c:v>0.25</c:v>
                </c:pt>
                <c:pt idx="1509">
                  <c:v>0.25</c:v>
                </c:pt>
                <c:pt idx="1510">
                  <c:v>0.25</c:v>
                </c:pt>
                <c:pt idx="1511">
                  <c:v>0.25</c:v>
                </c:pt>
                <c:pt idx="1512">
                  <c:v>0.25</c:v>
                </c:pt>
                <c:pt idx="1513">
                  <c:v>0.25</c:v>
                </c:pt>
                <c:pt idx="1514">
                  <c:v>0.25</c:v>
                </c:pt>
                <c:pt idx="1515">
                  <c:v>0.25</c:v>
                </c:pt>
                <c:pt idx="1516">
                  <c:v>0.25</c:v>
                </c:pt>
                <c:pt idx="1517">
                  <c:v>0.25</c:v>
                </c:pt>
                <c:pt idx="1518">
                  <c:v>0.25</c:v>
                </c:pt>
                <c:pt idx="1519">
                  <c:v>0.25</c:v>
                </c:pt>
                <c:pt idx="1520">
                  <c:v>0.25</c:v>
                </c:pt>
                <c:pt idx="1521">
                  <c:v>0.25</c:v>
                </c:pt>
                <c:pt idx="1522">
                  <c:v>0.25</c:v>
                </c:pt>
                <c:pt idx="1523">
                  <c:v>0.25</c:v>
                </c:pt>
                <c:pt idx="1524">
                  <c:v>0.25</c:v>
                </c:pt>
                <c:pt idx="1525">
                  <c:v>0.25</c:v>
                </c:pt>
                <c:pt idx="1526">
                  <c:v>0.25</c:v>
                </c:pt>
                <c:pt idx="1527">
                  <c:v>0.25</c:v>
                </c:pt>
                <c:pt idx="1528">
                  <c:v>0.25</c:v>
                </c:pt>
                <c:pt idx="1529">
                  <c:v>0.25</c:v>
                </c:pt>
                <c:pt idx="1530">
                  <c:v>0.25</c:v>
                </c:pt>
                <c:pt idx="1531">
                  <c:v>0.25</c:v>
                </c:pt>
                <c:pt idx="1532">
                  <c:v>0.25</c:v>
                </c:pt>
                <c:pt idx="1533">
                  <c:v>0.25</c:v>
                </c:pt>
                <c:pt idx="1534">
                  <c:v>0.25</c:v>
                </c:pt>
                <c:pt idx="1535">
                  <c:v>0.25</c:v>
                </c:pt>
                <c:pt idx="1536">
                  <c:v>0.25</c:v>
                </c:pt>
                <c:pt idx="1537">
                  <c:v>0.25</c:v>
                </c:pt>
                <c:pt idx="1538">
                  <c:v>0.25</c:v>
                </c:pt>
                <c:pt idx="1539">
                  <c:v>0.25</c:v>
                </c:pt>
                <c:pt idx="1540">
                  <c:v>0.25</c:v>
                </c:pt>
                <c:pt idx="1541">
                  <c:v>0.25</c:v>
                </c:pt>
                <c:pt idx="1542">
                  <c:v>0.25</c:v>
                </c:pt>
                <c:pt idx="1543">
                  <c:v>0.25</c:v>
                </c:pt>
                <c:pt idx="1544">
                  <c:v>0.25</c:v>
                </c:pt>
                <c:pt idx="1545">
                  <c:v>0.25</c:v>
                </c:pt>
                <c:pt idx="1546">
                  <c:v>0.25</c:v>
                </c:pt>
                <c:pt idx="1547">
                  <c:v>0.25</c:v>
                </c:pt>
                <c:pt idx="1548">
                  <c:v>0.25</c:v>
                </c:pt>
                <c:pt idx="1549">
                  <c:v>0.25</c:v>
                </c:pt>
                <c:pt idx="1550">
                  <c:v>0.25</c:v>
                </c:pt>
                <c:pt idx="1551">
                  <c:v>0.25</c:v>
                </c:pt>
                <c:pt idx="1552">
                  <c:v>0.25</c:v>
                </c:pt>
                <c:pt idx="1553">
                  <c:v>0.25</c:v>
                </c:pt>
                <c:pt idx="1554">
                  <c:v>0.25</c:v>
                </c:pt>
                <c:pt idx="1555">
                  <c:v>0.25</c:v>
                </c:pt>
                <c:pt idx="1556">
                  <c:v>0.25</c:v>
                </c:pt>
                <c:pt idx="1557">
                  <c:v>0.25</c:v>
                </c:pt>
                <c:pt idx="1558">
                  <c:v>0.25</c:v>
                </c:pt>
                <c:pt idx="1559">
                  <c:v>0.25</c:v>
                </c:pt>
                <c:pt idx="1560">
                  <c:v>0.25</c:v>
                </c:pt>
                <c:pt idx="1561">
                  <c:v>0.25</c:v>
                </c:pt>
                <c:pt idx="1562">
                  <c:v>0.25</c:v>
                </c:pt>
                <c:pt idx="1563">
                  <c:v>0.25</c:v>
                </c:pt>
                <c:pt idx="1564">
                  <c:v>0.25</c:v>
                </c:pt>
                <c:pt idx="1565">
                  <c:v>0.25</c:v>
                </c:pt>
                <c:pt idx="1566">
                  <c:v>0.25</c:v>
                </c:pt>
                <c:pt idx="1567">
                  <c:v>0.25</c:v>
                </c:pt>
                <c:pt idx="1568">
                  <c:v>0.25</c:v>
                </c:pt>
                <c:pt idx="1569">
                  <c:v>0.25</c:v>
                </c:pt>
                <c:pt idx="1570">
                  <c:v>0.25</c:v>
                </c:pt>
                <c:pt idx="1571">
                  <c:v>0.25</c:v>
                </c:pt>
                <c:pt idx="1572">
                  <c:v>0.25</c:v>
                </c:pt>
                <c:pt idx="1573">
                  <c:v>0.25</c:v>
                </c:pt>
                <c:pt idx="1574">
                  <c:v>0.25</c:v>
                </c:pt>
                <c:pt idx="1575">
                  <c:v>0.25</c:v>
                </c:pt>
                <c:pt idx="1576">
                  <c:v>0.25</c:v>
                </c:pt>
                <c:pt idx="1577">
                  <c:v>0.25</c:v>
                </c:pt>
                <c:pt idx="1578">
                  <c:v>0.25</c:v>
                </c:pt>
                <c:pt idx="1579">
                  <c:v>0.25</c:v>
                </c:pt>
                <c:pt idx="1580">
                  <c:v>0.25</c:v>
                </c:pt>
                <c:pt idx="1581">
                  <c:v>0.25</c:v>
                </c:pt>
                <c:pt idx="1582">
                  <c:v>0.25</c:v>
                </c:pt>
                <c:pt idx="1583">
                  <c:v>0.25</c:v>
                </c:pt>
                <c:pt idx="1584">
                  <c:v>0.25</c:v>
                </c:pt>
                <c:pt idx="1585">
                  <c:v>0.25</c:v>
                </c:pt>
                <c:pt idx="1586">
                  <c:v>0.25</c:v>
                </c:pt>
                <c:pt idx="1587">
                  <c:v>0.25</c:v>
                </c:pt>
                <c:pt idx="1588">
                  <c:v>0.25</c:v>
                </c:pt>
                <c:pt idx="1589">
                  <c:v>0.25</c:v>
                </c:pt>
                <c:pt idx="1590">
                  <c:v>0.25</c:v>
                </c:pt>
                <c:pt idx="1591">
                  <c:v>0.25</c:v>
                </c:pt>
                <c:pt idx="1592">
                  <c:v>0.25</c:v>
                </c:pt>
                <c:pt idx="1593">
                  <c:v>0.25</c:v>
                </c:pt>
                <c:pt idx="1594">
                  <c:v>0.25</c:v>
                </c:pt>
                <c:pt idx="1595">
                  <c:v>0.25</c:v>
                </c:pt>
                <c:pt idx="1596">
                  <c:v>0.25</c:v>
                </c:pt>
                <c:pt idx="1597">
                  <c:v>0.25</c:v>
                </c:pt>
                <c:pt idx="1598">
                  <c:v>0.25</c:v>
                </c:pt>
                <c:pt idx="1599">
                  <c:v>0.25</c:v>
                </c:pt>
                <c:pt idx="1600">
                  <c:v>0.25</c:v>
                </c:pt>
                <c:pt idx="1601">
                  <c:v>0.25</c:v>
                </c:pt>
                <c:pt idx="1602">
                  <c:v>0.25</c:v>
                </c:pt>
                <c:pt idx="1603">
                  <c:v>0.25</c:v>
                </c:pt>
                <c:pt idx="1604">
                  <c:v>0.25</c:v>
                </c:pt>
                <c:pt idx="1605">
                  <c:v>0.25</c:v>
                </c:pt>
                <c:pt idx="1606">
                  <c:v>0.25</c:v>
                </c:pt>
                <c:pt idx="1607">
                  <c:v>0.25</c:v>
                </c:pt>
                <c:pt idx="1608">
                  <c:v>0.25</c:v>
                </c:pt>
                <c:pt idx="1609">
                  <c:v>0.25</c:v>
                </c:pt>
                <c:pt idx="1610">
                  <c:v>0.25</c:v>
                </c:pt>
                <c:pt idx="1611">
                  <c:v>0.25</c:v>
                </c:pt>
                <c:pt idx="1612">
                  <c:v>0.25</c:v>
                </c:pt>
                <c:pt idx="1613">
                  <c:v>0.25</c:v>
                </c:pt>
                <c:pt idx="1614">
                  <c:v>0.25</c:v>
                </c:pt>
                <c:pt idx="1615">
                  <c:v>0.25</c:v>
                </c:pt>
                <c:pt idx="1616">
                  <c:v>0.25</c:v>
                </c:pt>
                <c:pt idx="1617">
                  <c:v>0.25</c:v>
                </c:pt>
                <c:pt idx="1618">
                  <c:v>0.25</c:v>
                </c:pt>
                <c:pt idx="1619">
                  <c:v>0.25</c:v>
                </c:pt>
                <c:pt idx="1620">
                  <c:v>0.25</c:v>
                </c:pt>
                <c:pt idx="1621">
                  <c:v>0.25</c:v>
                </c:pt>
                <c:pt idx="1622">
                  <c:v>0.25</c:v>
                </c:pt>
                <c:pt idx="1623">
                  <c:v>0.25</c:v>
                </c:pt>
                <c:pt idx="1624">
                  <c:v>0.25</c:v>
                </c:pt>
                <c:pt idx="1625">
                  <c:v>0.25</c:v>
                </c:pt>
                <c:pt idx="1626">
                  <c:v>0.25</c:v>
                </c:pt>
                <c:pt idx="1627">
                  <c:v>0.25</c:v>
                </c:pt>
                <c:pt idx="1628">
                  <c:v>0.25</c:v>
                </c:pt>
                <c:pt idx="1629">
                  <c:v>0.25</c:v>
                </c:pt>
                <c:pt idx="1630">
                  <c:v>0.25</c:v>
                </c:pt>
                <c:pt idx="1631">
                  <c:v>0.25</c:v>
                </c:pt>
                <c:pt idx="1632">
                  <c:v>0.25</c:v>
                </c:pt>
                <c:pt idx="1633">
                  <c:v>0.25</c:v>
                </c:pt>
                <c:pt idx="1634">
                  <c:v>0.25</c:v>
                </c:pt>
                <c:pt idx="1635">
                  <c:v>0.25</c:v>
                </c:pt>
                <c:pt idx="1636">
                  <c:v>0.25</c:v>
                </c:pt>
                <c:pt idx="1637">
                  <c:v>0.25</c:v>
                </c:pt>
                <c:pt idx="1638">
                  <c:v>0.25</c:v>
                </c:pt>
                <c:pt idx="1639">
                  <c:v>0.25</c:v>
                </c:pt>
                <c:pt idx="1640">
                  <c:v>0.25</c:v>
                </c:pt>
                <c:pt idx="1641">
                  <c:v>0.25</c:v>
                </c:pt>
                <c:pt idx="1642">
                  <c:v>0.25</c:v>
                </c:pt>
                <c:pt idx="1643">
                  <c:v>0.25</c:v>
                </c:pt>
                <c:pt idx="1644">
                  <c:v>0.25</c:v>
                </c:pt>
                <c:pt idx="1645">
                  <c:v>0.25</c:v>
                </c:pt>
                <c:pt idx="1646">
                  <c:v>0.25</c:v>
                </c:pt>
                <c:pt idx="1647">
                  <c:v>0.25</c:v>
                </c:pt>
                <c:pt idx="1648">
                  <c:v>0.25</c:v>
                </c:pt>
                <c:pt idx="1649">
                  <c:v>0.25</c:v>
                </c:pt>
                <c:pt idx="1650">
                  <c:v>0.25</c:v>
                </c:pt>
                <c:pt idx="1651">
                  <c:v>0.25</c:v>
                </c:pt>
                <c:pt idx="1652">
                  <c:v>0.25</c:v>
                </c:pt>
                <c:pt idx="1653">
                  <c:v>0.25</c:v>
                </c:pt>
                <c:pt idx="1654">
                  <c:v>0.25</c:v>
                </c:pt>
                <c:pt idx="1655">
                  <c:v>0.25</c:v>
                </c:pt>
                <c:pt idx="1656">
                  <c:v>0.25</c:v>
                </c:pt>
                <c:pt idx="1657">
                  <c:v>0.25</c:v>
                </c:pt>
                <c:pt idx="1658">
                  <c:v>0.25</c:v>
                </c:pt>
                <c:pt idx="1659">
                  <c:v>0.25</c:v>
                </c:pt>
                <c:pt idx="1660">
                  <c:v>0.25</c:v>
                </c:pt>
                <c:pt idx="1661">
                  <c:v>0.25</c:v>
                </c:pt>
                <c:pt idx="1662">
                  <c:v>0.25</c:v>
                </c:pt>
                <c:pt idx="1663">
                  <c:v>0.25</c:v>
                </c:pt>
                <c:pt idx="1664">
                  <c:v>0.25</c:v>
                </c:pt>
                <c:pt idx="1665">
                  <c:v>0.25</c:v>
                </c:pt>
                <c:pt idx="1666">
                  <c:v>0.25</c:v>
                </c:pt>
                <c:pt idx="1667">
                  <c:v>0.25</c:v>
                </c:pt>
                <c:pt idx="1668">
                  <c:v>0.25</c:v>
                </c:pt>
                <c:pt idx="1669">
                  <c:v>0.25</c:v>
                </c:pt>
                <c:pt idx="1670">
                  <c:v>0.25</c:v>
                </c:pt>
                <c:pt idx="1671">
                  <c:v>0.25</c:v>
                </c:pt>
                <c:pt idx="1672">
                  <c:v>0.25</c:v>
                </c:pt>
                <c:pt idx="1673">
                  <c:v>0.25</c:v>
                </c:pt>
                <c:pt idx="1674">
                  <c:v>0.25</c:v>
                </c:pt>
                <c:pt idx="1675">
                  <c:v>0.25</c:v>
                </c:pt>
                <c:pt idx="1676">
                  <c:v>0.25</c:v>
                </c:pt>
                <c:pt idx="1677">
                  <c:v>0.25</c:v>
                </c:pt>
                <c:pt idx="1678">
                  <c:v>0.25</c:v>
                </c:pt>
                <c:pt idx="1679">
                  <c:v>0.25</c:v>
                </c:pt>
                <c:pt idx="1680">
                  <c:v>0.25</c:v>
                </c:pt>
                <c:pt idx="1681">
                  <c:v>0.25</c:v>
                </c:pt>
                <c:pt idx="1682">
                  <c:v>0.25</c:v>
                </c:pt>
                <c:pt idx="1683">
                  <c:v>0.25</c:v>
                </c:pt>
                <c:pt idx="1684">
                  <c:v>0.25</c:v>
                </c:pt>
                <c:pt idx="1685">
                  <c:v>0.25</c:v>
                </c:pt>
                <c:pt idx="1686">
                  <c:v>0.25</c:v>
                </c:pt>
                <c:pt idx="1687">
                  <c:v>0.25</c:v>
                </c:pt>
                <c:pt idx="1688">
                  <c:v>0.25</c:v>
                </c:pt>
                <c:pt idx="1689">
                  <c:v>0.25</c:v>
                </c:pt>
                <c:pt idx="1690">
                  <c:v>0.25</c:v>
                </c:pt>
                <c:pt idx="1691">
                  <c:v>0.25</c:v>
                </c:pt>
                <c:pt idx="1692">
                  <c:v>0.25</c:v>
                </c:pt>
                <c:pt idx="1693">
                  <c:v>0.25</c:v>
                </c:pt>
                <c:pt idx="1694">
                  <c:v>0.25</c:v>
                </c:pt>
                <c:pt idx="1695">
                  <c:v>0.25</c:v>
                </c:pt>
                <c:pt idx="1696">
                  <c:v>0.25</c:v>
                </c:pt>
                <c:pt idx="1697">
                  <c:v>0.25</c:v>
                </c:pt>
                <c:pt idx="1698">
                  <c:v>0.25</c:v>
                </c:pt>
                <c:pt idx="1699">
                  <c:v>0.25</c:v>
                </c:pt>
                <c:pt idx="1700">
                  <c:v>0.25</c:v>
                </c:pt>
                <c:pt idx="1701">
                  <c:v>0.25</c:v>
                </c:pt>
                <c:pt idx="1702">
                  <c:v>0.25</c:v>
                </c:pt>
                <c:pt idx="1703">
                  <c:v>0.25</c:v>
                </c:pt>
                <c:pt idx="1704">
                  <c:v>0.25</c:v>
                </c:pt>
                <c:pt idx="1705">
                  <c:v>0.25</c:v>
                </c:pt>
                <c:pt idx="1706">
                  <c:v>0.25</c:v>
                </c:pt>
                <c:pt idx="1707">
                  <c:v>0.25</c:v>
                </c:pt>
                <c:pt idx="1708">
                  <c:v>0.25</c:v>
                </c:pt>
                <c:pt idx="1709">
                  <c:v>0.25</c:v>
                </c:pt>
                <c:pt idx="1710">
                  <c:v>0.25</c:v>
                </c:pt>
                <c:pt idx="1711">
                  <c:v>0.25</c:v>
                </c:pt>
                <c:pt idx="1712">
                  <c:v>0.25</c:v>
                </c:pt>
                <c:pt idx="1713">
                  <c:v>0.25</c:v>
                </c:pt>
                <c:pt idx="1714">
                  <c:v>0.25</c:v>
                </c:pt>
                <c:pt idx="1715">
                  <c:v>0.25</c:v>
                </c:pt>
                <c:pt idx="1716">
                  <c:v>0.25</c:v>
                </c:pt>
                <c:pt idx="1717">
                  <c:v>0.25</c:v>
                </c:pt>
                <c:pt idx="1718">
                  <c:v>0.25</c:v>
                </c:pt>
                <c:pt idx="1719">
                  <c:v>0.25</c:v>
                </c:pt>
                <c:pt idx="1720">
                  <c:v>0.25</c:v>
                </c:pt>
                <c:pt idx="1721">
                  <c:v>0.25</c:v>
                </c:pt>
                <c:pt idx="1722">
                  <c:v>0.25</c:v>
                </c:pt>
                <c:pt idx="1723">
                  <c:v>0.25</c:v>
                </c:pt>
                <c:pt idx="1724">
                  <c:v>0.25</c:v>
                </c:pt>
                <c:pt idx="1725">
                  <c:v>0.25</c:v>
                </c:pt>
                <c:pt idx="1726">
                  <c:v>0.25</c:v>
                </c:pt>
                <c:pt idx="1727">
                  <c:v>0.25</c:v>
                </c:pt>
                <c:pt idx="1728">
                  <c:v>0.25</c:v>
                </c:pt>
                <c:pt idx="1729">
                  <c:v>0.25</c:v>
                </c:pt>
                <c:pt idx="1730">
                  <c:v>0.25</c:v>
                </c:pt>
                <c:pt idx="1731">
                  <c:v>0.25</c:v>
                </c:pt>
                <c:pt idx="1732">
                  <c:v>0.25</c:v>
                </c:pt>
                <c:pt idx="1733">
                  <c:v>0.25</c:v>
                </c:pt>
                <c:pt idx="1734">
                  <c:v>0.25</c:v>
                </c:pt>
                <c:pt idx="1735">
                  <c:v>0.25</c:v>
                </c:pt>
                <c:pt idx="1736">
                  <c:v>0.25</c:v>
                </c:pt>
                <c:pt idx="1737">
                  <c:v>0.25</c:v>
                </c:pt>
                <c:pt idx="1738">
                  <c:v>0.25</c:v>
                </c:pt>
                <c:pt idx="1739">
                  <c:v>0.25</c:v>
                </c:pt>
                <c:pt idx="1740">
                  <c:v>0.25</c:v>
                </c:pt>
                <c:pt idx="1741">
                  <c:v>0.25</c:v>
                </c:pt>
                <c:pt idx="1742">
                  <c:v>0.25</c:v>
                </c:pt>
                <c:pt idx="1743">
                  <c:v>0.25</c:v>
                </c:pt>
                <c:pt idx="1744">
                  <c:v>0.25</c:v>
                </c:pt>
                <c:pt idx="1745">
                  <c:v>0.25</c:v>
                </c:pt>
                <c:pt idx="1746">
                  <c:v>0.25</c:v>
                </c:pt>
                <c:pt idx="1747">
                  <c:v>0.25</c:v>
                </c:pt>
                <c:pt idx="1748">
                  <c:v>0.25</c:v>
                </c:pt>
                <c:pt idx="1749">
                  <c:v>0.25</c:v>
                </c:pt>
                <c:pt idx="1750">
                  <c:v>0.25</c:v>
                </c:pt>
                <c:pt idx="1751">
                  <c:v>0.25</c:v>
                </c:pt>
                <c:pt idx="1752">
                  <c:v>0.25</c:v>
                </c:pt>
                <c:pt idx="1753">
                  <c:v>0.25</c:v>
                </c:pt>
                <c:pt idx="1754">
                  <c:v>0.25</c:v>
                </c:pt>
                <c:pt idx="1755">
                  <c:v>0.25</c:v>
                </c:pt>
                <c:pt idx="1756">
                  <c:v>0.25</c:v>
                </c:pt>
                <c:pt idx="1757">
                  <c:v>0.25</c:v>
                </c:pt>
                <c:pt idx="1758">
                  <c:v>0.25</c:v>
                </c:pt>
                <c:pt idx="1759">
                  <c:v>0.25</c:v>
                </c:pt>
                <c:pt idx="1760">
                  <c:v>0.25</c:v>
                </c:pt>
                <c:pt idx="1761">
                  <c:v>0.25</c:v>
                </c:pt>
                <c:pt idx="1762">
                  <c:v>0.25</c:v>
                </c:pt>
                <c:pt idx="1763">
                  <c:v>0.25</c:v>
                </c:pt>
                <c:pt idx="1764">
                  <c:v>0.25</c:v>
                </c:pt>
                <c:pt idx="1765">
                  <c:v>0.25</c:v>
                </c:pt>
                <c:pt idx="1766">
                  <c:v>0.25</c:v>
                </c:pt>
                <c:pt idx="1767">
                  <c:v>0.25</c:v>
                </c:pt>
                <c:pt idx="1768">
                  <c:v>0.25</c:v>
                </c:pt>
                <c:pt idx="1769">
                  <c:v>0.25</c:v>
                </c:pt>
                <c:pt idx="1770">
                  <c:v>0.25</c:v>
                </c:pt>
                <c:pt idx="1771">
                  <c:v>0.25</c:v>
                </c:pt>
                <c:pt idx="1772">
                  <c:v>0.25</c:v>
                </c:pt>
                <c:pt idx="1773">
                  <c:v>0.25</c:v>
                </c:pt>
                <c:pt idx="1774">
                  <c:v>0.25</c:v>
                </c:pt>
                <c:pt idx="1775">
                  <c:v>0.25</c:v>
                </c:pt>
                <c:pt idx="1776">
                  <c:v>0.25</c:v>
                </c:pt>
                <c:pt idx="1777">
                  <c:v>0.25</c:v>
                </c:pt>
                <c:pt idx="1778">
                  <c:v>0.25</c:v>
                </c:pt>
                <c:pt idx="1779">
                  <c:v>0.25</c:v>
                </c:pt>
                <c:pt idx="1780">
                  <c:v>0.25</c:v>
                </c:pt>
                <c:pt idx="1781">
                  <c:v>0.25</c:v>
                </c:pt>
                <c:pt idx="1782">
                  <c:v>0.25</c:v>
                </c:pt>
                <c:pt idx="1783">
                  <c:v>0.25</c:v>
                </c:pt>
                <c:pt idx="1784">
                  <c:v>0.25</c:v>
                </c:pt>
                <c:pt idx="1785">
                  <c:v>0.25</c:v>
                </c:pt>
                <c:pt idx="1786">
                  <c:v>0.25</c:v>
                </c:pt>
                <c:pt idx="1787">
                  <c:v>0.25</c:v>
                </c:pt>
                <c:pt idx="1788">
                  <c:v>0.25</c:v>
                </c:pt>
                <c:pt idx="1789">
                  <c:v>0.25</c:v>
                </c:pt>
                <c:pt idx="1790">
                  <c:v>0.25</c:v>
                </c:pt>
                <c:pt idx="1791">
                  <c:v>0.25</c:v>
                </c:pt>
                <c:pt idx="1792">
                  <c:v>0.25</c:v>
                </c:pt>
                <c:pt idx="1793">
                  <c:v>0.25</c:v>
                </c:pt>
                <c:pt idx="1794">
                  <c:v>0.25</c:v>
                </c:pt>
                <c:pt idx="1795">
                  <c:v>0.25</c:v>
                </c:pt>
                <c:pt idx="1796">
                  <c:v>0.25</c:v>
                </c:pt>
                <c:pt idx="1797">
                  <c:v>0.25</c:v>
                </c:pt>
                <c:pt idx="1798">
                  <c:v>0.25</c:v>
                </c:pt>
                <c:pt idx="1799">
                  <c:v>0.25</c:v>
                </c:pt>
                <c:pt idx="1800">
                  <c:v>0.25</c:v>
                </c:pt>
                <c:pt idx="1801">
                  <c:v>0.25</c:v>
                </c:pt>
                <c:pt idx="1802">
                  <c:v>0.25</c:v>
                </c:pt>
                <c:pt idx="1803">
                  <c:v>0.25</c:v>
                </c:pt>
                <c:pt idx="1804">
                  <c:v>0.25</c:v>
                </c:pt>
                <c:pt idx="1805">
                  <c:v>0.25</c:v>
                </c:pt>
                <c:pt idx="1806">
                  <c:v>0.25</c:v>
                </c:pt>
                <c:pt idx="1807">
                  <c:v>0.25</c:v>
                </c:pt>
                <c:pt idx="1808">
                  <c:v>0.25</c:v>
                </c:pt>
                <c:pt idx="1809">
                  <c:v>0.25</c:v>
                </c:pt>
                <c:pt idx="1810">
                  <c:v>0.25</c:v>
                </c:pt>
                <c:pt idx="1811">
                  <c:v>0.25</c:v>
                </c:pt>
                <c:pt idx="1812">
                  <c:v>0.25</c:v>
                </c:pt>
                <c:pt idx="1813">
                  <c:v>0.25</c:v>
                </c:pt>
                <c:pt idx="1814">
                  <c:v>0.25</c:v>
                </c:pt>
                <c:pt idx="1815">
                  <c:v>0.25</c:v>
                </c:pt>
                <c:pt idx="1816">
                  <c:v>0.25</c:v>
                </c:pt>
                <c:pt idx="1817">
                  <c:v>0.25</c:v>
                </c:pt>
                <c:pt idx="1818">
                  <c:v>0.25</c:v>
                </c:pt>
                <c:pt idx="1819">
                  <c:v>0.25</c:v>
                </c:pt>
                <c:pt idx="1820">
                  <c:v>0.25</c:v>
                </c:pt>
                <c:pt idx="1821">
                  <c:v>0.25</c:v>
                </c:pt>
                <c:pt idx="1822">
                  <c:v>0.25</c:v>
                </c:pt>
                <c:pt idx="1823">
                  <c:v>0.25</c:v>
                </c:pt>
                <c:pt idx="1824">
                  <c:v>0.25</c:v>
                </c:pt>
                <c:pt idx="1825">
                  <c:v>0.25</c:v>
                </c:pt>
                <c:pt idx="1826">
                  <c:v>0.25</c:v>
                </c:pt>
                <c:pt idx="1827">
                  <c:v>0.25</c:v>
                </c:pt>
                <c:pt idx="1828">
                  <c:v>0.25</c:v>
                </c:pt>
                <c:pt idx="1829">
                  <c:v>0.25</c:v>
                </c:pt>
                <c:pt idx="1830">
                  <c:v>0.25</c:v>
                </c:pt>
                <c:pt idx="1831">
                  <c:v>0.25</c:v>
                </c:pt>
                <c:pt idx="1832">
                  <c:v>0.25</c:v>
                </c:pt>
                <c:pt idx="1833">
                  <c:v>0.25</c:v>
                </c:pt>
                <c:pt idx="1834">
                  <c:v>0.25</c:v>
                </c:pt>
                <c:pt idx="1835">
                  <c:v>0.25</c:v>
                </c:pt>
                <c:pt idx="1836">
                  <c:v>0.25</c:v>
                </c:pt>
                <c:pt idx="1837">
                  <c:v>0.25</c:v>
                </c:pt>
                <c:pt idx="1838">
                  <c:v>0.25</c:v>
                </c:pt>
                <c:pt idx="1839">
                  <c:v>0.25</c:v>
                </c:pt>
                <c:pt idx="1840">
                  <c:v>0.25</c:v>
                </c:pt>
                <c:pt idx="1841">
                  <c:v>0.25</c:v>
                </c:pt>
                <c:pt idx="1842">
                  <c:v>0.25</c:v>
                </c:pt>
                <c:pt idx="1843">
                  <c:v>0.25</c:v>
                </c:pt>
                <c:pt idx="1844">
                  <c:v>0.25</c:v>
                </c:pt>
                <c:pt idx="1845">
                  <c:v>0.25</c:v>
                </c:pt>
                <c:pt idx="1846">
                  <c:v>0.25</c:v>
                </c:pt>
                <c:pt idx="1847">
                  <c:v>0.25</c:v>
                </c:pt>
                <c:pt idx="1848">
                  <c:v>0.25</c:v>
                </c:pt>
                <c:pt idx="1849">
                  <c:v>0.25</c:v>
                </c:pt>
                <c:pt idx="1850">
                  <c:v>0.25</c:v>
                </c:pt>
                <c:pt idx="1851">
                  <c:v>0.25</c:v>
                </c:pt>
                <c:pt idx="1852">
                  <c:v>0.25</c:v>
                </c:pt>
                <c:pt idx="1853">
                  <c:v>0.25</c:v>
                </c:pt>
                <c:pt idx="1854">
                  <c:v>0.25</c:v>
                </c:pt>
                <c:pt idx="1855">
                  <c:v>0.25</c:v>
                </c:pt>
                <c:pt idx="1856">
                  <c:v>0.25</c:v>
                </c:pt>
                <c:pt idx="1857">
                  <c:v>0.25</c:v>
                </c:pt>
                <c:pt idx="1858">
                  <c:v>0.25</c:v>
                </c:pt>
                <c:pt idx="1859">
                  <c:v>0.25</c:v>
                </c:pt>
                <c:pt idx="1860">
                  <c:v>0.25</c:v>
                </c:pt>
                <c:pt idx="1861">
                  <c:v>0.25</c:v>
                </c:pt>
                <c:pt idx="1862">
                  <c:v>0.25</c:v>
                </c:pt>
                <c:pt idx="1863">
                  <c:v>0.25</c:v>
                </c:pt>
                <c:pt idx="1864">
                  <c:v>0.25</c:v>
                </c:pt>
                <c:pt idx="1865">
                  <c:v>0.25</c:v>
                </c:pt>
                <c:pt idx="1866">
                  <c:v>0.25</c:v>
                </c:pt>
                <c:pt idx="1867">
                  <c:v>0.25</c:v>
                </c:pt>
                <c:pt idx="1868">
                  <c:v>0.25</c:v>
                </c:pt>
                <c:pt idx="1869">
                  <c:v>0.25</c:v>
                </c:pt>
                <c:pt idx="1870">
                  <c:v>0.25</c:v>
                </c:pt>
                <c:pt idx="1871">
                  <c:v>0.25</c:v>
                </c:pt>
                <c:pt idx="1872">
                  <c:v>0.25</c:v>
                </c:pt>
                <c:pt idx="1873">
                  <c:v>0.25</c:v>
                </c:pt>
                <c:pt idx="1874">
                  <c:v>0.25</c:v>
                </c:pt>
                <c:pt idx="1875">
                  <c:v>0.25</c:v>
                </c:pt>
                <c:pt idx="1876">
                  <c:v>0.25</c:v>
                </c:pt>
                <c:pt idx="1877">
                  <c:v>0.25</c:v>
                </c:pt>
                <c:pt idx="1878">
                  <c:v>0.25</c:v>
                </c:pt>
                <c:pt idx="1879">
                  <c:v>0.25</c:v>
                </c:pt>
                <c:pt idx="1880">
                  <c:v>0.25</c:v>
                </c:pt>
                <c:pt idx="1881">
                  <c:v>0.25</c:v>
                </c:pt>
                <c:pt idx="1882">
                  <c:v>0.25</c:v>
                </c:pt>
                <c:pt idx="1883">
                  <c:v>0.25</c:v>
                </c:pt>
                <c:pt idx="1884">
                  <c:v>0.25</c:v>
                </c:pt>
                <c:pt idx="1885">
                  <c:v>0.25</c:v>
                </c:pt>
                <c:pt idx="1886">
                  <c:v>0.25</c:v>
                </c:pt>
                <c:pt idx="1887">
                  <c:v>0.25</c:v>
                </c:pt>
                <c:pt idx="1888">
                  <c:v>0.25</c:v>
                </c:pt>
                <c:pt idx="1889">
                  <c:v>0.25</c:v>
                </c:pt>
                <c:pt idx="1890">
                  <c:v>0.25</c:v>
                </c:pt>
                <c:pt idx="1891">
                  <c:v>0.25</c:v>
                </c:pt>
                <c:pt idx="1892">
                  <c:v>0.25</c:v>
                </c:pt>
                <c:pt idx="1893">
                  <c:v>0.25</c:v>
                </c:pt>
                <c:pt idx="1894">
                  <c:v>0.25</c:v>
                </c:pt>
                <c:pt idx="1895">
                  <c:v>0.25</c:v>
                </c:pt>
                <c:pt idx="1896">
                  <c:v>0.25</c:v>
                </c:pt>
                <c:pt idx="1897">
                  <c:v>0.25</c:v>
                </c:pt>
                <c:pt idx="1898">
                  <c:v>0.25</c:v>
                </c:pt>
                <c:pt idx="1899">
                  <c:v>0.25</c:v>
                </c:pt>
                <c:pt idx="1900">
                  <c:v>0.25</c:v>
                </c:pt>
                <c:pt idx="1901">
                  <c:v>0.25</c:v>
                </c:pt>
                <c:pt idx="1902">
                  <c:v>0.25</c:v>
                </c:pt>
                <c:pt idx="1903">
                  <c:v>0.25</c:v>
                </c:pt>
                <c:pt idx="1904">
                  <c:v>0.25</c:v>
                </c:pt>
                <c:pt idx="1905">
                  <c:v>0.25</c:v>
                </c:pt>
                <c:pt idx="1906">
                  <c:v>0.25</c:v>
                </c:pt>
                <c:pt idx="1907">
                  <c:v>0.25</c:v>
                </c:pt>
                <c:pt idx="1908">
                  <c:v>0.25</c:v>
                </c:pt>
                <c:pt idx="1909">
                  <c:v>0.25</c:v>
                </c:pt>
                <c:pt idx="1910">
                  <c:v>0.25</c:v>
                </c:pt>
                <c:pt idx="1911">
                  <c:v>0.25</c:v>
                </c:pt>
                <c:pt idx="1912">
                  <c:v>0.25</c:v>
                </c:pt>
                <c:pt idx="1913">
                  <c:v>0.25</c:v>
                </c:pt>
                <c:pt idx="1914">
                  <c:v>0.25</c:v>
                </c:pt>
                <c:pt idx="1915">
                  <c:v>0.25</c:v>
                </c:pt>
                <c:pt idx="1916">
                  <c:v>0.25</c:v>
                </c:pt>
                <c:pt idx="1917">
                  <c:v>0.25</c:v>
                </c:pt>
                <c:pt idx="1918">
                  <c:v>0.25</c:v>
                </c:pt>
                <c:pt idx="1919">
                  <c:v>0.25</c:v>
                </c:pt>
                <c:pt idx="1920">
                  <c:v>0.25</c:v>
                </c:pt>
                <c:pt idx="1921">
                  <c:v>0.25</c:v>
                </c:pt>
                <c:pt idx="1922">
                  <c:v>0.25</c:v>
                </c:pt>
                <c:pt idx="1923">
                  <c:v>0.25</c:v>
                </c:pt>
                <c:pt idx="1924">
                  <c:v>0.25</c:v>
                </c:pt>
                <c:pt idx="1925">
                  <c:v>0.25</c:v>
                </c:pt>
                <c:pt idx="1926">
                  <c:v>0.25</c:v>
                </c:pt>
                <c:pt idx="1927">
                  <c:v>0.25</c:v>
                </c:pt>
                <c:pt idx="1928">
                  <c:v>0.25</c:v>
                </c:pt>
                <c:pt idx="1929">
                  <c:v>0.25</c:v>
                </c:pt>
                <c:pt idx="1930">
                  <c:v>0.25</c:v>
                </c:pt>
                <c:pt idx="1931">
                  <c:v>0.25</c:v>
                </c:pt>
                <c:pt idx="1932">
                  <c:v>0.25</c:v>
                </c:pt>
                <c:pt idx="1933">
                  <c:v>0.25</c:v>
                </c:pt>
                <c:pt idx="1934">
                  <c:v>0.25</c:v>
                </c:pt>
                <c:pt idx="1935">
                  <c:v>0.25</c:v>
                </c:pt>
                <c:pt idx="1936">
                  <c:v>0.25</c:v>
                </c:pt>
                <c:pt idx="1937">
                  <c:v>0.25</c:v>
                </c:pt>
                <c:pt idx="1938">
                  <c:v>0.25</c:v>
                </c:pt>
                <c:pt idx="1939">
                  <c:v>0.25</c:v>
                </c:pt>
                <c:pt idx="1940">
                  <c:v>0.25</c:v>
                </c:pt>
                <c:pt idx="1941">
                  <c:v>0.25</c:v>
                </c:pt>
                <c:pt idx="1942">
                  <c:v>0.25</c:v>
                </c:pt>
                <c:pt idx="1943">
                  <c:v>0.25</c:v>
                </c:pt>
                <c:pt idx="1944">
                  <c:v>0.25</c:v>
                </c:pt>
                <c:pt idx="1945">
                  <c:v>0.25</c:v>
                </c:pt>
                <c:pt idx="1946">
                  <c:v>0.25</c:v>
                </c:pt>
                <c:pt idx="1947">
                  <c:v>0.25</c:v>
                </c:pt>
                <c:pt idx="1948">
                  <c:v>0.25</c:v>
                </c:pt>
                <c:pt idx="1949">
                  <c:v>0.25</c:v>
                </c:pt>
                <c:pt idx="1950">
                  <c:v>0.25</c:v>
                </c:pt>
                <c:pt idx="1951">
                  <c:v>0.25</c:v>
                </c:pt>
                <c:pt idx="1952">
                  <c:v>0.25</c:v>
                </c:pt>
                <c:pt idx="1953">
                  <c:v>0.25</c:v>
                </c:pt>
                <c:pt idx="1954">
                  <c:v>0.25</c:v>
                </c:pt>
                <c:pt idx="1955">
                  <c:v>0.25</c:v>
                </c:pt>
                <c:pt idx="1956">
                  <c:v>0.25</c:v>
                </c:pt>
                <c:pt idx="1957">
                  <c:v>0.25</c:v>
                </c:pt>
                <c:pt idx="1958">
                  <c:v>0.25</c:v>
                </c:pt>
                <c:pt idx="1959">
                  <c:v>0.25</c:v>
                </c:pt>
                <c:pt idx="1960">
                  <c:v>0.25</c:v>
                </c:pt>
                <c:pt idx="1961">
                  <c:v>0.25</c:v>
                </c:pt>
                <c:pt idx="1962">
                  <c:v>0.25</c:v>
                </c:pt>
                <c:pt idx="1963">
                  <c:v>0.25</c:v>
                </c:pt>
                <c:pt idx="1964">
                  <c:v>0.25</c:v>
                </c:pt>
                <c:pt idx="1965">
                  <c:v>0.25</c:v>
                </c:pt>
                <c:pt idx="1966">
                  <c:v>0.25</c:v>
                </c:pt>
                <c:pt idx="1967">
                  <c:v>0.25</c:v>
                </c:pt>
                <c:pt idx="1968">
                  <c:v>0.25</c:v>
                </c:pt>
                <c:pt idx="1969">
                  <c:v>0.25</c:v>
                </c:pt>
                <c:pt idx="1970">
                  <c:v>0.25</c:v>
                </c:pt>
                <c:pt idx="1971">
                  <c:v>0.25</c:v>
                </c:pt>
                <c:pt idx="1972">
                  <c:v>0.25</c:v>
                </c:pt>
                <c:pt idx="1973">
                  <c:v>1.25</c:v>
                </c:pt>
                <c:pt idx="1974">
                  <c:v>1.25</c:v>
                </c:pt>
                <c:pt idx="1975">
                  <c:v>1.25</c:v>
                </c:pt>
                <c:pt idx="1976">
                  <c:v>1.25</c:v>
                </c:pt>
                <c:pt idx="1977">
                  <c:v>1.25</c:v>
                </c:pt>
                <c:pt idx="1978">
                  <c:v>1.25</c:v>
                </c:pt>
                <c:pt idx="1979">
                  <c:v>1.25</c:v>
                </c:pt>
                <c:pt idx="1980">
                  <c:v>1.25</c:v>
                </c:pt>
                <c:pt idx="1981">
                  <c:v>1.25</c:v>
                </c:pt>
                <c:pt idx="1982">
                  <c:v>1.25</c:v>
                </c:pt>
                <c:pt idx="1983">
                  <c:v>1.25</c:v>
                </c:pt>
                <c:pt idx="1984">
                  <c:v>1.25</c:v>
                </c:pt>
                <c:pt idx="1985">
                  <c:v>1.25</c:v>
                </c:pt>
                <c:pt idx="1986">
                  <c:v>1.75</c:v>
                </c:pt>
                <c:pt idx="1987">
                  <c:v>1.75</c:v>
                </c:pt>
                <c:pt idx="1988">
                  <c:v>1.75</c:v>
                </c:pt>
                <c:pt idx="1989">
                  <c:v>1.75</c:v>
                </c:pt>
                <c:pt idx="1990">
                  <c:v>1.75</c:v>
                </c:pt>
                <c:pt idx="1991">
                  <c:v>1.75</c:v>
                </c:pt>
                <c:pt idx="1992">
                  <c:v>1.75</c:v>
                </c:pt>
                <c:pt idx="1993">
                  <c:v>1.75</c:v>
                </c:pt>
                <c:pt idx="1994">
                  <c:v>1.75</c:v>
                </c:pt>
                <c:pt idx="1995">
                  <c:v>1.75</c:v>
                </c:pt>
                <c:pt idx="1996">
                  <c:v>1.75</c:v>
                </c:pt>
                <c:pt idx="1997">
                  <c:v>1.75</c:v>
                </c:pt>
                <c:pt idx="1998">
                  <c:v>1.75</c:v>
                </c:pt>
                <c:pt idx="1999">
                  <c:v>1.75</c:v>
                </c:pt>
                <c:pt idx="2000">
                  <c:v>1.75</c:v>
                </c:pt>
                <c:pt idx="2001">
                  <c:v>1.75</c:v>
                </c:pt>
                <c:pt idx="2002">
                  <c:v>1.75</c:v>
                </c:pt>
                <c:pt idx="2003">
                  <c:v>1.75</c:v>
                </c:pt>
                <c:pt idx="2004">
                  <c:v>1.75</c:v>
                </c:pt>
                <c:pt idx="2005">
                  <c:v>1.75</c:v>
                </c:pt>
                <c:pt idx="2006">
                  <c:v>1.75</c:v>
                </c:pt>
                <c:pt idx="2007">
                  <c:v>1.75</c:v>
                </c:pt>
                <c:pt idx="2008">
                  <c:v>1.75</c:v>
                </c:pt>
                <c:pt idx="2009">
                  <c:v>1.75</c:v>
                </c:pt>
                <c:pt idx="2010">
                  <c:v>1.75</c:v>
                </c:pt>
                <c:pt idx="2011">
                  <c:v>1.75</c:v>
                </c:pt>
                <c:pt idx="2012">
                  <c:v>1.75</c:v>
                </c:pt>
                <c:pt idx="2013">
                  <c:v>1.75</c:v>
                </c:pt>
                <c:pt idx="2014">
                  <c:v>1.75</c:v>
                </c:pt>
                <c:pt idx="2015">
                  <c:v>1.75</c:v>
                </c:pt>
                <c:pt idx="2016">
                  <c:v>1.75</c:v>
                </c:pt>
                <c:pt idx="2017">
                  <c:v>1.75</c:v>
                </c:pt>
                <c:pt idx="2018">
                  <c:v>1.75</c:v>
                </c:pt>
                <c:pt idx="2019">
                  <c:v>1.75</c:v>
                </c:pt>
                <c:pt idx="2020">
                  <c:v>1.75</c:v>
                </c:pt>
                <c:pt idx="2021">
                  <c:v>1.75</c:v>
                </c:pt>
                <c:pt idx="2022">
                  <c:v>1.75</c:v>
                </c:pt>
                <c:pt idx="2023">
                  <c:v>1.75</c:v>
                </c:pt>
                <c:pt idx="2024">
                  <c:v>1.75</c:v>
                </c:pt>
                <c:pt idx="2025">
                  <c:v>1.75</c:v>
                </c:pt>
                <c:pt idx="2026">
                  <c:v>1.75</c:v>
                </c:pt>
                <c:pt idx="2027">
                  <c:v>1.75</c:v>
                </c:pt>
                <c:pt idx="2028">
                  <c:v>1.75</c:v>
                </c:pt>
                <c:pt idx="2029">
                  <c:v>1.75</c:v>
                </c:pt>
                <c:pt idx="2030">
                  <c:v>1.75</c:v>
                </c:pt>
                <c:pt idx="2031">
                  <c:v>1.75</c:v>
                </c:pt>
                <c:pt idx="2032">
                  <c:v>1.75</c:v>
                </c:pt>
                <c:pt idx="2033">
                  <c:v>1.75</c:v>
                </c:pt>
                <c:pt idx="2034">
                  <c:v>1.75</c:v>
                </c:pt>
                <c:pt idx="2035">
                  <c:v>1.75</c:v>
                </c:pt>
                <c:pt idx="2036">
                  <c:v>1.75</c:v>
                </c:pt>
                <c:pt idx="2037">
                  <c:v>1.75</c:v>
                </c:pt>
                <c:pt idx="2038">
                  <c:v>1.75</c:v>
                </c:pt>
                <c:pt idx="2039">
                  <c:v>1.75</c:v>
                </c:pt>
                <c:pt idx="2040">
                  <c:v>1.75</c:v>
                </c:pt>
                <c:pt idx="2041">
                  <c:v>1.75</c:v>
                </c:pt>
                <c:pt idx="2042">
                  <c:v>1.75</c:v>
                </c:pt>
                <c:pt idx="2043">
                  <c:v>1.75</c:v>
                </c:pt>
                <c:pt idx="2044">
                  <c:v>1.75</c:v>
                </c:pt>
                <c:pt idx="2045">
                  <c:v>1.75</c:v>
                </c:pt>
                <c:pt idx="2046">
                  <c:v>1.75</c:v>
                </c:pt>
                <c:pt idx="2047">
                  <c:v>1.75</c:v>
                </c:pt>
                <c:pt idx="2048">
                  <c:v>1.75</c:v>
                </c:pt>
                <c:pt idx="2049">
                  <c:v>1.75</c:v>
                </c:pt>
                <c:pt idx="2050">
                  <c:v>1.75</c:v>
                </c:pt>
                <c:pt idx="2051">
                  <c:v>1.75</c:v>
                </c:pt>
                <c:pt idx="2052">
                  <c:v>1.75</c:v>
                </c:pt>
                <c:pt idx="2053">
                  <c:v>1.75</c:v>
                </c:pt>
                <c:pt idx="2054">
                  <c:v>1.75</c:v>
                </c:pt>
                <c:pt idx="2055">
                  <c:v>1.75</c:v>
                </c:pt>
                <c:pt idx="2056">
                  <c:v>1.75</c:v>
                </c:pt>
                <c:pt idx="2057">
                  <c:v>1.75</c:v>
                </c:pt>
                <c:pt idx="2058">
                  <c:v>1.75</c:v>
                </c:pt>
                <c:pt idx="2059">
                  <c:v>1.75</c:v>
                </c:pt>
                <c:pt idx="2060">
                  <c:v>1.75</c:v>
                </c:pt>
                <c:pt idx="2061">
                  <c:v>1.75</c:v>
                </c:pt>
                <c:pt idx="2062">
                  <c:v>1.75</c:v>
                </c:pt>
                <c:pt idx="2063">
                  <c:v>1.75</c:v>
                </c:pt>
                <c:pt idx="2064">
                  <c:v>1.75</c:v>
                </c:pt>
                <c:pt idx="2065">
                  <c:v>1.75</c:v>
                </c:pt>
                <c:pt idx="2066">
                  <c:v>1.75</c:v>
                </c:pt>
                <c:pt idx="2067">
                  <c:v>1.75</c:v>
                </c:pt>
                <c:pt idx="2068">
                  <c:v>1.75</c:v>
                </c:pt>
                <c:pt idx="2069">
                  <c:v>1.75</c:v>
                </c:pt>
                <c:pt idx="2070">
                  <c:v>1.75</c:v>
                </c:pt>
                <c:pt idx="2071">
                  <c:v>1.75</c:v>
                </c:pt>
                <c:pt idx="2072">
                  <c:v>1.75</c:v>
                </c:pt>
                <c:pt idx="2073">
                  <c:v>1.75</c:v>
                </c:pt>
                <c:pt idx="2074">
                  <c:v>1.75</c:v>
                </c:pt>
                <c:pt idx="2075">
                  <c:v>1.75</c:v>
                </c:pt>
                <c:pt idx="2076">
                  <c:v>1.75</c:v>
                </c:pt>
                <c:pt idx="2077">
                  <c:v>1.75</c:v>
                </c:pt>
                <c:pt idx="2078">
                  <c:v>1.75</c:v>
                </c:pt>
                <c:pt idx="2079">
                  <c:v>1.75</c:v>
                </c:pt>
                <c:pt idx="2080">
                  <c:v>1.75</c:v>
                </c:pt>
                <c:pt idx="2081">
                  <c:v>1.75</c:v>
                </c:pt>
                <c:pt idx="2082">
                  <c:v>1.75</c:v>
                </c:pt>
                <c:pt idx="2083">
                  <c:v>1.75</c:v>
                </c:pt>
                <c:pt idx="2084">
                  <c:v>1.75</c:v>
                </c:pt>
                <c:pt idx="2085">
                  <c:v>1.75</c:v>
                </c:pt>
                <c:pt idx="2086">
                  <c:v>1.75</c:v>
                </c:pt>
                <c:pt idx="2087">
                  <c:v>1.75</c:v>
                </c:pt>
                <c:pt idx="2088">
                  <c:v>1.75</c:v>
                </c:pt>
                <c:pt idx="2089">
                  <c:v>1.75</c:v>
                </c:pt>
                <c:pt idx="2090">
                  <c:v>1.75</c:v>
                </c:pt>
                <c:pt idx="2091">
                  <c:v>1.75</c:v>
                </c:pt>
                <c:pt idx="2092">
                  <c:v>1.75</c:v>
                </c:pt>
                <c:pt idx="2093">
                  <c:v>1.75</c:v>
                </c:pt>
                <c:pt idx="2094">
                  <c:v>1.75</c:v>
                </c:pt>
                <c:pt idx="2095">
                  <c:v>1.75</c:v>
                </c:pt>
                <c:pt idx="2096">
                  <c:v>1.75</c:v>
                </c:pt>
                <c:pt idx="2097">
                  <c:v>1.75</c:v>
                </c:pt>
                <c:pt idx="2098">
                  <c:v>1.75</c:v>
                </c:pt>
                <c:pt idx="2099">
                  <c:v>1.75</c:v>
                </c:pt>
                <c:pt idx="2100">
                  <c:v>1.75</c:v>
                </c:pt>
                <c:pt idx="2101">
                  <c:v>1.75</c:v>
                </c:pt>
                <c:pt idx="2102">
                  <c:v>1.75</c:v>
                </c:pt>
                <c:pt idx="2103">
                  <c:v>1.75</c:v>
                </c:pt>
                <c:pt idx="2104">
                  <c:v>1.75</c:v>
                </c:pt>
                <c:pt idx="2105">
                  <c:v>1.75</c:v>
                </c:pt>
                <c:pt idx="2106">
                  <c:v>1.75</c:v>
                </c:pt>
                <c:pt idx="2107">
                  <c:v>1.75</c:v>
                </c:pt>
                <c:pt idx="2108">
                  <c:v>1.75</c:v>
                </c:pt>
                <c:pt idx="2109">
                  <c:v>1.75</c:v>
                </c:pt>
                <c:pt idx="2110">
                  <c:v>1.75</c:v>
                </c:pt>
                <c:pt idx="2111">
                  <c:v>2</c:v>
                </c:pt>
                <c:pt idx="2112">
                  <c:v>2</c:v>
                </c:pt>
                <c:pt idx="2113">
                  <c:v>2</c:v>
                </c:pt>
                <c:pt idx="2114">
                  <c:v>2</c:v>
                </c:pt>
                <c:pt idx="2115">
                  <c:v>2</c:v>
                </c:pt>
                <c:pt idx="2116">
                  <c:v>2</c:v>
                </c:pt>
                <c:pt idx="2117">
                  <c:v>2</c:v>
                </c:pt>
                <c:pt idx="2118">
                  <c:v>2</c:v>
                </c:pt>
                <c:pt idx="2119">
                  <c:v>2</c:v>
                </c:pt>
                <c:pt idx="2120">
                  <c:v>2</c:v>
                </c:pt>
                <c:pt idx="2121">
                  <c:v>2</c:v>
                </c:pt>
                <c:pt idx="2122">
                  <c:v>2</c:v>
                </c:pt>
                <c:pt idx="2123">
                  <c:v>2</c:v>
                </c:pt>
                <c:pt idx="2124">
                  <c:v>2</c:v>
                </c:pt>
                <c:pt idx="2125">
                  <c:v>2</c:v>
                </c:pt>
                <c:pt idx="2126">
                  <c:v>2</c:v>
                </c:pt>
                <c:pt idx="2127">
                  <c:v>2</c:v>
                </c:pt>
                <c:pt idx="2128">
                  <c:v>2</c:v>
                </c:pt>
                <c:pt idx="2129">
                  <c:v>2</c:v>
                </c:pt>
                <c:pt idx="2130">
                  <c:v>2</c:v>
                </c:pt>
                <c:pt idx="2131">
                  <c:v>2</c:v>
                </c:pt>
                <c:pt idx="2132">
                  <c:v>2</c:v>
                </c:pt>
                <c:pt idx="2133">
                  <c:v>2</c:v>
                </c:pt>
                <c:pt idx="2134">
                  <c:v>2</c:v>
                </c:pt>
                <c:pt idx="2135">
                  <c:v>2</c:v>
                </c:pt>
                <c:pt idx="2136">
                  <c:v>2</c:v>
                </c:pt>
                <c:pt idx="2137">
                  <c:v>2</c:v>
                </c:pt>
                <c:pt idx="2138">
                  <c:v>2</c:v>
                </c:pt>
                <c:pt idx="2139">
                  <c:v>2</c:v>
                </c:pt>
                <c:pt idx="2140">
                  <c:v>2</c:v>
                </c:pt>
                <c:pt idx="2141">
                  <c:v>2</c:v>
                </c:pt>
                <c:pt idx="2142">
                  <c:v>2</c:v>
                </c:pt>
                <c:pt idx="2143">
                  <c:v>2</c:v>
                </c:pt>
                <c:pt idx="2144">
                  <c:v>2</c:v>
                </c:pt>
                <c:pt idx="2145">
                  <c:v>2</c:v>
                </c:pt>
                <c:pt idx="2146">
                  <c:v>2</c:v>
                </c:pt>
                <c:pt idx="2147">
                  <c:v>2</c:v>
                </c:pt>
                <c:pt idx="2148">
                  <c:v>2</c:v>
                </c:pt>
                <c:pt idx="2149">
                  <c:v>2</c:v>
                </c:pt>
                <c:pt idx="2150">
                  <c:v>2</c:v>
                </c:pt>
                <c:pt idx="2151">
                  <c:v>2</c:v>
                </c:pt>
                <c:pt idx="2152">
                  <c:v>2</c:v>
                </c:pt>
                <c:pt idx="2153">
                  <c:v>2.25</c:v>
                </c:pt>
                <c:pt idx="2154">
                  <c:v>2.25</c:v>
                </c:pt>
                <c:pt idx="2155">
                  <c:v>2.25</c:v>
                </c:pt>
                <c:pt idx="2156">
                  <c:v>2.25</c:v>
                </c:pt>
                <c:pt idx="2157">
                  <c:v>2.25</c:v>
                </c:pt>
                <c:pt idx="2158">
                  <c:v>2.25</c:v>
                </c:pt>
                <c:pt idx="2159">
                  <c:v>2.25</c:v>
                </c:pt>
                <c:pt idx="2160">
                  <c:v>2.25</c:v>
                </c:pt>
                <c:pt idx="2161">
                  <c:v>2.25</c:v>
                </c:pt>
                <c:pt idx="2162">
                  <c:v>2.25</c:v>
                </c:pt>
                <c:pt idx="2163">
                  <c:v>2.25</c:v>
                </c:pt>
                <c:pt idx="2164">
                  <c:v>2.25</c:v>
                </c:pt>
                <c:pt idx="2165">
                  <c:v>2.25</c:v>
                </c:pt>
                <c:pt idx="2166">
                  <c:v>2.25</c:v>
                </c:pt>
                <c:pt idx="2167">
                  <c:v>2.25</c:v>
                </c:pt>
                <c:pt idx="2168">
                  <c:v>2.25</c:v>
                </c:pt>
                <c:pt idx="2169">
                  <c:v>2.25</c:v>
                </c:pt>
                <c:pt idx="2170">
                  <c:v>2.25</c:v>
                </c:pt>
                <c:pt idx="2171">
                  <c:v>2.25</c:v>
                </c:pt>
                <c:pt idx="2172">
                  <c:v>2.25</c:v>
                </c:pt>
                <c:pt idx="2173">
                  <c:v>2.25</c:v>
                </c:pt>
                <c:pt idx="2174">
                  <c:v>2.25</c:v>
                </c:pt>
                <c:pt idx="2175">
                  <c:v>2.25</c:v>
                </c:pt>
                <c:pt idx="2176">
                  <c:v>2.25</c:v>
                </c:pt>
                <c:pt idx="2177">
                  <c:v>2.25</c:v>
                </c:pt>
                <c:pt idx="2178">
                  <c:v>2.25</c:v>
                </c:pt>
                <c:pt idx="2179">
                  <c:v>2.25</c:v>
                </c:pt>
                <c:pt idx="2180">
                  <c:v>2.25</c:v>
                </c:pt>
                <c:pt idx="2181">
                  <c:v>2.25</c:v>
                </c:pt>
                <c:pt idx="2182">
                  <c:v>2.25</c:v>
                </c:pt>
                <c:pt idx="2183">
                  <c:v>2.25</c:v>
                </c:pt>
                <c:pt idx="2184">
                  <c:v>2.25</c:v>
                </c:pt>
                <c:pt idx="2185">
                  <c:v>2.25</c:v>
                </c:pt>
                <c:pt idx="2186">
                  <c:v>2.25</c:v>
                </c:pt>
                <c:pt idx="2187">
                  <c:v>2.25</c:v>
                </c:pt>
                <c:pt idx="2188">
                  <c:v>2.25</c:v>
                </c:pt>
                <c:pt idx="2189">
                  <c:v>2.25</c:v>
                </c:pt>
                <c:pt idx="2190">
                  <c:v>2.25</c:v>
                </c:pt>
                <c:pt idx="2191">
                  <c:v>2.25</c:v>
                </c:pt>
                <c:pt idx="2192">
                  <c:v>2.25</c:v>
                </c:pt>
                <c:pt idx="2193">
                  <c:v>2.25</c:v>
                </c:pt>
                <c:pt idx="2194">
                  <c:v>2.25</c:v>
                </c:pt>
                <c:pt idx="2195">
                  <c:v>2.25</c:v>
                </c:pt>
                <c:pt idx="2196">
                  <c:v>2.25</c:v>
                </c:pt>
                <c:pt idx="2197">
                  <c:v>2.25</c:v>
                </c:pt>
                <c:pt idx="2198">
                  <c:v>2.25</c:v>
                </c:pt>
                <c:pt idx="2199">
                  <c:v>2.25</c:v>
                </c:pt>
                <c:pt idx="2200">
                  <c:v>2.25</c:v>
                </c:pt>
                <c:pt idx="2201">
                  <c:v>2.25</c:v>
                </c:pt>
                <c:pt idx="2202">
                  <c:v>2.5</c:v>
                </c:pt>
                <c:pt idx="2203">
                  <c:v>2.5</c:v>
                </c:pt>
                <c:pt idx="2204">
                  <c:v>2.5</c:v>
                </c:pt>
                <c:pt idx="2205">
                  <c:v>2.5</c:v>
                </c:pt>
                <c:pt idx="2206">
                  <c:v>2.5</c:v>
                </c:pt>
                <c:pt idx="2207">
                  <c:v>2.5</c:v>
                </c:pt>
                <c:pt idx="2208">
                  <c:v>2.5</c:v>
                </c:pt>
                <c:pt idx="2209">
                  <c:v>2.5</c:v>
                </c:pt>
                <c:pt idx="2210">
                  <c:v>2.5</c:v>
                </c:pt>
                <c:pt idx="2211">
                  <c:v>2.5</c:v>
                </c:pt>
                <c:pt idx="2212">
                  <c:v>2.5</c:v>
                </c:pt>
                <c:pt idx="2213">
                  <c:v>2.5</c:v>
                </c:pt>
                <c:pt idx="2214">
                  <c:v>2.5</c:v>
                </c:pt>
                <c:pt idx="2215">
                  <c:v>2.5</c:v>
                </c:pt>
                <c:pt idx="2216">
                  <c:v>2.5</c:v>
                </c:pt>
                <c:pt idx="2217">
                  <c:v>2.5</c:v>
                </c:pt>
                <c:pt idx="2218">
                  <c:v>2.5</c:v>
                </c:pt>
                <c:pt idx="2219">
                  <c:v>2.5</c:v>
                </c:pt>
                <c:pt idx="2220">
                  <c:v>2.5</c:v>
                </c:pt>
                <c:pt idx="2221">
                  <c:v>2.5</c:v>
                </c:pt>
                <c:pt idx="2222">
                  <c:v>2.5</c:v>
                </c:pt>
                <c:pt idx="2223">
                  <c:v>2.5</c:v>
                </c:pt>
                <c:pt idx="2224">
                  <c:v>2.5</c:v>
                </c:pt>
                <c:pt idx="2225">
                  <c:v>2.5</c:v>
                </c:pt>
                <c:pt idx="2226">
                  <c:v>2.5</c:v>
                </c:pt>
                <c:pt idx="2227">
                  <c:v>2.5</c:v>
                </c:pt>
                <c:pt idx="2228">
                  <c:v>2.5</c:v>
                </c:pt>
                <c:pt idx="2229">
                  <c:v>2.5</c:v>
                </c:pt>
                <c:pt idx="2230">
                  <c:v>2.5</c:v>
                </c:pt>
                <c:pt idx="2231">
                  <c:v>2.5</c:v>
                </c:pt>
                <c:pt idx="2232">
                  <c:v>2.5</c:v>
                </c:pt>
                <c:pt idx="2233">
                  <c:v>2.5</c:v>
                </c:pt>
                <c:pt idx="2234">
                  <c:v>2.5</c:v>
                </c:pt>
                <c:pt idx="2235">
                  <c:v>2.5</c:v>
                </c:pt>
                <c:pt idx="2236">
                  <c:v>2.5</c:v>
                </c:pt>
                <c:pt idx="2237">
                  <c:v>2.5</c:v>
                </c:pt>
                <c:pt idx="2238">
                  <c:v>2.5</c:v>
                </c:pt>
                <c:pt idx="2239">
                  <c:v>2.5</c:v>
                </c:pt>
                <c:pt idx="2240">
                  <c:v>2.5</c:v>
                </c:pt>
                <c:pt idx="2241">
                  <c:v>2.5</c:v>
                </c:pt>
                <c:pt idx="2242">
                  <c:v>2.5</c:v>
                </c:pt>
                <c:pt idx="2243">
                  <c:v>2.5</c:v>
                </c:pt>
                <c:pt idx="2244">
                  <c:v>2.5</c:v>
                </c:pt>
                <c:pt idx="2245">
                  <c:v>2.5</c:v>
                </c:pt>
                <c:pt idx="2246">
                  <c:v>2.5</c:v>
                </c:pt>
                <c:pt idx="2247">
                  <c:v>2.5</c:v>
                </c:pt>
                <c:pt idx="2248">
                  <c:v>2.5</c:v>
                </c:pt>
                <c:pt idx="2249">
                  <c:v>2.5</c:v>
                </c:pt>
                <c:pt idx="2250">
                  <c:v>2.5</c:v>
                </c:pt>
                <c:pt idx="2251">
                  <c:v>2.5</c:v>
                </c:pt>
                <c:pt idx="2252">
                  <c:v>2.5</c:v>
                </c:pt>
                <c:pt idx="2253">
                  <c:v>2.5</c:v>
                </c:pt>
                <c:pt idx="2254">
                  <c:v>2.5</c:v>
                </c:pt>
                <c:pt idx="2255">
                  <c:v>2.5</c:v>
                </c:pt>
                <c:pt idx="2256">
                  <c:v>2.5</c:v>
                </c:pt>
                <c:pt idx="2257">
                  <c:v>2.5</c:v>
                </c:pt>
                <c:pt idx="2258">
                  <c:v>2.5</c:v>
                </c:pt>
                <c:pt idx="2259">
                  <c:v>2.5</c:v>
                </c:pt>
                <c:pt idx="2260">
                  <c:v>2.5</c:v>
                </c:pt>
                <c:pt idx="2261">
                  <c:v>2.5</c:v>
                </c:pt>
                <c:pt idx="2262">
                  <c:v>2.5</c:v>
                </c:pt>
                <c:pt idx="2263">
                  <c:v>2.5</c:v>
                </c:pt>
                <c:pt idx="2264">
                  <c:v>2.5</c:v>
                </c:pt>
                <c:pt idx="2265">
                  <c:v>2.5</c:v>
                </c:pt>
                <c:pt idx="2266">
                  <c:v>2.5</c:v>
                </c:pt>
                <c:pt idx="2267">
                  <c:v>2.5</c:v>
                </c:pt>
                <c:pt idx="2268">
                  <c:v>2.5</c:v>
                </c:pt>
                <c:pt idx="2269">
                  <c:v>2.5</c:v>
                </c:pt>
                <c:pt idx="2270">
                  <c:v>2.5</c:v>
                </c:pt>
                <c:pt idx="2271">
                  <c:v>2.5</c:v>
                </c:pt>
                <c:pt idx="2272">
                  <c:v>2.5</c:v>
                </c:pt>
                <c:pt idx="2273">
                  <c:v>2.5</c:v>
                </c:pt>
                <c:pt idx="2274">
                  <c:v>2.5</c:v>
                </c:pt>
                <c:pt idx="2275">
                  <c:v>2.5</c:v>
                </c:pt>
                <c:pt idx="2276">
                  <c:v>2.5</c:v>
                </c:pt>
                <c:pt idx="2277">
                  <c:v>2.5</c:v>
                </c:pt>
                <c:pt idx="2278">
                  <c:v>2.5</c:v>
                </c:pt>
                <c:pt idx="2279">
                  <c:v>2.5</c:v>
                </c:pt>
                <c:pt idx="2280">
                  <c:v>2.5</c:v>
                </c:pt>
                <c:pt idx="2281">
                  <c:v>2.5</c:v>
                </c:pt>
                <c:pt idx="2282">
                  <c:v>2.5</c:v>
                </c:pt>
                <c:pt idx="2283">
                  <c:v>2.5</c:v>
                </c:pt>
                <c:pt idx="2284">
                  <c:v>2.5</c:v>
                </c:pt>
                <c:pt idx="2285">
                  <c:v>2.5</c:v>
                </c:pt>
                <c:pt idx="2286">
                  <c:v>2.5</c:v>
                </c:pt>
                <c:pt idx="2287">
                  <c:v>2.5</c:v>
                </c:pt>
                <c:pt idx="2288">
                  <c:v>2.5</c:v>
                </c:pt>
                <c:pt idx="2289">
                  <c:v>2.5</c:v>
                </c:pt>
                <c:pt idx="2290">
                  <c:v>2.5</c:v>
                </c:pt>
                <c:pt idx="2291">
                  <c:v>2.5</c:v>
                </c:pt>
                <c:pt idx="2292">
                  <c:v>2.5</c:v>
                </c:pt>
                <c:pt idx="2293">
                  <c:v>2.5</c:v>
                </c:pt>
                <c:pt idx="2294">
                  <c:v>2.5</c:v>
                </c:pt>
                <c:pt idx="2295">
                  <c:v>2.5</c:v>
                </c:pt>
                <c:pt idx="2296">
                  <c:v>2.5</c:v>
                </c:pt>
                <c:pt idx="2297">
                  <c:v>2.5</c:v>
                </c:pt>
                <c:pt idx="2298">
                  <c:v>2.5</c:v>
                </c:pt>
                <c:pt idx="2299">
                  <c:v>2.5</c:v>
                </c:pt>
                <c:pt idx="2300">
                  <c:v>2.5</c:v>
                </c:pt>
                <c:pt idx="2301">
                  <c:v>2.5</c:v>
                </c:pt>
                <c:pt idx="2302">
                  <c:v>2.5</c:v>
                </c:pt>
                <c:pt idx="2303">
                  <c:v>2.5</c:v>
                </c:pt>
                <c:pt idx="2304">
                  <c:v>2.5</c:v>
                </c:pt>
                <c:pt idx="2305">
                  <c:v>2.5</c:v>
                </c:pt>
                <c:pt idx="2306">
                  <c:v>2.5</c:v>
                </c:pt>
                <c:pt idx="2307">
                  <c:v>2.5</c:v>
                </c:pt>
                <c:pt idx="2308">
                  <c:v>2.5</c:v>
                </c:pt>
                <c:pt idx="2309">
                  <c:v>2.5</c:v>
                </c:pt>
                <c:pt idx="2310">
                  <c:v>2.5</c:v>
                </c:pt>
                <c:pt idx="2311">
                  <c:v>2.5</c:v>
                </c:pt>
                <c:pt idx="2312">
                  <c:v>2.5</c:v>
                </c:pt>
                <c:pt idx="2313">
                  <c:v>2.5</c:v>
                </c:pt>
                <c:pt idx="2314">
                  <c:v>2.5</c:v>
                </c:pt>
                <c:pt idx="2315">
                  <c:v>2.5</c:v>
                </c:pt>
                <c:pt idx="2316">
                  <c:v>2.5</c:v>
                </c:pt>
                <c:pt idx="2317">
                  <c:v>2.5</c:v>
                </c:pt>
                <c:pt idx="2318">
                  <c:v>2.5</c:v>
                </c:pt>
                <c:pt idx="2319">
                  <c:v>2.5</c:v>
                </c:pt>
                <c:pt idx="2320">
                  <c:v>2.5</c:v>
                </c:pt>
                <c:pt idx="2321">
                  <c:v>2.5</c:v>
                </c:pt>
                <c:pt idx="2322">
                  <c:v>2.5</c:v>
                </c:pt>
                <c:pt idx="2323">
                  <c:v>2.5</c:v>
                </c:pt>
                <c:pt idx="2324">
                  <c:v>2.5</c:v>
                </c:pt>
                <c:pt idx="2325">
                  <c:v>2.5</c:v>
                </c:pt>
                <c:pt idx="2326">
                  <c:v>2.5</c:v>
                </c:pt>
                <c:pt idx="2327">
                  <c:v>2.5</c:v>
                </c:pt>
                <c:pt idx="2328">
                  <c:v>2.5</c:v>
                </c:pt>
                <c:pt idx="2329">
                  <c:v>2.5</c:v>
                </c:pt>
                <c:pt idx="2330">
                  <c:v>2.5</c:v>
                </c:pt>
                <c:pt idx="2331">
                  <c:v>2.5</c:v>
                </c:pt>
                <c:pt idx="2332">
                  <c:v>2.5</c:v>
                </c:pt>
                <c:pt idx="2333">
                  <c:v>2.5</c:v>
                </c:pt>
                <c:pt idx="2334">
                  <c:v>2.5</c:v>
                </c:pt>
                <c:pt idx="2335">
                  <c:v>2.5</c:v>
                </c:pt>
                <c:pt idx="2336">
                  <c:v>2.5</c:v>
                </c:pt>
                <c:pt idx="2337">
                  <c:v>2.5</c:v>
                </c:pt>
                <c:pt idx="2338">
                  <c:v>2.5</c:v>
                </c:pt>
                <c:pt idx="2339">
                  <c:v>2.5</c:v>
                </c:pt>
                <c:pt idx="2340">
                  <c:v>2.5</c:v>
                </c:pt>
                <c:pt idx="2341">
                  <c:v>2.5</c:v>
                </c:pt>
                <c:pt idx="2342">
                  <c:v>2.5</c:v>
                </c:pt>
                <c:pt idx="2343">
                  <c:v>2.5</c:v>
                </c:pt>
                <c:pt idx="2344">
                  <c:v>2.5</c:v>
                </c:pt>
                <c:pt idx="2345">
                  <c:v>2.5</c:v>
                </c:pt>
                <c:pt idx="2346">
                  <c:v>2.5</c:v>
                </c:pt>
                <c:pt idx="2347">
                  <c:v>2.5</c:v>
                </c:pt>
                <c:pt idx="2348">
                  <c:v>2.5</c:v>
                </c:pt>
                <c:pt idx="2349">
                  <c:v>2.5</c:v>
                </c:pt>
                <c:pt idx="2350">
                  <c:v>2.5</c:v>
                </c:pt>
                <c:pt idx="2351">
                  <c:v>2.5</c:v>
                </c:pt>
                <c:pt idx="2352">
                  <c:v>2.5</c:v>
                </c:pt>
                <c:pt idx="2353">
                  <c:v>2.5</c:v>
                </c:pt>
                <c:pt idx="2354">
                  <c:v>2.5</c:v>
                </c:pt>
                <c:pt idx="2355">
                  <c:v>2.5</c:v>
                </c:pt>
                <c:pt idx="2356">
                  <c:v>2.5</c:v>
                </c:pt>
                <c:pt idx="2357">
                  <c:v>2.5</c:v>
                </c:pt>
                <c:pt idx="2358">
                  <c:v>2.5</c:v>
                </c:pt>
                <c:pt idx="2359">
                  <c:v>2.5</c:v>
                </c:pt>
                <c:pt idx="2360">
                  <c:v>2.5</c:v>
                </c:pt>
                <c:pt idx="2361">
                  <c:v>2.5</c:v>
                </c:pt>
                <c:pt idx="2362">
                  <c:v>2.5</c:v>
                </c:pt>
                <c:pt idx="2363">
                  <c:v>2.5</c:v>
                </c:pt>
                <c:pt idx="2364">
                  <c:v>2.5</c:v>
                </c:pt>
                <c:pt idx="2365">
                  <c:v>2.5</c:v>
                </c:pt>
                <c:pt idx="2366">
                  <c:v>2.5</c:v>
                </c:pt>
                <c:pt idx="2367">
                  <c:v>2.5</c:v>
                </c:pt>
                <c:pt idx="2368">
                  <c:v>2.5</c:v>
                </c:pt>
                <c:pt idx="2369">
                  <c:v>2.5</c:v>
                </c:pt>
                <c:pt idx="2370">
                  <c:v>2.5</c:v>
                </c:pt>
                <c:pt idx="2371">
                  <c:v>2.5</c:v>
                </c:pt>
                <c:pt idx="2372">
                  <c:v>2.5</c:v>
                </c:pt>
                <c:pt idx="2373">
                  <c:v>2.5</c:v>
                </c:pt>
                <c:pt idx="2374">
                  <c:v>2.5</c:v>
                </c:pt>
                <c:pt idx="2375">
                  <c:v>2.5</c:v>
                </c:pt>
                <c:pt idx="2376">
                  <c:v>2.5</c:v>
                </c:pt>
                <c:pt idx="2377">
                  <c:v>2.5</c:v>
                </c:pt>
                <c:pt idx="2378">
                  <c:v>2.5</c:v>
                </c:pt>
                <c:pt idx="2379">
                  <c:v>2.5</c:v>
                </c:pt>
                <c:pt idx="2380">
                  <c:v>2.5</c:v>
                </c:pt>
                <c:pt idx="2381">
                  <c:v>2.5</c:v>
                </c:pt>
                <c:pt idx="2382">
                  <c:v>2.5</c:v>
                </c:pt>
                <c:pt idx="2383">
                  <c:v>2.5</c:v>
                </c:pt>
                <c:pt idx="2384">
                  <c:v>2.5</c:v>
                </c:pt>
                <c:pt idx="2385">
                  <c:v>2.5</c:v>
                </c:pt>
                <c:pt idx="2386">
                  <c:v>2.5</c:v>
                </c:pt>
                <c:pt idx="2387">
                  <c:v>2.5</c:v>
                </c:pt>
                <c:pt idx="2388">
                  <c:v>2.5</c:v>
                </c:pt>
                <c:pt idx="2389">
                  <c:v>2.5</c:v>
                </c:pt>
                <c:pt idx="2390">
                  <c:v>2.5</c:v>
                </c:pt>
                <c:pt idx="2391">
                  <c:v>2.5</c:v>
                </c:pt>
                <c:pt idx="2392">
                  <c:v>2.5</c:v>
                </c:pt>
                <c:pt idx="2393">
                  <c:v>2.5</c:v>
                </c:pt>
                <c:pt idx="2394">
                  <c:v>2.5</c:v>
                </c:pt>
                <c:pt idx="2395">
                  <c:v>2.5</c:v>
                </c:pt>
                <c:pt idx="2396">
                  <c:v>2.5</c:v>
                </c:pt>
                <c:pt idx="2397">
                  <c:v>2.5</c:v>
                </c:pt>
                <c:pt idx="2398">
                  <c:v>2.5</c:v>
                </c:pt>
                <c:pt idx="2399">
                  <c:v>2.5</c:v>
                </c:pt>
                <c:pt idx="2400">
                  <c:v>2.5</c:v>
                </c:pt>
                <c:pt idx="2401">
                  <c:v>2.5</c:v>
                </c:pt>
                <c:pt idx="2402">
                  <c:v>2.5</c:v>
                </c:pt>
                <c:pt idx="2403">
                  <c:v>2.5</c:v>
                </c:pt>
                <c:pt idx="2404">
                  <c:v>2.5</c:v>
                </c:pt>
                <c:pt idx="2405">
                  <c:v>2.5</c:v>
                </c:pt>
                <c:pt idx="2406">
                  <c:v>2.5</c:v>
                </c:pt>
                <c:pt idx="2407">
                  <c:v>2.5</c:v>
                </c:pt>
                <c:pt idx="2408">
                  <c:v>2.5</c:v>
                </c:pt>
                <c:pt idx="2409">
                  <c:v>2.5</c:v>
                </c:pt>
                <c:pt idx="2410">
                  <c:v>2.5</c:v>
                </c:pt>
                <c:pt idx="2411">
                  <c:v>2.5</c:v>
                </c:pt>
                <c:pt idx="2412">
                  <c:v>2.5</c:v>
                </c:pt>
                <c:pt idx="2413">
                  <c:v>2.5</c:v>
                </c:pt>
                <c:pt idx="2414">
                  <c:v>2.5</c:v>
                </c:pt>
                <c:pt idx="2415">
                  <c:v>2.5</c:v>
                </c:pt>
                <c:pt idx="2416">
                  <c:v>2.5</c:v>
                </c:pt>
                <c:pt idx="2417">
                  <c:v>2.5</c:v>
                </c:pt>
                <c:pt idx="2418">
                  <c:v>2.5</c:v>
                </c:pt>
                <c:pt idx="2419">
                  <c:v>2.5</c:v>
                </c:pt>
                <c:pt idx="2420">
                  <c:v>2.5</c:v>
                </c:pt>
                <c:pt idx="2421">
                  <c:v>2.5</c:v>
                </c:pt>
                <c:pt idx="2422">
                  <c:v>2.5</c:v>
                </c:pt>
                <c:pt idx="2423">
                  <c:v>2.5</c:v>
                </c:pt>
                <c:pt idx="2424">
                  <c:v>2.5</c:v>
                </c:pt>
                <c:pt idx="2425">
                  <c:v>2.5</c:v>
                </c:pt>
                <c:pt idx="2426">
                  <c:v>2.25</c:v>
                </c:pt>
                <c:pt idx="2427">
                  <c:v>2.25</c:v>
                </c:pt>
                <c:pt idx="2428">
                  <c:v>2.25</c:v>
                </c:pt>
                <c:pt idx="2429">
                  <c:v>2.25</c:v>
                </c:pt>
                <c:pt idx="2430">
                  <c:v>2.25</c:v>
                </c:pt>
                <c:pt idx="2431">
                  <c:v>2.25</c:v>
                </c:pt>
                <c:pt idx="2432">
                  <c:v>2.25</c:v>
                </c:pt>
                <c:pt idx="2433">
                  <c:v>2.25</c:v>
                </c:pt>
                <c:pt idx="2434">
                  <c:v>2.25</c:v>
                </c:pt>
                <c:pt idx="2435">
                  <c:v>2.25</c:v>
                </c:pt>
                <c:pt idx="2436">
                  <c:v>2.25</c:v>
                </c:pt>
                <c:pt idx="2437">
                  <c:v>2.25</c:v>
                </c:pt>
                <c:pt idx="2438">
                  <c:v>2.25</c:v>
                </c:pt>
                <c:pt idx="2439">
                  <c:v>2.25</c:v>
                </c:pt>
                <c:pt idx="2440">
                  <c:v>2.25</c:v>
                </c:pt>
                <c:pt idx="2441">
                  <c:v>2.25</c:v>
                </c:pt>
                <c:pt idx="2442">
                  <c:v>2.25</c:v>
                </c:pt>
                <c:pt idx="2443">
                  <c:v>2.25</c:v>
                </c:pt>
                <c:pt idx="2444">
                  <c:v>2.25</c:v>
                </c:pt>
                <c:pt idx="2445">
                  <c:v>2.25</c:v>
                </c:pt>
                <c:pt idx="2446">
                  <c:v>2.25</c:v>
                </c:pt>
                <c:pt idx="2447">
                  <c:v>2.25</c:v>
                </c:pt>
                <c:pt idx="2448">
                  <c:v>2.25</c:v>
                </c:pt>
                <c:pt idx="2449">
                  <c:v>2.25</c:v>
                </c:pt>
                <c:pt idx="2450">
                  <c:v>2.25</c:v>
                </c:pt>
                <c:pt idx="2451">
                  <c:v>2.25</c:v>
                </c:pt>
                <c:pt idx="2452">
                  <c:v>2.25</c:v>
                </c:pt>
                <c:pt idx="2453">
                  <c:v>2.25</c:v>
                </c:pt>
                <c:pt idx="2454">
                  <c:v>2.25</c:v>
                </c:pt>
                <c:pt idx="2455">
                  <c:v>2.25</c:v>
                </c:pt>
                <c:pt idx="2456">
                  <c:v>2.25</c:v>
                </c:pt>
                <c:pt idx="2457">
                  <c:v>2.25</c:v>
                </c:pt>
                <c:pt idx="2458">
                  <c:v>2.25</c:v>
                </c:pt>
                <c:pt idx="2459">
                  <c:v>2.25</c:v>
                </c:pt>
                <c:pt idx="2460">
                  <c:v>2.25</c:v>
                </c:pt>
                <c:pt idx="2461">
                  <c:v>2.25</c:v>
                </c:pt>
                <c:pt idx="2462">
                  <c:v>2.25</c:v>
                </c:pt>
                <c:pt idx="2463">
                  <c:v>2.25</c:v>
                </c:pt>
                <c:pt idx="2464">
                  <c:v>2.25</c:v>
                </c:pt>
                <c:pt idx="2465">
                  <c:v>2.25</c:v>
                </c:pt>
                <c:pt idx="2466">
                  <c:v>2.25</c:v>
                </c:pt>
                <c:pt idx="2467">
                  <c:v>2.25</c:v>
                </c:pt>
                <c:pt idx="2468">
                  <c:v>2.25</c:v>
                </c:pt>
                <c:pt idx="2469">
                  <c:v>2.25</c:v>
                </c:pt>
                <c:pt idx="2470">
                  <c:v>2.25</c:v>
                </c:pt>
                <c:pt idx="2471">
                  <c:v>2.25</c:v>
                </c:pt>
                <c:pt idx="2472">
                  <c:v>2.25</c:v>
                </c:pt>
                <c:pt idx="2473">
                  <c:v>2.25</c:v>
                </c:pt>
                <c:pt idx="2474">
                  <c:v>2.25</c:v>
                </c:pt>
                <c:pt idx="2475">
                  <c:v>2.25</c:v>
                </c:pt>
                <c:pt idx="2476">
                  <c:v>2.25</c:v>
                </c:pt>
                <c:pt idx="2477">
                  <c:v>2.25</c:v>
                </c:pt>
                <c:pt idx="2478">
                  <c:v>2.25</c:v>
                </c:pt>
                <c:pt idx="2479">
                  <c:v>2.25</c:v>
                </c:pt>
                <c:pt idx="2480">
                  <c:v>2.25</c:v>
                </c:pt>
                <c:pt idx="2481">
                  <c:v>2.25</c:v>
                </c:pt>
                <c:pt idx="2482">
                  <c:v>2.25</c:v>
                </c:pt>
                <c:pt idx="2483">
                  <c:v>2.25</c:v>
                </c:pt>
                <c:pt idx="2484">
                  <c:v>2.25</c:v>
                </c:pt>
                <c:pt idx="2485">
                  <c:v>2.25</c:v>
                </c:pt>
                <c:pt idx="2486">
                  <c:v>2.25</c:v>
                </c:pt>
                <c:pt idx="2487">
                  <c:v>2.25</c:v>
                </c:pt>
                <c:pt idx="2488">
                  <c:v>2.25</c:v>
                </c:pt>
                <c:pt idx="2489">
                  <c:v>2.25</c:v>
                </c:pt>
                <c:pt idx="2490">
                  <c:v>2.25</c:v>
                </c:pt>
                <c:pt idx="2491">
                  <c:v>2.25</c:v>
                </c:pt>
                <c:pt idx="2492">
                  <c:v>2.25</c:v>
                </c:pt>
                <c:pt idx="2493">
                  <c:v>2.25</c:v>
                </c:pt>
                <c:pt idx="2494">
                  <c:v>2.25</c:v>
                </c:pt>
                <c:pt idx="2495">
                  <c:v>2.25</c:v>
                </c:pt>
                <c:pt idx="2496">
                  <c:v>2.25</c:v>
                </c:pt>
                <c:pt idx="2497">
                  <c:v>2.25</c:v>
                </c:pt>
                <c:pt idx="2498">
                  <c:v>2.25</c:v>
                </c:pt>
                <c:pt idx="2499">
                  <c:v>2.25</c:v>
                </c:pt>
                <c:pt idx="2500">
                  <c:v>2.25</c:v>
                </c:pt>
                <c:pt idx="2501">
                  <c:v>2.25</c:v>
                </c:pt>
                <c:pt idx="2502">
                  <c:v>2.25</c:v>
                </c:pt>
                <c:pt idx="2503">
                  <c:v>2.25</c:v>
                </c:pt>
                <c:pt idx="2504">
                  <c:v>2.25</c:v>
                </c:pt>
                <c:pt idx="2505">
                  <c:v>2.25</c:v>
                </c:pt>
                <c:pt idx="2506">
                  <c:v>2.25</c:v>
                </c:pt>
                <c:pt idx="2507">
                  <c:v>2.25</c:v>
                </c:pt>
                <c:pt idx="2508">
                  <c:v>2.25</c:v>
                </c:pt>
                <c:pt idx="2509">
                  <c:v>2.25</c:v>
                </c:pt>
                <c:pt idx="2510">
                  <c:v>2</c:v>
                </c:pt>
                <c:pt idx="2511">
                  <c:v>2</c:v>
                </c:pt>
                <c:pt idx="2512">
                  <c:v>2</c:v>
                </c:pt>
                <c:pt idx="2513">
                  <c:v>2</c:v>
                </c:pt>
                <c:pt idx="2514">
                  <c:v>2</c:v>
                </c:pt>
                <c:pt idx="2515">
                  <c:v>2</c:v>
                </c:pt>
                <c:pt idx="2516">
                  <c:v>2</c:v>
                </c:pt>
                <c:pt idx="2517">
                  <c:v>2</c:v>
                </c:pt>
                <c:pt idx="2518">
                  <c:v>2</c:v>
                </c:pt>
                <c:pt idx="2519">
                  <c:v>2</c:v>
                </c:pt>
                <c:pt idx="2520">
                  <c:v>2</c:v>
                </c:pt>
                <c:pt idx="2521">
                  <c:v>2</c:v>
                </c:pt>
                <c:pt idx="2522">
                  <c:v>2</c:v>
                </c:pt>
                <c:pt idx="2523">
                  <c:v>2</c:v>
                </c:pt>
                <c:pt idx="2524">
                  <c:v>2</c:v>
                </c:pt>
                <c:pt idx="2525">
                  <c:v>2</c:v>
                </c:pt>
                <c:pt idx="2526">
                  <c:v>2</c:v>
                </c:pt>
                <c:pt idx="2527">
                  <c:v>2</c:v>
                </c:pt>
                <c:pt idx="2528">
                  <c:v>2</c:v>
                </c:pt>
                <c:pt idx="2529">
                  <c:v>2</c:v>
                </c:pt>
                <c:pt idx="2530">
                  <c:v>2</c:v>
                </c:pt>
                <c:pt idx="2531">
                  <c:v>2</c:v>
                </c:pt>
                <c:pt idx="2532">
                  <c:v>2</c:v>
                </c:pt>
                <c:pt idx="2533">
                  <c:v>2</c:v>
                </c:pt>
                <c:pt idx="2534">
                  <c:v>2</c:v>
                </c:pt>
                <c:pt idx="2535">
                  <c:v>2</c:v>
                </c:pt>
                <c:pt idx="2536">
                  <c:v>2</c:v>
                </c:pt>
                <c:pt idx="2537">
                  <c:v>2</c:v>
                </c:pt>
                <c:pt idx="2538">
                  <c:v>2</c:v>
                </c:pt>
                <c:pt idx="2539">
                  <c:v>2</c:v>
                </c:pt>
                <c:pt idx="2540">
                  <c:v>2</c:v>
                </c:pt>
                <c:pt idx="2541">
                  <c:v>2</c:v>
                </c:pt>
                <c:pt idx="2542">
                  <c:v>2</c:v>
                </c:pt>
                <c:pt idx="2543">
                  <c:v>2</c:v>
                </c:pt>
                <c:pt idx="2544">
                  <c:v>2</c:v>
                </c:pt>
                <c:pt idx="2545">
                  <c:v>2</c:v>
                </c:pt>
                <c:pt idx="2546">
                  <c:v>2</c:v>
                </c:pt>
                <c:pt idx="2547">
                  <c:v>2</c:v>
                </c:pt>
                <c:pt idx="2548">
                  <c:v>2</c:v>
                </c:pt>
                <c:pt idx="2549">
                  <c:v>2</c:v>
                </c:pt>
                <c:pt idx="2550">
                  <c:v>2</c:v>
                </c:pt>
                <c:pt idx="2551">
                  <c:v>2</c:v>
                </c:pt>
                <c:pt idx="2552">
                  <c:v>2</c:v>
                </c:pt>
                <c:pt idx="2553">
                  <c:v>2</c:v>
                </c:pt>
                <c:pt idx="2554">
                  <c:v>2</c:v>
                </c:pt>
                <c:pt idx="2555">
                  <c:v>2</c:v>
                </c:pt>
                <c:pt idx="2556">
                  <c:v>2</c:v>
                </c:pt>
                <c:pt idx="2557">
                  <c:v>2</c:v>
                </c:pt>
                <c:pt idx="2558">
                  <c:v>2</c:v>
                </c:pt>
                <c:pt idx="2559">
                  <c:v>2</c:v>
                </c:pt>
                <c:pt idx="2560">
                  <c:v>2</c:v>
                </c:pt>
                <c:pt idx="2561">
                  <c:v>2</c:v>
                </c:pt>
                <c:pt idx="2562">
                  <c:v>2</c:v>
                </c:pt>
                <c:pt idx="2563">
                  <c:v>2</c:v>
                </c:pt>
                <c:pt idx="2564">
                  <c:v>2</c:v>
                </c:pt>
                <c:pt idx="2565">
                  <c:v>2</c:v>
                </c:pt>
                <c:pt idx="2566">
                  <c:v>2</c:v>
                </c:pt>
                <c:pt idx="2567">
                  <c:v>2</c:v>
                </c:pt>
                <c:pt idx="2568">
                  <c:v>2</c:v>
                </c:pt>
                <c:pt idx="2569">
                  <c:v>2</c:v>
                </c:pt>
                <c:pt idx="2570">
                  <c:v>2</c:v>
                </c:pt>
                <c:pt idx="2571">
                  <c:v>2</c:v>
                </c:pt>
                <c:pt idx="2572">
                  <c:v>2</c:v>
                </c:pt>
                <c:pt idx="2573">
                  <c:v>2</c:v>
                </c:pt>
                <c:pt idx="2574">
                  <c:v>2</c:v>
                </c:pt>
                <c:pt idx="2575">
                  <c:v>2</c:v>
                </c:pt>
                <c:pt idx="2576">
                  <c:v>2</c:v>
                </c:pt>
                <c:pt idx="2577">
                  <c:v>2</c:v>
                </c:pt>
                <c:pt idx="2578">
                  <c:v>2</c:v>
                </c:pt>
                <c:pt idx="2579">
                  <c:v>2</c:v>
                </c:pt>
                <c:pt idx="2580">
                  <c:v>2</c:v>
                </c:pt>
                <c:pt idx="2581">
                  <c:v>2</c:v>
                </c:pt>
                <c:pt idx="2582">
                  <c:v>2</c:v>
                </c:pt>
                <c:pt idx="2583">
                  <c:v>2</c:v>
                </c:pt>
                <c:pt idx="2584">
                  <c:v>2</c:v>
                </c:pt>
                <c:pt idx="2585">
                  <c:v>2</c:v>
                </c:pt>
                <c:pt idx="2586">
                  <c:v>2</c:v>
                </c:pt>
                <c:pt idx="2587">
                  <c:v>2</c:v>
                </c:pt>
                <c:pt idx="2588">
                  <c:v>2</c:v>
                </c:pt>
                <c:pt idx="2589">
                  <c:v>2</c:v>
                </c:pt>
                <c:pt idx="2590">
                  <c:v>2</c:v>
                </c:pt>
                <c:pt idx="2591">
                  <c:v>2</c:v>
                </c:pt>
                <c:pt idx="2592">
                  <c:v>2</c:v>
                </c:pt>
                <c:pt idx="2593">
                  <c:v>2</c:v>
                </c:pt>
                <c:pt idx="2594">
                  <c:v>2</c:v>
                </c:pt>
                <c:pt idx="2595">
                  <c:v>2</c:v>
                </c:pt>
                <c:pt idx="2596">
                  <c:v>2</c:v>
                </c:pt>
                <c:pt idx="2597">
                  <c:v>2</c:v>
                </c:pt>
                <c:pt idx="2598">
                  <c:v>2</c:v>
                </c:pt>
                <c:pt idx="2599">
                  <c:v>2</c:v>
                </c:pt>
                <c:pt idx="2600">
                  <c:v>2</c:v>
                </c:pt>
                <c:pt idx="2601">
                  <c:v>2</c:v>
                </c:pt>
                <c:pt idx="2602">
                  <c:v>2</c:v>
                </c:pt>
                <c:pt idx="2603">
                  <c:v>2</c:v>
                </c:pt>
                <c:pt idx="2604">
                  <c:v>2</c:v>
                </c:pt>
                <c:pt idx="2605">
                  <c:v>2</c:v>
                </c:pt>
                <c:pt idx="2606">
                  <c:v>2</c:v>
                </c:pt>
                <c:pt idx="2607">
                  <c:v>2</c:v>
                </c:pt>
                <c:pt idx="2608">
                  <c:v>2</c:v>
                </c:pt>
                <c:pt idx="2609">
                  <c:v>2</c:v>
                </c:pt>
                <c:pt idx="2610">
                  <c:v>2</c:v>
                </c:pt>
                <c:pt idx="2611">
                  <c:v>2</c:v>
                </c:pt>
                <c:pt idx="2612">
                  <c:v>2</c:v>
                </c:pt>
                <c:pt idx="2613">
                  <c:v>2</c:v>
                </c:pt>
                <c:pt idx="2614">
                  <c:v>2</c:v>
                </c:pt>
                <c:pt idx="2615">
                  <c:v>1.75</c:v>
                </c:pt>
                <c:pt idx="2616">
                  <c:v>1.75</c:v>
                </c:pt>
                <c:pt idx="2617">
                  <c:v>1.75</c:v>
                </c:pt>
                <c:pt idx="2618">
                  <c:v>1.75</c:v>
                </c:pt>
                <c:pt idx="2619">
                  <c:v>1.75</c:v>
                </c:pt>
                <c:pt idx="2620">
                  <c:v>1.75</c:v>
                </c:pt>
                <c:pt idx="2621">
                  <c:v>1.75</c:v>
                </c:pt>
                <c:pt idx="2622">
                  <c:v>1.75</c:v>
                </c:pt>
                <c:pt idx="2623">
                  <c:v>1.75</c:v>
                </c:pt>
                <c:pt idx="2624">
                  <c:v>1.75</c:v>
                </c:pt>
                <c:pt idx="2625">
                  <c:v>1.75</c:v>
                </c:pt>
                <c:pt idx="2626">
                  <c:v>1.75</c:v>
                </c:pt>
                <c:pt idx="2627">
                  <c:v>1.75</c:v>
                </c:pt>
                <c:pt idx="2628">
                  <c:v>1.75</c:v>
                </c:pt>
                <c:pt idx="2629">
                  <c:v>1.75</c:v>
                </c:pt>
                <c:pt idx="2630">
                  <c:v>1.75</c:v>
                </c:pt>
                <c:pt idx="2631">
                  <c:v>1.75</c:v>
                </c:pt>
                <c:pt idx="2632">
                  <c:v>1.75</c:v>
                </c:pt>
                <c:pt idx="2633">
                  <c:v>1.75</c:v>
                </c:pt>
                <c:pt idx="2634">
                  <c:v>1.75</c:v>
                </c:pt>
                <c:pt idx="2635">
                  <c:v>1.75</c:v>
                </c:pt>
                <c:pt idx="2636">
                  <c:v>1.75</c:v>
                </c:pt>
                <c:pt idx="2637">
                  <c:v>1.75</c:v>
                </c:pt>
                <c:pt idx="2638">
                  <c:v>1.75</c:v>
                </c:pt>
                <c:pt idx="2639">
                  <c:v>1.75</c:v>
                </c:pt>
                <c:pt idx="2640">
                  <c:v>1.75</c:v>
                </c:pt>
                <c:pt idx="2641">
                  <c:v>1.75</c:v>
                </c:pt>
                <c:pt idx="2642">
                  <c:v>1.75</c:v>
                </c:pt>
                <c:pt idx="2643">
                  <c:v>1.75</c:v>
                </c:pt>
                <c:pt idx="2644">
                  <c:v>1.75</c:v>
                </c:pt>
                <c:pt idx="2645">
                  <c:v>1.75</c:v>
                </c:pt>
                <c:pt idx="2646">
                  <c:v>1.75</c:v>
                </c:pt>
                <c:pt idx="2647">
                  <c:v>1.75</c:v>
                </c:pt>
                <c:pt idx="2648">
                  <c:v>1.75</c:v>
                </c:pt>
                <c:pt idx="2649">
                  <c:v>1.75</c:v>
                </c:pt>
                <c:pt idx="2650">
                  <c:v>1.75</c:v>
                </c:pt>
                <c:pt idx="2651">
                  <c:v>1.75</c:v>
                </c:pt>
                <c:pt idx="2652">
                  <c:v>1.75</c:v>
                </c:pt>
                <c:pt idx="2653">
                  <c:v>1.75</c:v>
                </c:pt>
                <c:pt idx="2654">
                  <c:v>1.75</c:v>
                </c:pt>
                <c:pt idx="2655">
                  <c:v>1.75</c:v>
                </c:pt>
                <c:pt idx="2656">
                  <c:v>1.75</c:v>
                </c:pt>
                <c:pt idx="2657">
                  <c:v>1.75</c:v>
                </c:pt>
                <c:pt idx="2658">
                  <c:v>1.75</c:v>
                </c:pt>
                <c:pt idx="2659">
                  <c:v>1.75</c:v>
                </c:pt>
                <c:pt idx="2660">
                  <c:v>1.75</c:v>
                </c:pt>
                <c:pt idx="2661">
                  <c:v>1.75</c:v>
                </c:pt>
                <c:pt idx="2662">
                  <c:v>1.75</c:v>
                </c:pt>
                <c:pt idx="2663">
                  <c:v>1.75</c:v>
                </c:pt>
                <c:pt idx="2664">
                  <c:v>1.75</c:v>
                </c:pt>
                <c:pt idx="2665">
                  <c:v>1.75</c:v>
                </c:pt>
                <c:pt idx="2666">
                  <c:v>1.75</c:v>
                </c:pt>
                <c:pt idx="2667">
                  <c:v>1.75</c:v>
                </c:pt>
                <c:pt idx="2668">
                  <c:v>1.75</c:v>
                </c:pt>
                <c:pt idx="2669">
                  <c:v>1.75</c:v>
                </c:pt>
                <c:pt idx="2670">
                  <c:v>1.75</c:v>
                </c:pt>
                <c:pt idx="2671">
                  <c:v>1.75</c:v>
                </c:pt>
                <c:pt idx="2672">
                  <c:v>1.75</c:v>
                </c:pt>
                <c:pt idx="2673">
                  <c:v>1.75</c:v>
                </c:pt>
                <c:pt idx="2674">
                  <c:v>1.75</c:v>
                </c:pt>
                <c:pt idx="2675">
                  <c:v>1.75</c:v>
                </c:pt>
                <c:pt idx="2676">
                  <c:v>1.75</c:v>
                </c:pt>
                <c:pt idx="2677">
                  <c:v>1.75</c:v>
                </c:pt>
                <c:pt idx="2678">
                  <c:v>1.75</c:v>
                </c:pt>
                <c:pt idx="2679">
                  <c:v>1.75</c:v>
                </c:pt>
                <c:pt idx="2680">
                  <c:v>1.75</c:v>
                </c:pt>
                <c:pt idx="2681">
                  <c:v>1.75</c:v>
                </c:pt>
                <c:pt idx="2682">
                  <c:v>1.75</c:v>
                </c:pt>
                <c:pt idx="2683">
                  <c:v>1.75</c:v>
                </c:pt>
                <c:pt idx="2684">
                  <c:v>1.75</c:v>
                </c:pt>
                <c:pt idx="2685">
                  <c:v>1.75</c:v>
                </c:pt>
                <c:pt idx="2686">
                  <c:v>1.75</c:v>
                </c:pt>
                <c:pt idx="2687">
                  <c:v>1.75</c:v>
                </c:pt>
                <c:pt idx="2688">
                  <c:v>1.75</c:v>
                </c:pt>
                <c:pt idx="2689">
                  <c:v>1.75</c:v>
                </c:pt>
                <c:pt idx="2690">
                  <c:v>1.75</c:v>
                </c:pt>
                <c:pt idx="2691">
                  <c:v>1.75</c:v>
                </c:pt>
                <c:pt idx="2692">
                  <c:v>1.75</c:v>
                </c:pt>
                <c:pt idx="2693">
                  <c:v>1.75</c:v>
                </c:pt>
                <c:pt idx="2694">
                  <c:v>1.75</c:v>
                </c:pt>
                <c:pt idx="2695">
                  <c:v>1.75</c:v>
                </c:pt>
                <c:pt idx="2696">
                  <c:v>1.75</c:v>
                </c:pt>
                <c:pt idx="2697">
                  <c:v>1.75</c:v>
                </c:pt>
                <c:pt idx="2698">
                  <c:v>1.75</c:v>
                </c:pt>
                <c:pt idx="2699">
                  <c:v>1.5</c:v>
                </c:pt>
                <c:pt idx="2700">
                  <c:v>1.5</c:v>
                </c:pt>
                <c:pt idx="2701">
                  <c:v>1.5</c:v>
                </c:pt>
                <c:pt idx="2702">
                  <c:v>1.5</c:v>
                </c:pt>
                <c:pt idx="2703">
                  <c:v>1.5</c:v>
                </c:pt>
                <c:pt idx="2704">
                  <c:v>1.5</c:v>
                </c:pt>
                <c:pt idx="2705">
                  <c:v>1.5</c:v>
                </c:pt>
                <c:pt idx="2706">
                  <c:v>1.5</c:v>
                </c:pt>
                <c:pt idx="2707">
                  <c:v>1.5</c:v>
                </c:pt>
                <c:pt idx="2708">
                  <c:v>1.5</c:v>
                </c:pt>
                <c:pt idx="2709">
                  <c:v>1.5</c:v>
                </c:pt>
                <c:pt idx="2710">
                  <c:v>1.5</c:v>
                </c:pt>
                <c:pt idx="2711">
                  <c:v>1.5</c:v>
                </c:pt>
                <c:pt idx="2712">
                  <c:v>1.5</c:v>
                </c:pt>
                <c:pt idx="2713">
                  <c:v>1.5</c:v>
                </c:pt>
                <c:pt idx="2714">
                  <c:v>1.5</c:v>
                </c:pt>
                <c:pt idx="2715">
                  <c:v>1.5</c:v>
                </c:pt>
                <c:pt idx="2716">
                  <c:v>1.5</c:v>
                </c:pt>
                <c:pt idx="2717">
                  <c:v>1.5</c:v>
                </c:pt>
                <c:pt idx="2718">
                  <c:v>1.5</c:v>
                </c:pt>
                <c:pt idx="2719">
                  <c:v>1.5</c:v>
                </c:pt>
                <c:pt idx="2720">
                  <c:v>1.5</c:v>
                </c:pt>
                <c:pt idx="2721">
                  <c:v>1.5</c:v>
                </c:pt>
                <c:pt idx="2722">
                  <c:v>1.5</c:v>
                </c:pt>
                <c:pt idx="2723">
                  <c:v>1.5</c:v>
                </c:pt>
                <c:pt idx="2724">
                  <c:v>1.5</c:v>
                </c:pt>
                <c:pt idx="2725">
                  <c:v>1.5</c:v>
                </c:pt>
                <c:pt idx="2726">
                  <c:v>1.5</c:v>
                </c:pt>
                <c:pt idx="2727">
                  <c:v>1.5</c:v>
                </c:pt>
                <c:pt idx="2728">
                  <c:v>1.5</c:v>
                </c:pt>
                <c:pt idx="2729">
                  <c:v>1.5</c:v>
                </c:pt>
                <c:pt idx="2730">
                  <c:v>1.5</c:v>
                </c:pt>
                <c:pt idx="2731">
                  <c:v>1.5</c:v>
                </c:pt>
                <c:pt idx="2732">
                  <c:v>1.5</c:v>
                </c:pt>
                <c:pt idx="2733">
                  <c:v>1.5</c:v>
                </c:pt>
                <c:pt idx="2734">
                  <c:v>1.5</c:v>
                </c:pt>
                <c:pt idx="2735">
                  <c:v>1.5</c:v>
                </c:pt>
                <c:pt idx="2736">
                  <c:v>1.5</c:v>
                </c:pt>
                <c:pt idx="2737">
                  <c:v>1.5</c:v>
                </c:pt>
                <c:pt idx="2738">
                  <c:v>1.5</c:v>
                </c:pt>
                <c:pt idx="2739">
                  <c:v>1.5</c:v>
                </c:pt>
                <c:pt idx="2740">
                  <c:v>1.5</c:v>
                </c:pt>
                <c:pt idx="2741">
                  <c:v>1.5</c:v>
                </c:pt>
                <c:pt idx="2742">
                  <c:v>1.5</c:v>
                </c:pt>
                <c:pt idx="2743">
                  <c:v>1.5</c:v>
                </c:pt>
                <c:pt idx="2744">
                  <c:v>1.5</c:v>
                </c:pt>
                <c:pt idx="2745">
                  <c:v>1.5</c:v>
                </c:pt>
                <c:pt idx="2746">
                  <c:v>1.5</c:v>
                </c:pt>
                <c:pt idx="2747">
                  <c:v>1.5</c:v>
                </c:pt>
                <c:pt idx="2748">
                  <c:v>1.5</c:v>
                </c:pt>
                <c:pt idx="2749">
                  <c:v>1.5</c:v>
                </c:pt>
                <c:pt idx="2750">
                  <c:v>1.5</c:v>
                </c:pt>
                <c:pt idx="2751">
                  <c:v>1.5</c:v>
                </c:pt>
                <c:pt idx="2752">
                  <c:v>1.5</c:v>
                </c:pt>
                <c:pt idx="2753">
                  <c:v>1.5</c:v>
                </c:pt>
                <c:pt idx="2754">
                  <c:v>1.5</c:v>
                </c:pt>
                <c:pt idx="2755">
                  <c:v>1.5</c:v>
                </c:pt>
                <c:pt idx="2756">
                  <c:v>1.5</c:v>
                </c:pt>
                <c:pt idx="2757">
                  <c:v>1.5</c:v>
                </c:pt>
                <c:pt idx="2758">
                  <c:v>1.5</c:v>
                </c:pt>
                <c:pt idx="2759">
                  <c:v>1.5</c:v>
                </c:pt>
                <c:pt idx="2760">
                  <c:v>1.5</c:v>
                </c:pt>
                <c:pt idx="2761">
                  <c:v>1.5</c:v>
                </c:pt>
                <c:pt idx="2762">
                  <c:v>1.5</c:v>
                </c:pt>
                <c:pt idx="2763">
                  <c:v>1.5</c:v>
                </c:pt>
                <c:pt idx="2764">
                  <c:v>1.5</c:v>
                </c:pt>
                <c:pt idx="2765">
                  <c:v>1.5</c:v>
                </c:pt>
                <c:pt idx="2766">
                  <c:v>1.5</c:v>
                </c:pt>
                <c:pt idx="2767">
                  <c:v>1.5</c:v>
                </c:pt>
                <c:pt idx="2768">
                  <c:v>1.5</c:v>
                </c:pt>
                <c:pt idx="2769">
                  <c:v>1.5</c:v>
                </c:pt>
                <c:pt idx="2770">
                  <c:v>1.5</c:v>
                </c:pt>
                <c:pt idx="2771">
                  <c:v>1.5</c:v>
                </c:pt>
                <c:pt idx="2772">
                  <c:v>1.5</c:v>
                </c:pt>
                <c:pt idx="2773">
                  <c:v>1.5</c:v>
                </c:pt>
                <c:pt idx="2774">
                  <c:v>1.5</c:v>
                </c:pt>
                <c:pt idx="2775">
                  <c:v>1.5</c:v>
                </c:pt>
                <c:pt idx="2776">
                  <c:v>1.5</c:v>
                </c:pt>
                <c:pt idx="2777">
                  <c:v>1.5</c:v>
                </c:pt>
                <c:pt idx="2778">
                  <c:v>1.5</c:v>
                </c:pt>
                <c:pt idx="2779">
                  <c:v>1.5</c:v>
                </c:pt>
                <c:pt idx="2780">
                  <c:v>1.5</c:v>
                </c:pt>
                <c:pt idx="2781">
                  <c:v>1.5</c:v>
                </c:pt>
                <c:pt idx="2782">
                  <c:v>1.5</c:v>
                </c:pt>
                <c:pt idx="2783">
                  <c:v>1.5</c:v>
                </c:pt>
                <c:pt idx="2784">
                  <c:v>1.5</c:v>
                </c:pt>
                <c:pt idx="2785">
                  <c:v>1.5</c:v>
                </c:pt>
                <c:pt idx="2786">
                  <c:v>1.5</c:v>
                </c:pt>
                <c:pt idx="2787">
                  <c:v>1.5</c:v>
                </c:pt>
                <c:pt idx="2788">
                  <c:v>1.5</c:v>
                </c:pt>
                <c:pt idx="2789">
                  <c:v>1.5</c:v>
                </c:pt>
                <c:pt idx="2790">
                  <c:v>1.5</c:v>
                </c:pt>
                <c:pt idx="2791">
                  <c:v>1.5</c:v>
                </c:pt>
                <c:pt idx="2792">
                  <c:v>1.5</c:v>
                </c:pt>
                <c:pt idx="2793">
                  <c:v>1.5</c:v>
                </c:pt>
                <c:pt idx="2794">
                  <c:v>1.5</c:v>
                </c:pt>
                <c:pt idx="2795">
                  <c:v>1.5</c:v>
                </c:pt>
                <c:pt idx="2796">
                  <c:v>1.5</c:v>
                </c:pt>
                <c:pt idx="2797">
                  <c:v>1.25</c:v>
                </c:pt>
                <c:pt idx="2798">
                  <c:v>1.25</c:v>
                </c:pt>
                <c:pt idx="2799">
                  <c:v>1.25</c:v>
                </c:pt>
                <c:pt idx="2800">
                  <c:v>1.25</c:v>
                </c:pt>
                <c:pt idx="2801">
                  <c:v>1.25</c:v>
                </c:pt>
                <c:pt idx="2802">
                  <c:v>1.25</c:v>
                </c:pt>
                <c:pt idx="2803">
                  <c:v>1.25</c:v>
                </c:pt>
                <c:pt idx="2804">
                  <c:v>1.25</c:v>
                </c:pt>
                <c:pt idx="2805">
                  <c:v>1.25</c:v>
                </c:pt>
                <c:pt idx="2806">
                  <c:v>1.25</c:v>
                </c:pt>
                <c:pt idx="2807">
                  <c:v>1.25</c:v>
                </c:pt>
                <c:pt idx="2808">
                  <c:v>1.25</c:v>
                </c:pt>
                <c:pt idx="2809">
                  <c:v>1.25</c:v>
                </c:pt>
                <c:pt idx="2810">
                  <c:v>1.25</c:v>
                </c:pt>
                <c:pt idx="2811">
                  <c:v>1.25</c:v>
                </c:pt>
                <c:pt idx="2812">
                  <c:v>1.25</c:v>
                </c:pt>
                <c:pt idx="2813">
                  <c:v>1.25</c:v>
                </c:pt>
                <c:pt idx="2814">
                  <c:v>1.25</c:v>
                </c:pt>
                <c:pt idx="2815">
                  <c:v>1.25</c:v>
                </c:pt>
                <c:pt idx="2816">
                  <c:v>1.25</c:v>
                </c:pt>
                <c:pt idx="2817">
                  <c:v>1.25</c:v>
                </c:pt>
                <c:pt idx="2818">
                  <c:v>1.25</c:v>
                </c:pt>
                <c:pt idx="2819">
                  <c:v>1.25</c:v>
                </c:pt>
                <c:pt idx="2820">
                  <c:v>1.25</c:v>
                </c:pt>
                <c:pt idx="2821">
                  <c:v>1.25</c:v>
                </c:pt>
                <c:pt idx="2822">
                  <c:v>1.25</c:v>
                </c:pt>
                <c:pt idx="2823">
                  <c:v>1.25</c:v>
                </c:pt>
                <c:pt idx="2824">
                  <c:v>1.25</c:v>
                </c:pt>
                <c:pt idx="2825">
                  <c:v>1.25</c:v>
                </c:pt>
                <c:pt idx="2826">
                  <c:v>1.25</c:v>
                </c:pt>
                <c:pt idx="2827">
                  <c:v>1.25</c:v>
                </c:pt>
                <c:pt idx="2828">
                  <c:v>1.25</c:v>
                </c:pt>
                <c:pt idx="2829">
                  <c:v>1.25</c:v>
                </c:pt>
                <c:pt idx="2830">
                  <c:v>1.25</c:v>
                </c:pt>
                <c:pt idx="2831">
                  <c:v>1.25</c:v>
                </c:pt>
                <c:pt idx="2832">
                  <c:v>1.25</c:v>
                </c:pt>
                <c:pt idx="2833">
                  <c:v>1.25</c:v>
                </c:pt>
                <c:pt idx="2834">
                  <c:v>1.25</c:v>
                </c:pt>
                <c:pt idx="2835">
                  <c:v>1.25</c:v>
                </c:pt>
                <c:pt idx="2836">
                  <c:v>1.25</c:v>
                </c:pt>
                <c:pt idx="2837">
                  <c:v>1.25</c:v>
                </c:pt>
                <c:pt idx="2838">
                  <c:v>1.25</c:v>
                </c:pt>
                <c:pt idx="2839">
                  <c:v>1.25</c:v>
                </c:pt>
                <c:pt idx="2840">
                  <c:v>1.25</c:v>
                </c:pt>
                <c:pt idx="2841">
                  <c:v>1.25</c:v>
                </c:pt>
                <c:pt idx="2842">
                  <c:v>1.25</c:v>
                </c:pt>
                <c:pt idx="2843">
                  <c:v>1.25</c:v>
                </c:pt>
                <c:pt idx="2844">
                  <c:v>1.25</c:v>
                </c:pt>
                <c:pt idx="2845">
                  <c:v>1.25</c:v>
                </c:pt>
                <c:pt idx="2846">
                  <c:v>1.25</c:v>
                </c:pt>
                <c:pt idx="2847">
                  <c:v>1.25</c:v>
                </c:pt>
                <c:pt idx="2848">
                  <c:v>1.25</c:v>
                </c:pt>
                <c:pt idx="2849">
                  <c:v>1.25</c:v>
                </c:pt>
                <c:pt idx="2850">
                  <c:v>1.25</c:v>
                </c:pt>
                <c:pt idx="2851">
                  <c:v>1.25</c:v>
                </c:pt>
                <c:pt idx="2852">
                  <c:v>1.25</c:v>
                </c:pt>
                <c:pt idx="2853">
                  <c:v>1.25</c:v>
                </c:pt>
                <c:pt idx="2854">
                  <c:v>1.25</c:v>
                </c:pt>
                <c:pt idx="2855">
                  <c:v>1.25</c:v>
                </c:pt>
                <c:pt idx="2856">
                  <c:v>1.25</c:v>
                </c:pt>
                <c:pt idx="2857">
                  <c:v>1.25</c:v>
                </c:pt>
                <c:pt idx="2858">
                  <c:v>1.25</c:v>
                </c:pt>
                <c:pt idx="2859">
                  <c:v>1.25</c:v>
                </c:pt>
                <c:pt idx="2860">
                  <c:v>1.25</c:v>
                </c:pt>
                <c:pt idx="2861">
                  <c:v>1.25</c:v>
                </c:pt>
                <c:pt idx="2862">
                  <c:v>1.25</c:v>
                </c:pt>
                <c:pt idx="2863">
                  <c:v>1.25</c:v>
                </c:pt>
                <c:pt idx="2864">
                  <c:v>1.25</c:v>
                </c:pt>
                <c:pt idx="2865">
                  <c:v>1.25</c:v>
                </c:pt>
                <c:pt idx="2866">
                  <c:v>1.25</c:v>
                </c:pt>
                <c:pt idx="2867">
                  <c:v>1.25</c:v>
                </c:pt>
                <c:pt idx="2868">
                  <c:v>1.25</c:v>
                </c:pt>
                <c:pt idx="2869">
                  <c:v>1.25</c:v>
                </c:pt>
                <c:pt idx="2870">
                  <c:v>1.25</c:v>
                </c:pt>
                <c:pt idx="2871">
                  <c:v>1.25</c:v>
                </c:pt>
                <c:pt idx="2872">
                  <c:v>1.25</c:v>
                </c:pt>
                <c:pt idx="2873">
                  <c:v>1.25</c:v>
                </c:pt>
                <c:pt idx="2874">
                  <c:v>1.25</c:v>
                </c:pt>
                <c:pt idx="2875">
                  <c:v>1.25</c:v>
                </c:pt>
                <c:pt idx="2876">
                  <c:v>1.25</c:v>
                </c:pt>
                <c:pt idx="2877">
                  <c:v>1.25</c:v>
                </c:pt>
                <c:pt idx="2878">
                  <c:v>1.25</c:v>
                </c:pt>
                <c:pt idx="2879">
                  <c:v>1.25</c:v>
                </c:pt>
                <c:pt idx="2880">
                  <c:v>1.25</c:v>
                </c:pt>
                <c:pt idx="2881">
                  <c:v>1.25</c:v>
                </c:pt>
                <c:pt idx="2882">
                  <c:v>1.25</c:v>
                </c:pt>
                <c:pt idx="2883">
                  <c:v>1.25</c:v>
                </c:pt>
                <c:pt idx="2884">
                  <c:v>1.25</c:v>
                </c:pt>
                <c:pt idx="2885">
                  <c:v>1.25</c:v>
                </c:pt>
                <c:pt idx="2886">
                  <c:v>1.25</c:v>
                </c:pt>
                <c:pt idx="2887">
                  <c:v>1.25</c:v>
                </c:pt>
                <c:pt idx="2888">
                  <c:v>1.25</c:v>
                </c:pt>
                <c:pt idx="2889">
                  <c:v>1.25</c:v>
                </c:pt>
                <c:pt idx="2890">
                  <c:v>1.25</c:v>
                </c:pt>
                <c:pt idx="2891">
                  <c:v>1.25</c:v>
                </c:pt>
                <c:pt idx="2892">
                  <c:v>1.25</c:v>
                </c:pt>
                <c:pt idx="2893">
                  <c:v>1.25</c:v>
                </c:pt>
                <c:pt idx="2894">
                  <c:v>1.25</c:v>
                </c:pt>
                <c:pt idx="2895">
                  <c:v>1.25</c:v>
                </c:pt>
                <c:pt idx="2896">
                  <c:v>1.25</c:v>
                </c:pt>
                <c:pt idx="2897">
                  <c:v>1.25</c:v>
                </c:pt>
                <c:pt idx="2898">
                  <c:v>1.25</c:v>
                </c:pt>
                <c:pt idx="2899">
                  <c:v>1.25</c:v>
                </c:pt>
                <c:pt idx="2900">
                  <c:v>1.25</c:v>
                </c:pt>
                <c:pt idx="2901">
                  <c:v>1.25</c:v>
                </c:pt>
                <c:pt idx="2902">
                  <c:v>1.25</c:v>
                </c:pt>
                <c:pt idx="2903">
                  <c:v>1.25</c:v>
                </c:pt>
                <c:pt idx="2904">
                  <c:v>1.25</c:v>
                </c:pt>
                <c:pt idx="2905">
                  <c:v>1.25</c:v>
                </c:pt>
                <c:pt idx="2906">
                  <c:v>1.25</c:v>
                </c:pt>
                <c:pt idx="2907">
                  <c:v>1.25</c:v>
                </c:pt>
                <c:pt idx="2908">
                  <c:v>1.25</c:v>
                </c:pt>
                <c:pt idx="2909">
                  <c:v>1.25</c:v>
                </c:pt>
                <c:pt idx="2910">
                  <c:v>1.25</c:v>
                </c:pt>
                <c:pt idx="2911">
                  <c:v>1.25</c:v>
                </c:pt>
                <c:pt idx="2912">
                  <c:v>1.25</c:v>
                </c:pt>
                <c:pt idx="2913">
                  <c:v>1.25</c:v>
                </c:pt>
                <c:pt idx="2914">
                  <c:v>1.25</c:v>
                </c:pt>
                <c:pt idx="2915">
                  <c:v>1.25</c:v>
                </c:pt>
                <c:pt idx="2916">
                  <c:v>1.25</c:v>
                </c:pt>
                <c:pt idx="2917">
                  <c:v>1.25</c:v>
                </c:pt>
                <c:pt idx="2918">
                  <c:v>1.25</c:v>
                </c:pt>
                <c:pt idx="2919">
                  <c:v>1.25</c:v>
                </c:pt>
                <c:pt idx="2920">
                  <c:v>1.25</c:v>
                </c:pt>
                <c:pt idx="2921">
                  <c:v>1.25</c:v>
                </c:pt>
                <c:pt idx="2922">
                  <c:v>1.25</c:v>
                </c:pt>
                <c:pt idx="2923">
                  <c:v>1.25</c:v>
                </c:pt>
                <c:pt idx="2924">
                  <c:v>1.25</c:v>
                </c:pt>
                <c:pt idx="2925">
                  <c:v>1.25</c:v>
                </c:pt>
                <c:pt idx="2926">
                  <c:v>1.25</c:v>
                </c:pt>
                <c:pt idx="2927">
                  <c:v>1.25</c:v>
                </c:pt>
                <c:pt idx="2928">
                  <c:v>1.25</c:v>
                </c:pt>
                <c:pt idx="2929">
                  <c:v>1.25</c:v>
                </c:pt>
                <c:pt idx="2930">
                  <c:v>1.25</c:v>
                </c:pt>
                <c:pt idx="2931">
                  <c:v>1.25</c:v>
                </c:pt>
                <c:pt idx="2932">
                  <c:v>1.25</c:v>
                </c:pt>
                <c:pt idx="2933">
                  <c:v>1.25</c:v>
                </c:pt>
                <c:pt idx="2934">
                  <c:v>1.25</c:v>
                </c:pt>
                <c:pt idx="2935">
                  <c:v>1.25</c:v>
                </c:pt>
                <c:pt idx="2936">
                  <c:v>1.25</c:v>
                </c:pt>
                <c:pt idx="2937">
                  <c:v>1.25</c:v>
                </c:pt>
                <c:pt idx="2938">
                  <c:v>1.25</c:v>
                </c:pt>
                <c:pt idx="2939">
                  <c:v>1.25</c:v>
                </c:pt>
                <c:pt idx="2940">
                  <c:v>1.25</c:v>
                </c:pt>
                <c:pt idx="2941">
                  <c:v>1.25</c:v>
                </c:pt>
                <c:pt idx="2942">
                  <c:v>1.25</c:v>
                </c:pt>
                <c:pt idx="2943">
                  <c:v>1.25</c:v>
                </c:pt>
                <c:pt idx="2944">
                  <c:v>1.25</c:v>
                </c:pt>
                <c:pt idx="2945">
                  <c:v>1.25</c:v>
                </c:pt>
                <c:pt idx="2946">
                  <c:v>1.25</c:v>
                </c:pt>
                <c:pt idx="2947">
                  <c:v>1.25</c:v>
                </c:pt>
                <c:pt idx="2948">
                  <c:v>1.25</c:v>
                </c:pt>
                <c:pt idx="2949">
                  <c:v>1.25</c:v>
                </c:pt>
                <c:pt idx="2950">
                  <c:v>1.25</c:v>
                </c:pt>
                <c:pt idx="2951">
                  <c:v>1.25</c:v>
                </c:pt>
                <c:pt idx="2952">
                  <c:v>1.25</c:v>
                </c:pt>
                <c:pt idx="2953">
                  <c:v>1.25</c:v>
                </c:pt>
                <c:pt idx="2954">
                  <c:v>1.25</c:v>
                </c:pt>
                <c:pt idx="2955">
                  <c:v>1.25</c:v>
                </c:pt>
                <c:pt idx="2956">
                  <c:v>1.25</c:v>
                </c:pt>
                <c:pt idx="2957">
                  <c:v>1.25</c:v>
                </c:pt>
                <c:pt idx="2958">
                  <c:v>1.25</c:v>
                </c:pt>
                <c:pt idx="2959">
                  <c:v>1.25</c:v>
                </c:pt>
                <c:pt idx="2960">
                  <c:v>1.25</c:v>
                </c:pt>
                <c:pt idx="2961">
                  <c:v>1.25</c:v>
                </c:pt>
                <c:pt idx="2962">
                  <c:v>1.25</c:v>
                </c:pt>
                <c:pt idx="2963">
                  <c:v>1.25</c:v>
                </c:pt>
                <c:pt idx="2964">
                  <c:v>1.25</c:v>
                </c:pt>
                <c:pt idx="2965">
                  <c:v>1.25</c:v>
                </c:pt>
                <c:pt idx="2966">
                  <c:v>1.25</c:v>
                </c:pt>
                <c:pt idx="2967">
                  <c:v>1.25</c:v>
                </c:pt>
                <c:pt idx="2968">
                  <c:v>1.25</c:v>
                </c:pt>
                <c:pt idx="2969">
                  <c:v>1.25</c:v>
                </c:pt>
                <c:pt idx="2970">
                  <c:v>1.25</c:v>
                </c:pt>
                <c:pt idx="2971">
                  <c:v>1.25</c:v>
                </c:pt>
                <c:pt idx="2972">
                  <c:v>1.25</c:v>
                </c:pt>
                <c:pt idx="2973">
                  <c:v>1.25</c:v>
                </c:pt>
                <c:pt idx="2974">
                  <c:v>1.25</c:v>
                </c:pt>
                <c:pt idx="2975">
                  <c:v>1.25</c:v>
                </c:pt>
                <c:pt idx="2976">
                  <c:v>1.25</c:v>
                </c:pt>
                <c:pt idx="2977">
                  <c:v>1.25</c:v>
                </c:pt>
                <c:pt idx="2978">
                  <c:v>1.25</c:v>
                </c:pt>
                <c:pt idx="2979">
                  <c:v>1</c:v>
                </c:pt>
                <c:pt idx="2980">
                  <c:v>1</c:v>
                </c:pt>
                <c:pt idx="2981">
                  <c:v>1</c:v>
                </c:pt>
                <c:pt idx="2982">
                  <c:v>1</c:v>
                </c:pt>
                <c:pt idx="2983">
                  <c:v>1</c:v>
                </c:pt>
                <c:pt idx="2984">
                  <c:v>1</c:v>
                </c:pt>
                <c:pt idx="2985">
                  <c:v>1</c:v>
                </c:pt>
                <c:pt idx="2986">
                  <c:v>1</c:v>
                </c:pt>
                <c:pt idx="2987">
                  <c:v>1</c:v>
                </c:pt>
                <c:pt idx="2988">
                  <c:v>1</c:v>
                </c:pt>
                <c:pt idx="2989">
                  <c:v>1</c:v>
                </c:pt>
                <c:pt idx="2990">
                  <c:v>1</c:v>
                </c:pt>
                <c:pt idx="2991">
                  <c:v>1</c:v>
                </c:pt>
                <c:pt idx="2992">
                  <c:v>1</c:v>
                </c:pt>
                <c:pt idx="2993">
                  <c:v>1</c:v>
                </c:pt>
                <c:pt idx="2994">
                  <c:v>1</c:v>
                </c:pt>
                <c:pt idx="2995">
                  <c:v>1</c:v>
                </c:pt>
                <c:pt idx="2996">
                  <c:v>1</c:v>
                </c:pt>
                <c:pt idx="2997">
                  <c:v>1</c:v>
                </c:pt>
                <c:pt idx="2998">
                  <c:v>1</c:v>
                </c:pt>
                <c:pt idx="2999">
                  <c:v>1</c:v>
                </c:pt>
                <c:pt idx="3000">
                  <c:v>1</c:v>
                </c:pt>
                <c:pt idx="3001">
                  <c:v>1</c:v>
                </c:pt>
                <c:pt idx="3002">
                  <c:v>1</c:v>
                </c:pt>
                <c:pt idx="3003">
                  <c:v>1</c:v>
                </c:pt>
                <c:pt idx="3004">
                  <c:v>1</c:v>
                </c:pt>
                <c:pt idx="3005">
                  <c:v>1</c:v>
                </c:pt>
                <c:pt idx="3006">
                  <c:v>1</c:v>
                </c:pt>
                <c:pt idx="3007">
                  <c:v>1</c:v>
                </c:pt>
                <c:pt idx="3008">
                  <c:v>1</c:v>
                </c:pt>
                <c:pt idx="3009">
                  <c:v>1</c:v>
                </c:pt>
                <c:pt idx="3010">
                  <c:v>1</c:v>
                </c:pt>
                <c:pt idx="3011">
                  <c:v>1</c:v>
                </c:pt>
                <c:pt idx="3012">
                  <c:v>1</c:v>
                </c:pt>
                <c:pt idx="3013">
                  <c:v>1</c:v>
                </c:pt>
                <c:pt idx="3014">
                  <c:v>1</c:v>
                </c:pt>
                <c:pt idx="3015">
                  <c:v>1</c:v>
                </c:pt>
                <c:pt idx="3016">
                  <c:v>1</c:v>
                </c:pt>
                <c:pt idx="3017">
                  <c:v>1</c:v>
                </c:pt>
                <c:pt idx="3018">
                  <c:v>1</c:v>
                </c:pt>
                <c:pt idx="3019">
                  <c:v>1</c:v>
                </c:pt>
                <c:pt idx="3020">
                  <c:v>1</c:v>
                </c:pt>
                <c:pt idx="3021">
                  <c:v>1</c:v>
                </c:pt>
                <c:pt idx="3022">
                  <c:v>1</c:v>
                </c:pt>
                <c:pt idx="3023">
                  <c:v>1</c:v>
                </c:pt>
                <c:pt idx="3024">
                  <c:v>1</c:v>
                </c:pt>
                <c:pt idx="3025">
                  <c:v>1</c:v>
                </c:pt>
                <c:pt idx="3026">
                  <c:v>1</c:v>
                </c:pt>
                <c:pt idx="3027">
                  <c:v>1</c:v>
                </c:pt>
                <c:pt idx="3028">
                  <c:v>1</c:v>
                </c:pt>
                <c:pt idx="3029">
                  <c:v>1</c:v>
                </c:pt>
                <c:pt idx="3030">
                  <c:v>1</c:v>
                </c:pt>
                <c:pt idx="3031">
                  <c:v>1</c:v>
                </c:pt>
                <c:pt idx="3032">
                  <c:v>1</c:v>
                </c:pt>
                <c:pt idx="3033">
                  <c:v>1</c:v>
                </c:pt>
                <c:pt idx="3034">
                  <c:v>1</c:v>
                </c:pt>
                <c:pt idx="3035">
                  <c:v>1</c:v>
                </c:pt>
                <c:pt idx="3036">
                  <c:v>1</c:v>
                </c:pt>
                <c:pt idx="3037">
                  <c:v>1</c:v>
                </c:pt>
                <c:pt idx="3038">
                  <c:v>1</c:v>
                </c:pt>
                <c:pt idx="3039">
                  <c:v>1</c:v>
                </c:pt>
                <c:pt idx="3040">
                  <c:v>1</c:v>
                </c:pt>
                <c:pt idx="3041">
                  <c:v>1</c:v>
                </c:pt>
                <c:pt idx="3042">
                  <c:v>1</c:v>
                </c:pt>
                <c:pt idx="3043">
                  <c:v>1</c:v>
                </c:pt>
                <c:pt idx="3044">
                  <c:v>1</c:v>
                </c:pt>
                <c:pt idx="3045">
                  <c:v>1</c:v>
                </c:pt>
                <c:pt idx="3046">
                  <c:v>1</c:v>
                </c:pt>
                <c:pt idx="3047">
                  <c:v>1</c:v>
                </c:pt>
                <c:pt idx="3048">
                  <c:v>1</c:v>
                </c:pt>
                <c:pt idx="3049">
                  <c:v>1</c:v>
                </c:pt>
                <c:pt idx="3050">
                  <c:v>1</c:v>
                </c:pt>
                <c:pt idx="3051">
                  <c:v>1</c:v>
                </c:pt>
                <c:pt idx="3052">
                  <c:v>1</c:v>
                </c:pt>
                <c:pt idx="3053">
                  <c:v>1</c:v>
                </c:pt>
                <c:pt idx="3054">
                  <c:v>1</c:v>
                </c:pt>
                <c:pt idx="3055">
                  <c:v>1</c:v>
                </c:pt>
                <c:pt idx="3056">
                  <c:v>1</c:v>
                </c:pt>
                <c:pt idx="3057">
                  <c:v>1</c:v>
                </c:pt>
                <c:pt idx="3058">
                  <c:v>1</c:v>
                </c:pt>
                <c:pt idx="3059">
                  <c:v>1</c:v>
                </c:pt>
                <c:pt idx="3060">
                  <c:v>1</c:v>
                </c:pt>
                <c:pt idx="3061">
                  <c:v>1</c:v>
                </c:pt>
                <c:pt idx="3062">
                  <c:v>1</c:v>
                </c:pt>
                <c:pt idx="3063">
                  <c:v>1</c:v>
                </c:pt>
                <c:pt idx="3064">
                  <c:v>1</c:v>
                </c:pt>
                <c:pt idx="3065">
                  <c:v>1</c:v>
                </c:pt>
                <c:pt idx="3066">
                  <c:v>1</c:v>
                </c:pt>
                <c:pt idx="3067">
                  <c:v>1</c:v>
                </c:pt>
                <c:pt idx="3068">
                  <c:v>1</c:v>
                </c:pt>
                <c:pt idx="3069">
                  <c:v>1</c:v>
                </c:pt>
                <c:pt idx="3070">
                  <c:v>0.75</c:v>
                </c:pt>
                <c:pt idx="3071">
                  <c:v>0.75</c:v>
                </c:pt>
                <c:pt idx="3072">
                  <c:v>0.75</c:v>
                </c:pt>
                <c:pt idx="3073">
                  <c:v>0.75</c:v>
                </c:pt>
                <c:pt idx="3074">
                  <c:v>0.75</c:v>
                </c:pt>
                <c:pt idx="3075">
                  <c:v>0.75</c:v>
                </c:pt>
                <c:pt idx="3076">
                  <c:v>0.75</c:v>
                </c:pt>
                <c:pt idx="3077">
                  <c:v>0.75</c:v>
                </c:pt>
                <c:pt idx="3078">
                  <c:v>0.75</c:v>
                </c:pt>
                <c:pt idx="3079">
                  <c:v>0.75</c:v>
                </c:pt>
                <c:pt idx="3080">
                  <c:v>0.75</c:v>
                </c:pt>
                <c:pt idx="3081">
                  <c:v>0.75</c:v>
                </c:pt>
                <c:pt idx="3082">
                  <c:v>0.75</c:v>
                </c:pt>
                <c:pt idx="3083">
                  <c:v>0.75</c:v>
                </c:pt>
                <c:pt idx="3084">
                  <c:v>0.75</c:v>
                </c:pt>
                <c:pt idx="3085">
                  <c:v>0.75</c:v>
                </c:pt>
                <c:pt idx="3086">
                  <c:v>0.75</c:v>
                </c:pt>
                <c:pt idx="3087">
                  <c:v>0.75</c:v>
                </c:pt>
                <c:pt idx="3088">
                  <c:v>0.75</c:v>
                </c:pt>
                <c:pt idx="3089">
                  <c:v>0.75</c:v>
                </c:pt>
                <c:pt idx="3090">
                  <c:v>0.75</c:v>
                </c:pt>
                <c:pt idx="3091">
                  <c:v>0.75</c:v>
                </c:pt>
                <c:pt idx="3092">
                  <c:v>0.75</c:v>
                </c:pt>
                <c:pt idx="3093">
                  <c:v>0.75</c:v>
                </c:pt>
                <c:pt idx="3094">
                  <c:v>0.75</c:v>
                </c:pt>
                <c:pt idx="3095">
                  <c:v>0.75</c:v>
                </c:pt>
                <c:pt idx="3096">
                  <c:v>0.75</c:v>
                </c:pt>
                <c:pt idx="3097">
                  <c:v>0.75</c:v>
                </c:pt>
                <c:pt idx="3098">
                  <c:v>0.75</c:v>
                </c:pt>
                <c:pt idx="3099">
                  <c:v>0.75</c:v>
                </c:pt>
                <c:pt idx="3100">
                  <c:v>0.75</c:v>
                </c:pt>
                <c:pt idx="3101">
                  <c:v>0.75</c:v>
                </c:pt>
                <c:pt idx="3102">
                  <c:v>0.75</c:v>
                </c:pt>
                <c:pt idx="3103">
                  <c:v>0.75</c:v>
                </c:pt>
                <c:pt idx="3104">
                  <c:v>0.75</c:v>
                </c:pt>
                <c:pt idx="3105">
                  <c:v>0.75</c:v>
                </c:pt>
                <c:pt idx="3106">
                  <c:v>0.75</c:v>
                </c:pt>
                <c:pt idx="3107">
                  <c:v>0.75</c:v>
                </c:pt>
                <c:pt idx="3108">
                  <c:v>0.75</c:v>
                </c:pt>
                <c:pt idx="3109">
                  <c:v>0.75</c:v>
                </c:pt>
                <c:pt idx="3110">
                  <c:v>0.75</c:v>
                </c:pt>
                <c:pt idx="3111">
                  <c:v>0.75</c:v>
                </c:pt>
                <c:pt idx="3112">
                  <c:v>0.75</c:v>
                </c:pt>
                <c:pt idx="3113">
                  <c:v>0.75</c:v>
                </c:pt>
                <c:pt idx="3114">
                  <c:v>0.75</c:v>
                </c:pt>
                <c:pt idx="3115">
                  <c:v>0.75</c:v>
                </c:pt>
                <c:pt idx="3116">
                  <c:v>0.75</c:v>
                </c:pt>
                <c:pt idx="3117">
                  <c:v>0.75</c:v>
                </c:pt>
                <c:pt idx="3118">
                  <c:v>0.75</c:v>
                </c:pt>
                <c:pt idx="3119">
                  <c:v>0.75</c:v>
                </c:pt>
                <c:pt idx="3120">
                  <c:v>0.75</c:v>
                </c:pt>
                <c:pt idx="3121">
                  <c:v>0.75</c:v>
                </c:pt>
                <c:pt idx="3122">
                  <c:v>0.75</c:v>
                </c:pt>
                <c:pt idx="3123">
                  <c:v>0.75</c:v>
                </c:pt>
                <c:pt idx="3124">
                  <c:v>0.75</c:v>
                </c:pt>
                <c:pt idx="3125">
                  <c:v>0.75</c:v>
                </c:pt>
                <c:pt idx="3126">
                  <c:v>0.75</c:v>
                </c:pt>
                <c:pt idx="3127">
                  <c:v>0.75</c:v>
                </c:pt>
                <c:pt idx="3128">
                  <c:v>0.75</c:v>
                </c:pt>
                <c:pt idx="3129">
                  <c:v>0.75</c:v>
                </c:pt>
                <c:pt idx="3130">
                  <c:v>0.75</c:v>
                </c:pt>
                <c:pt idx="3131">
                  <c:v>0.75</c:v>
                </c:pt>
                <c:pt idx="3132">
                  <c:v>0.75</c:v>
                </c:pt>
                <c:pt idx="3133">
                  <c:v>0.75</c:v>
                </c:pt>
                <c:pt idx="3134">
                  <c:v>0.75</c:v>
                </c:pt>
                <c:pt idx="3135">
                  <c:v>0.75</c:v>
                </c:pt>
                <c:pt idx="3136">
                  <c:v>0.75</c:v>
                </c:pt>
                <c:pt idx="3137">
                  <c:v>0.75</c:v>
                </c:pt>
                <c:pt idx="3138">
                  <c:v>0.75</c:v>
                </c:pt>
                <c:pt idx="3139">
                  <c:v>0.75</c:v>
                </c:pt>
                <c:pt idx="3140">
                  <c:v>0.75</c:v>
                </c:pt>
                <c:pt idx="3141">
                  <c:v>0.75</c:v>
                </c:pt>
                <c:pt idx="3142">
                  <c:v>0.75</c:v>
                </c:pt>
                <c:pt idx="3143">
                  <c:v>0.75</c:v>
                </c:pt>
                <c:pt idx="3144">
                  <c:v>0.75</c:v>
                </c:pt>
                <c:pt idx="3145">
                  <c:v>0.75</c:v>
                </c:pt>
                <c:pt idx="3146">
                  <c:v>0.75</c:v>
                </c:pt>
                <c:pt idx="3147">
                  <c:v>0.75</c:v>
                </c:pt>
                <c:pt idx="3148">
                  <c:v>0.75</c:v>
                </c:pt>
                <c:pt idx="3149">
                  <c:v>0.75</c:v>
                </c:pt>
                <c:pt idx="3150">
                  <c:v>0.75</c:v>
                </c:pt>
                <c:pt idx="3151">
                  <c:v>0.75</c:v>
                </c:pt>
                <c:pt idx="3152">
                  <c:v>0.75</c:v>
                </c:pt>
                <c:pt idx="3153">
                  <c:v>0.75</c:v>
                </c:pt>
                <c:pt idx="3154">
                  <c:v>0.75</c:v>
                </c:pt>
                <c:pt idx="3155">
                  <c:v>0.75</c:v>
                </c:pt>
                <c:pt idx="3156">
                  <c:v>0.75</c:v>
                </c:pt>
                <c:pt idx="3157">
                  <c:v>0.75</c:v>
                </c:pt>
                <c:pt idx="3158">
                  <c:v>0.75</c:v>
                </c:pt>
                <c:pt idx="3159">
                  <c:v>0.75</c:v>
                </c:pt>
                <c:pt idx="3160">
                  <c:v>0.75</c:v>
                </c:pt>
                <c:pt idx="3161">
                  <c:v>0.5</c:v>
                </c:pt>
                <c:pt idx="3162">
                  <c:v>0.5</c:v>
                </c:pt>
                <c:pt idx="3163">
                  <c:v>0.5</c:v>
                </c:pt>
                <c:pt idx="3164">
                  <c:v>0.5</c:v>
                </c:pt>
                <c:pt idx="3165">
                  <c:v>0.5</c:v>
                </c:pt>
                <c:pt idx="3166">
                  <c:v>0.5</c:v>
                </c:pt>
                <c:pt idx="3167">
                  <c:v>0.5</c:v>
                </c:pt>
                <c:pt idx="3168">
                  <c:v>0.5</c:v>
                </c:pt>
                <c:pt idx="3169">
                  <c:v>0.5</c:v>
                </c:pt>
                <c:pt idx="3170">
                  <c:v>0.5</c:v>
                </c:pt>
                <c:pt idx="3171">
                  <c:v>0.5</c:v>
                </c:pt>
                <c:pt idx="3172">
                  <c:v>0.5</c:v>
                </c:pt>
                <c:pt idx="3173">
                  <c:v>0.5</c:v>
                </c:pt>
                <c:pt idx="3174">
                  <c:v>0.5</c:v>
                </c:pt>
                <c:pt idx="3175">
                  <c:v>0.5</c:v>
                </c:pt>
                <c:pt idx="3176">
                  <c:v>0.5</c:v>
                </c:pt>
                <c:pt idx="3177">
                  <c:v>0.5</c:v>
                </c:pt>
                <c:pt idx="3178">
                  <c:v>0.5</c:v>
                </c:pt>
                <c:pt idx="3179">
                  <c:v>0.5</c:v>
                </c:pt>
                <c:pt idx="3180">
                  <c:v>0.5</c:v>
                </c:pt>
                <c:pt idx="3181">
                  <c:v>0.5</c:v>
                </c:pt>
                <c:pt idx="3182">
                  <c:v>0.5</c:v>
                </c:pt>
                <c:pt idx="3183">
                  <c:v>0.5</c:v>
                </c:pt>
                <c:pt idx="3184">
                  <c:v>0.5</c:v>
                </c:pt>
                <c:pt idx="3185">
                  <c:v>0.5</c:v>
                </c:pt>
                <c:pt idx="3186">
                  <c:v>0.5</c:v>
                </c:pt>
                <c:pt idx="3187">
                  <c:v>0.5</c:v>
                </c:pt>
                <c:pt idx="3188">
                  <c:v>0.5</c:v>
                </c:pt>
                <c:pt idx="3189">
                  <c:v>0.5</c:v>
                </c:pt>
                <c:pt idx="3190">
                  <c:v>0.5</c:v>
                </c:pt>
                <c:pt idx="3191">
                  <c:v>0.5</c:v>
                </c:pt>
                <c:pt idx="3192">
                  <c:v>0.5</c:v>
                </c:pt>
                <c:pt idx="3193">
                  <c:v>0.5</c:v>
                </c:pt>
                <c:pt idx="3194">
                  <c:v>0.5</c:v>
                </c:pt>
                <c:pt idx="3195">
                  <c:v>0.5</c:v>
                </c:pt>
                <c:pt idx="3196">
                  <c:v>0.5</c:v>
                </c:pt>
                <c:pt idx="3197">
                  <c:v>0.5</c:v>
                </c:pt>
                <c:pt idx="3198">
                  <c:v>0.5</c:v>
                </c:pt>
                <c:pt idx="3199">
                  <c:v>0.5</c:v>
                </c:pt>
                <c:pt idx="3200">
                  <c:v>0.5</c:v>
                </c:pt>
                <c:pt idx="3201">
                  <c:v>0.5</c:v>
                </c:pt>
                <c:pt idx="3202">
                  <c:v>0.5</c:v>
                </c:pt>
                <c:pt idx="3203">
                  <c:v>0.5</c:v>
                </c:pt>
                <c:pt idx="3204">
                  <c:v>0.5</c:v>
                </c:pt>
                <c:pt idx="3205">
                  <c:v>0.5</c:v>
                </c:pt>
                <c:pt idx="3206">
                  <c:v>0.5</c:v>
                </c:pt>
                <c:pt idx="3207">
                  <c:v>0.5</c:v>
                </c:pt>
                <c:pt idx="3208">
                  <c:v>0.5</c:v>
                </c:pt>
                <c:pt idx="3209">
                  <c:v>0.5</c:v>
                </c:pt>
                <c:pt idx="3210">
                  <c:v>0.5</c:v>
                </c:pt>
                <c:pt idx="3211">
                  <c:v>0.5</c:v>
                </c:pt>
                <c:pt idx="3212">
                  <c:v>0.5</c:v>
                </c:pt>
                <c:pt idx="3213">
                  <c:v>0.5</c:v>
                </c:pt>
                <c:pt idx="3214">
                  <c:v>0.5</c:v>
                </c:pt>
                <c:pt idx="3215">
                  <c:v>0.5</c:v>
                </c:pt>
                <c:pt idx="3216">
                  <c:v>0.5</c:v>
                </c:pt>
                <c:pt idx="3217">
                  <c:v>0.5</c:v>
                </c:pt>
                <c:pt idx="3218">
                  <c:v>0.5</c:v>
                </c:pt>
                <c:pt idx="3219">
                  <c:v>0.5</c:v>
                </c:pt>
                <c:pt idx="3220">
                  <c:v>0.5</c:v>
                </c:pt>
                <c:pt idx="3221">
                  <c:v>0.5</c:v>
                </c:pt>
                <c:pt idx="3222">
                  <c:v>0.5</c:v>
                </c:pt>
                <c:pt idx="3223">
                  <c:v>0.5</c:v>
                </c:pt>
                <c:pt idx="3224">
                  <c:v>0.5</c:v>
                </c:pt>
                <c:pt idx="3225">
                  <c:v>0.5</c:v>
                </c:pt>
                <c:pt idx="3226">
                  <c:v>0.5</c:v>
                </c:pt>
                <c:pt idx="3227">
                  <c:v>0.5</c:v>
                </c:pt>
                <c:pt idx="3228">
                  <c:v>0.5</c:v>
                </c:pt>
                <c:pt idx="3229">
                  <c:v>0.5</c:v>
                </c:pt>
                <c:pt idx="3230">
                  <c:v>0.5</c:v>
                </c:pt>
                <c:pt idx="3231">
                  <c:v>0.5</c:v>
                </c:pt>
                <c:pt idx="3232">
                  <c:v>0.5</c:v>
                </c:pt>
                <c:pt idx="3233">
                  <c:v>0.5</c:v>
                </c:pt>
                <c:pt idx="3234">
                  <c:v>0.5</c:v>
                </c:pt>
                <c:pt idx="3235">
                  <c:v>0.5</c:v>
                </c:pt>
                <c:pt idx="3236">
                  <c:v>0.5</c:v>
                </c:pt>
                <c:pt idx="3237">
                  <c:v>0.5</c:v>
                </c:pt>
                <c:pt idx="3238">
                  <c:v>0.5</c:v>
                </c:pt>
                <c:pt idx="3239">
                  <c:v>0.5</c:v>
                </c:pt>
                <c:pt idx="3240">
                  <c:v>0.5</c:v>
                </c:pt>
                <c:pt idx="3241">
                  <c:v>0.5</c:v>
                </c:pt>
                <c:pt idx="3242">
                  <c:v>0.5</c:v>
                </c:pt>
                <c:pt idx="3243">
                  <c:v>0.5</c:v>
                </c:pt>
                <c:pt idx="3244">
                  <c:v>0.5</c:v>
                </c:pt>
                <c:pt idx="3245">
                  <c:v>0.5</c:v>
                </c:pt>
                <c:pt idx="3246">
                  <c:v>0.5</c:v>
                </c:pt>
                <c:pt idx="3247">
                  <c:v>0.5</c:v>
                </c:pt>
                <c:pt idx="3248">
                  <c:v>0.5</c:v>
                </c:pt>
                <c:pt idx="3249">
                  <c:v>0.5</c:v>
                </c:pt>
                <c:pt idx="3250">
                  <c:v>0.5</c:v>
                </c:pt>
                <c:pt idx="3251">
                  <c:v>0.5</c:v>
                </c:pt>
                <c:pt idx="3252">
                  <c:v>0.5</c:v>
                </c:pt>
                <c:pt idx="3253">
                  <c:v>0.5</c:v>
                </c:pt>
                <c:pt idx="3254">
                  <c:v>0.5</c:v>
                </c:pt>
                <c:pt idx="3255">
                  <c:v>0.5</c:v>
                </c:pt>
                <c:pt idx="3256">
                  <c:v>0.5</c:v>
                </c:pt>
                <c:pt idx="3257">
                  <c:v>0.5</c:v>
                </c:pt>
                <c:pt idx="3258">
                  <c:v>0.5</c:v>
                </c:pt>
                <c:pt idx="3259">
                  <c:v>0.5</c:v>
                </c:pt>
                <c:pt idx="3260">
                  <c:v>0.5</c:v>
                </c:pt>
                <c:pt idx="3261">
                  <c:v>0.5</c:v>
                </c:pt>
                <c:pt idx="3262">
                  <c:v>0.5</c:v>
                </c:pt>
                <c:pt idx="3263">
                  <c:v>0.5</c:v>
                </c:pt>
                <c:pt idx="3264">
                  <c:v>0.5</c:v>
                </c:pt>
                <c:pt idx="3265">
                  <c:v>0.5</c:v>
                </c:pt>
                <c:pt idx="3266">
                  <c:v>0.5</c:v>
                </c:pt>
                <c:pt idx="3267">
                  <c:v>0.5</c:v>
                </c:pt>
                <c:pt idx="3268">
                  <c:v>0.5</c:v>
                </c:pt>
                <c:pt idx="3269">
                  <c:v>0.5</c:v>
                </c:pt>
                <c:pt idx="3270">
                  <c:v>0.5</c:v>
                </c:pt>
                <c:pt idx="3271">
                  <c:v>0.5</c:v>
                </c:pt>
                <c:pt idx="3272">
                  <c:v>0.5</c:v>
                </c:pt>
                <c:pt idx="3273">
                  <c:v>0.5</c:v>
                </c:pt>
                <c:pt idx="3274">
                  <c:v>0.5</c:v>
                </c:pt>
                <c:pt idx="3275">
                  <c:v>0.5</c:v>
                </c:pt>
                <c:pt idx="3276">
                  <c:v>0.5</c:v>
                </c:pt>
                <c:pt idx="3277">
                  <c:v>0.5</c:v>
                </c:pt>
                <c:pt idx="3278">
                  <c:v>0.5</c:v>
                </c:pt>
                <c:pt idx="3279">
                  <c:v>0.5</c:v>
                </c:pt>
                <c:pt idx="3280">
                  <c:v>0.5</c:v>
                </c:pt>
                <c:pt idx="3281">
                  <c:v>0.5</c:v>
                </c:pt>
                <c:pt idx="3282">
                  <c:v>0.5</c:v>
                </c:pt>
                <c:pt idx="3283">
                  <c:v>0.5</c:v>
                </c:pt>
                <c:pt idx="3284">
                  <c:v>0.5</c:v>
                </c:pt>
                <c:pt idx="3285">
                  <c:v>0.5</c:v>
                </c:pt>
                <c:pt idx="3286">
                  <c:v>0.5</c:v>
                </c:pt>
                <c:pt idx="3287">
                  <c:v>0.5</c:v>
                </c:pt>
                <c:pt idx="3288">
                  <c:v>0.5</c:v>
                </c:pt>
                <c:pt idx="3289">
                  <c:v>0.5</c:v>
                </c:pt>
                <c:pt idx="3290">
                  <c:v>0.5</c:v>
                </c:pt>
                <c:pt idx="3291">
                  <c:v>0.5</c:v>
                </c:pt>
                <c:pt idx="3292">
                  <c:v>0.5</c:v>
                </c:pt>
                <c:pt idx="3293">
                  <c:v>0.5</c:v>
                </c:pt>
                <c:pt idx="3294">
                  <c:v>0.5</c:v>
                </c:pt>
                <c:pt idx="3295">
                  <c:v>0.5</c:v>
                </c:pt>
                <c:pt idx="3296">
                  <c:v>0.5</c:v>
                </c:pt>
                <c:pt idx="3297">
                  <c:v>0.5</c:v>
                </c:pt>
                <c:pt idx="3298">
                  <c:v>0.5</c:v>
                </c:pt>
                <c:pt idx="3299">
                  <c:v>0.5</c:v>
                </c:pt>
                <c:pt idx="3300">
                  <c:v>0.5</c:v>
                </c:pt>
                <c:pt idx="3301">
                  <c:v>0.5</c:v>
                </c:pt>
                <c:pt idx="3302">
                  <c:v>0.5</c:v>
                </c:pt>
                <c:pt idx="3303">
                  <c:v>0.5</c:v>
                </c:pt>
                <c:pt idx="3304">
                  <c:v>0.5</c:v>
                </c:pt>
                <c:pt idx="3305">
                  <c:v>0.5</c:v>
                </c:pt>
                <c:pt idx="3306">
                  <c:v>0.5</c:v>
                </c:pt>
                <c:pt idx="3307">
                  <c:v>0.5</c:v>
                </c:pt>
                <c:pt idx="3308">
                  <c:v>0.5</c:v>
                </c:pt>
                <c:pt idx="3309">
                  <c:v>0.5</c:v>
                </c:pt>
                <c:pt idx="3310">
                  <c:v>0.5</c:v>
                </c:pt>
                <c:pt idx="3311">
                  <c:v>0.5</c:v>
                </c:pt>
                <c:pt idx="3312">
                  <c:v>0.5</c:v>
                </c:pt>
                <c:pt idx="3313">
                  <c:v>0.5</c:v>
                </c:pt>
                <c:pt idx="3314">
                  <c:v>0.5</c:v>
                </c:pt>
                <c:pt idx="3315">
                  <c:v>0.5</c:v>
                </c:pt>
                <c:pt idx="3316">
                  <c:v>0.5</c:v>
                </c:pt>
                <c:pt idx="3317">
                  <c:v>0.5</c:v>
                </c:pt>
                <c:pt idx="3318">
                  <c:v>0.5</c:v>
                </c:pt>
                <c:pt idx="3319">
                  <c:v>0.5</c:v>
                </c:pt>
                <c:pt idx="3320">
                  <c:v>0.5</c:v>
                </c:pt>
                <c:pt idx="3321">
                  <c:v>0.5</c:v>
                </c:pt>
                <c:pt idx="3322">
                  <c:v>0.5</c:v>
                </c:pt>
                <c:pt idx="3323">
                  <c:v>0.5</c:v>
                </c:pt>
                <c:pt idx="3324">
                  <c:v>0.5</c:v>
                </c:pt>
                <c:pt idx="3325">
                  <c:v>0.5</c:v>
                </c:pt>
                <c:pt idx="3326">
                  <c:v>0.5</c:v>
                </c:pt>
                <c:pt idx="3327">
                  <c:v>0.5</c:v>
                </c:pt>
                <c:pt idx="3328">
                  <c:v>0.5</c:v>
                </c:pt>
                <c:pt idx="3329">
                  <c:v>0.5</c:v>
                </c:pt>
                <c:pt idx="3330">
                  <c:v>0.5</c:v>
                </c:pt>
                <c:pt idx="3331">
                  <c:v>0.5</c:v>
                </c:pt>
                <c:pt idx="3332">
                  <c:v>0.5</c:v>
                </c:pt>
                <c:pt idx="3333">
                  <c:v>0.5</c:v>
                </c:pt>
                <c:pt idx="3334">
                  <c:v>0.5</c:v>
                </c:pt>
                <c:pt idx="3335">
                  <c:v>0.5</c:v>
                </c:pt>
                <c:pt idx="3336">
                  <c:v>0.5</c:v>
                </c:pt>
                <c:pt idx="3337">
                  <c:v>0.5</c:v>
                </c:pt>
                <c:pt idx="3338">
                  <c:v>0.5</c:v>
                </c:pt>
                <c:pt idx="3339">
                  <c:v>0.5</c:v>
                </c:pt>
                <c:pt idx="3340">
                  <c:v>0.5</c:v>
                </c:pt>
                <c:pt idx="3341">
                  <c:v>0.5</c:v>
                </c:pt>
                <c:pt idx="3342">
                  <c:v>0.5</c:v>
                </c:pt>
                <c:pt idx="3343">
                  <c:v>0.5</c:v>
                </c:pt>
                <c:pt idx="3344">
                  <c:v>0.5</c:v>
                </c:pt>
                <c:pt idx="3345">
                  <c:v>0.5</c:v>
                </c:pt>
                <c:pt idx="3346">
                  <c:v>0.5</c:v>
                </c:pt>
                <c:pt idx="3347">
                  <c:v>0.5</c:v>
                </c:pt>
                <c:pt idx="3348">
                  <c:v>0.5</c:v>
                </c:pt>
                <c:pt idx="3349">
                  <c:v>0.5</c:v>
                </c:pt>
                <c:pt idx="3350">
                  <c:v>0.5</c:v>
                </c:pt>
                <c:pt idx="3351">
                  <c:v>0.5</c:v>
                </c:pt>
                <c:pt idx="3352">
                  <c:v>0.5</c:v>
                </c:pt>
                <c:pt idx="3353">
                  <c:v>0.5</c:v>
                </c:pt>
                <c:pt idx="3354">
                  <c:v>0.5</c:v>
                </c:pt>
                <c:pt idx="3355">
                  <c:v>0.5</c:v>
                </c:pt>
                <c:pt idx="3356">
                  <c:v>0.5</c:v>
                </c:pt>
                <c:pt idx="3357">
                  <c:v>0.5</c:v>
                </c:pt>
                <c:pt idx="3358">
                  <c:v>0.5</c:v>
                </c:pt>
                <c:pt idx="3359">
                  <c:v>0.5</c:v>
                </c:pt>
                <c:pt idx="3360">
                  <c:v>0.5</c:v>
                </c:pt>
                <c:pt idx="3361">
                  <c:v>0.5</c:v>
                </c:pt>
                <c:pt idx="3362">
                  <c:v>0.5</c:v>
                </c:pt>
                <c:pt idx="3363">
                  <c:v>0.5</c:v>
                </c:pt>
                <c:pt idx="3364">
                  <c:v>0.5</c:v>
                </c:pt>
                <c:pt idx="3365">
                  <c:v>0.5</c:v>
                </c:pt>
                <c:pt idx="3366">
                  <c:v>0.5</c:v>
                </c:pt>
                <c:pt idx="3367">
                  <c:v>0.5</c:v>
                </c:pt>
                <c:pt idx="3368">
                  <c:v>0.5</c:v>
                </c:pt>
                <c:pt idx="3369">
                  <c:v>0.5</c:v>
                </c:pt>
                <c:pt idx="3370">
                  <c:v>0.5</c:v>
                </c:pt>
                <c:pt idx="3371">
                  <c:v>0.5</c:v>
                </c:pt>
                <c:pt idx="3372">
                  <c:v>0.5</c:v>
                </c:pt>
                <c:pt idx="3373">
                  <c:v>0.5</c:v>
                </c:pt>
                <c:pt idx="3374">
                  <c:v>0.5</c:v>
                </c:pt>
                <c:pt idx="3375">
                  <c:v>0.5</c:v>
                </c:pt>
                <c:pt idx="3376">
                  <c:v>0.5</c:v>
                </c:pt>
                <c:pt idx="3377">
                  <c:v>0.5</c:v>
                </c:pt>
                <c:pt idx="3378">
                  <c:v>0.5</c:v>
                </c:pt>
                <c:pt idx="3379">
                  <c:v>0.5</c:v>
                </c:pt>
                <c:pt idx="3380">
                  <c:v>0.5</c:v>
                </c:pt>
                <c:pt idx="3381">
                  <c:v>0.5</c:v>
                </c:pt>
                <c:pt idx="3382">
                  <c:v>0.5</c:v>
                </c:pt>
                <c:pt idx="3383">
                  <c:v>0.5</c:v>
                </c:pt>
                <c:pt idx="3384">
                  <c:v>0.5</c:v>
                </c:pt>
                <c:pt idx="3385">
                  <c:v>0.5</c:v>
                </c:pt>
                <c:pt idx="3386">
                  <c:v>0.5</c:v>
                </c:pt>
                <c:pt idx="3387">
                  <c:v>0.5</c:v>
                </c:pt>
                <c:pt idx="3388">
                  <c:v>0.5</c:v>
                </c:pt>
                <c:pt idx="3389">
                  <c:v>0.5</c:v>
                </c:pt>
                <c:pt idx="3390">
                  <c:v>0.5</c:v>
                </c:pt>
                <c:pt idx="3391">
                  <c:v>0.5</c:v>
                </c:pt>
                <c:pt idx="3392">
                  <c:v>0.5</c:v>
                </c:pt>
                <c:pt idx="3393">
                  <c:v>0.5</c:v>
                </c:pt>
                <c:pt idx="3394">
                  <c:v>0.5</c:v>
                </c:pt>
                <c:pt idx="3395">
                  <c:v>0.5</c:v>
                </c:pt>
                <c:pt idx="3396">
                  <c:v>0.5</c:v>
                </c:pt>
                <c:pt idx="3397">
                  <c:v>0.5</c:v>
                </c:pt>
                <c:pt idx="3398">
                  <c:v>0.5</c:v>
                </c:pt>
                <c:pt idx="3399">
                  <c:v>0.5</c:v>
                </c:pt>
                <c:pt idx="3400">
                  <c:v>0.5</c:v>
                </c:pt>
                <c:pt idx="3401">
                  <c:v>0.5</c:v>
                </c:pt>
                <c:pt idx="3402">
                  <c:v>0.5</c:v>
                </c:pt>
                <c:pt idx="3403">
                  <c:v>0.5</c:v>
                </c:pt>
                <c:pt idx="3404">
                  <c:v>0.5</c:v>
                </c:pt>
                <c:pt idx="3405">
                  <c:v>0.5</c:v>
                </c:pt>
                <c:pt idx="3406">
                  <c:v>0.5</c:v>
                </c:pt>
                <c:pt idx="3407">
                  <c:v>0.5</c:v>
                </c:pt>
                <c:pt idx="3408">
                  <c:v>0.5</c:v>
                </c:pt>
                <c:pt idx="3409">
                  <c:v>0.5</c:v>
                </c:pt>
                <c:pt idx="3410">
                  <c:v>0.5</c:v>
                </c:pt>
                <c:pt idx="3411">
                  <c:v>0.5</c:v>
                </c:pt>
                <c:pt idx="3412">
                  <c:v>0.5</c:v>
                </c:pt>
                <c:pt idx="3413">
                  <c:v>0.5</c:v>
                </c:pt>
                <c:pt idx="3414">
                  <c:v>0.5</c:v>
                </c:pt>
                <c:pt idx="3415">
                  <c:v>0.5</c:v>
                </c:pt>
                <c:pt idx="3416">
                  <c:v>0.5</c:v>
                </c:pt>
                <c:pt idx="3417">
                  <c:v>0.5</c:v>
                </c:pt>
                <c:pt idx="3418">
                  <c:v>0.5</c:v>
                </c:pt>
                <c:pt idx="3419">
                  <c:v>0.5</c:v>
                </c:pt>
                <c:pt idx="3420">
                  <c:v>0.5</c:v>
                </c:pt>
                <c:pt idx="3421">
                  <c:v>0.5</c:v>
                </c:pt>
                <c:pt idx="3422">
                  <c:v>0.5</c:v>
                </c:pt>
                <c:pt idx="3423">
                  <c:v>0.5</c:v>
                </c:pt>
                <c:pt idx="3424">
                  <c:v>0.5</c:v>
                </c:pt>
                <c:pt idx="3425">
                  <c:v>0.5</c:v>
                </c:pt>
                <c:pt idx="3426">
                  <c:v>0.5</c:v>
                </c:pt>
                <c:pt idx="3427">
                  <c:v>0.5</c:v>
                </c:pt>
                <c:pt idx="3428">
                  <c:v>0.5</c:v>
                </c:pt>
                <c:pt idx="3429">
                  <c:v>0.5</c:v>
                </c:pt>
                <c:pt idx="3430">
                  <c:v>0.5</c:v>
                </c:pt>
                <c:pt idx="3431">
                  <c:v>0.5</c:v>
                </c:pt>
                <c:pt idx="3432">
                  <c:v>0.5</c:v>
                </c:pt>
                <c:pt idx="3433">
                  <c:v>0.5</c:v>
                </c:pt>
                <c:pt idx="3434">
                  <c:v>0.5</c:v>
                </c:pt>
                <c:pt idx="3435">
                  <c:v>0.5</c:v>
                </c:pt>
                <c:pt idx="3436">
                  <c:v>0.5</c:v>
                </c:pt>
                <c:pt idx="3437">
                  <c:v>0.5</c:v>
                </c:pt>
                <c:pt idx="3438">
                  <c:v>0.5</c:v>
                </c:pt>
                <c:pt idx="3439">
                  <c:v>0.5</c:v>
                </c:pt>
                <c:pt idx="3440">
                  <c:v>0.5</c:v>
                </c:pt>
                <c:pt idx="3441">
                  <c:v>0.5</c:v>
                </c:pt>
                <c:pt idx="3442">
                  <c:v>0.5</c:v>
                </c:pt>
                <c:pt idx="3443">
                  <c:v>0.5</c:v>
                </c:pt>
                <c:pt idx="3444">
                  <c:v>0.5</c:v>
                </c:pt>
                <c:pt idx="3445">
                  <c:v>0.5</c:v>
                </c:pt>
                <c:pt idx="3446">
                  <c:v>0.5</c:v>
                </c:pt>
                <c:pt idx="3447">
                  <c:v>0.5</c:v>
                </c:pt>
                <c:pt idx="3448">
                  <c:v>0.5</c:v>
                </c:pt>
                <c:pt idx="3449">
                  <c:v>0.5</c:v>
                </c:pt>
                <c:pt idx="3450">
                  <c:v>0.5</c:v>
                </c:pt>
                <c:pt idx="3451">
                  <c:v>0.5</c:v>
                </c:pt>
                <c:pt idx="3452">
                  <c:v>0.5</c:v>
                </c:pt>
                <c:pt idx="3453">
                  <c:v>0.5</c:v>
                </c:pt>
                <c:pt idx="3454">
                  <c:v>0.5</c:v>
                </c:pt>
                <c:pt idx="3455">
                  <c:v>0.5</c:v>
                </c:pt>
                <c:pt idx="3456">
                  <c:v>0.5</c:v>
                </c:pt>
                <c:pt idx="3457">
                  <c:v>0.5</c:v>
                </c:pt>
                <c:pt idx="3458">
                  <c:v>0.5</c:v>
                </c:pt>
                <c:pt idx="3459">
                  <c:v>0.5</c:v>
                </c:pt>
                <c:pt idx="3460">
                  <c:v>0.5</c:v>
                </c:pt>
                <c:pt idx="3461">
                  <c:v>0.5</c:v>
                </c:pt>
                <c:pt idx="3462">
                  <c:v>0.5</c:v>
                </c:pt>
                <c:pt idx="3463">
                  <c:v>0.5</c:v>
                </c:pt>
                <c:pt idx="3464">
                  <c:v>0.5</c:v>
                </c:pt>
                <c:pt idx="3465">
                  <c:v>0.5</c:v>
                </c:pt>
                <c:pt idx="3466">
                  <c:v>0.5</c:v>
                </c:pt>
                <c:pt idx="3467">
                  <c:v>0.5</c:v>
                </c:pt>
                <c:pt idx="3468">
                  <c:v>0.5</c:v>
                </c:pt>
                <c:pt idx="3469">
                  <c:v>0.5</c:v>
                </c:pt>
                <c:pt idx="3470">
                  <c:v>0.5</c:v>
                </c:pt>
                <c:pt idx="3471">
                  <c:v>0.5</c:v>
                </c:pt>
                <c:pt idx="3472">
                  <c:v>0.5</c:v>
                </c:pt>
                <c:pt idx="3473">
                  <c:v>0.5</c:v>
                </c:pt>
                <c:pt idx="3474">
                  <c:v>0.5</c:v>
                </c:pt>
                <c:pt idx="3475">
                  <c:v>0.5</c:v>
                </c:pt>
                <c:pt idx="3476">
                  <c:v>0.5</c:v>
                </c:pt>
                <c:pt idx="3477">
                  <c:v>0.5</c:v>
                </c:pt>
                <c:pt idx="3478">
                  <c:v>0.5</c:v>
                </c:pt>
                <c:pt idx="3479">
                  <c:v>0.5</c:v>
                </c:pt>
                <c:pt idx="3480">
                  <c:v>0.5</c:v>
                </c:pt>
                <c:pt idx="3481">
                  <c:v>0.5</c:v>
                </c:pt>
                <c:pt idx="3482">
                  <c:v>0.5</c:v>
                </c:pt>
                <c:pt idx="3483">
                  <c:v>0.5</c:v>
                </c:pt>
                <c:pt idx="3484">
                  <c:v>0.5</c:v>
                </c:pt>
                <c:pt idx="3485">
                  <c:v>0.5</c:v>
                </c:pt>
                <c:pt idx="3486">
                  <c:v>0.5</c:v>
                </c:pt>
                <c:pt idx="3487">
                  <c:v>0.5</c:v>
                </c:pt>
                <c:pt idx="3488">
                  <c:v>0.5</c:v>
                </c:pt>
                <c:pt idx="3489">
                  <c:v>0.5</c:v>
                </c:pt>
                <c:pt idx="3490">
                  <c:v>0.5</c:v>
                </c:pt>
                <c:pt idx="3491">
                  <c:v>0.5</c:v>
                </c:pt>
                <c:pt idx="3492">
                  <c:v>0.5</c:v>
                </c:pt>
                <c:pt idx="3493">
                  <c:v>0.5</c:v>
                </c:pt>
                <c:pt idx="3494">
                  <c:v>0.5</c:v>
                </c:pt>
                <c:pt idx="3495">
                  <c:v>0.5</c:v>
                </c:pt>
                <c:pt idx="3496">
                  <c:v>0.5</c:v>
                </c:pt>
                <c:pt idx="3497">
                  <c:v>0.5</c:v>
                </c:pt>
                <c:pt idx="3498">
                  <c:v>0.5</c:v>
                </c:pt>
                <c:pt idx="3499">
                  <c:v>0.5</c:v>
                </c:pt>
                <c:pt idx="3500">
                  <c:v>0.5</c:v>
                </c:pt>
                <c:pt idx="3501">
                  <c:v>0.5</c:v>
                </c:pt>
                <c:pt idx="3502">
                  <c:v>0.5</c:v>
                </c:pt>
                <c:pt idx="3503">
                  <c:v>0.5</c:v>
                </c:pt>
                <c:pt idx="3504">
                  <c:v>0.5</c:v>
                </c:pt>
                <c:pt idx="3505">
                  <c:v>0.5</c:v>
                </c:pt>
                <c:pt idx="3506">
                  <c:v>0.5</c:v>
                </c:pt>
                <c:pt idx="3507">
                  <c:v>0.5</c:v>
                </c:pt>
                <c:pt idx="3508">
                  <c:v>0.5</c:v>
                </c:pt>
                <c:pt idx="3509">
                  <c:v>0.5</c:v>
                </c:pt>
                <c:pt idx="3510">
                  <c:v>0.5</c:v>
                </c:pt>
                <c:pt idx="3511">
                  <c:v>0.5</c:v>
                </c:pt>
                <c:pt idx="3512">
                  <c:v>0.5</c:v>
                </c:pt>
                <c:pt idx="3513">
                  <c:v>0.5</c:v>
                </c:pt>
                <c:pt idx="3514">
                  <c:v>0.5</c:v>
                </c:pt>
                <c:pt idx="3515">
                  <c:v>0.5</c:v>
                </c:pt>
                <c:pt idx="3516">
                  <c:v>0.5</c:v>
                </c:pt>
                <c:pt idx="3517">
                  <c:v>0.5</c:v>
                </c:pt>
                <c:pt idx="3518">
                  <c:v>0.5</c:v>
                </c:pt>
                <c:pt idx="3519">
                  <c:v>0.5</c:v>
                </c:pt>
                <c:pt idx="3520">
                  <c:v>0.5</c:v>
                </c:pt>
                <c:pt idx="3521">
                  <c:v>0.5</c:v>
                </c:pt>
                <c:pt idx="3522">
                  <c:v>0.5</c:v>
                </c:pt>
                <c:pt idx="3523">
                  <c:v>0.5</c:v>
                </c:pt>
                <c:pt idx="3524">
                  <c:v>0.5</c:v>
                </c:pt>
                <c:pt idx="3525">
                  <c:v>0.25</c:v>
                </c:pt>
                <c:pt idx="3526">
                  <c:v>0.25</c:v>
                </c:pt>
                <c:pt idx="3527">
                  <c:v>0.25</c:v>
                </c:pt>
                <c:pt idx="3528">
                  <c:v>0.25</c:v>
                </c:pt>
                <c:pt idx="3529">
                  <c:v>0.25</c:v>
                </c:pt>
                <c:pt idx="3530">
                  <c:v>0.25</c:v>
                </c:pt>
                <c:pt idx="3531">
                  <c:v>0.25</c:v>
                </c:pt>
                <c:pt idx="3532">
                  <c:v>0.25</c:v>
                </c:pt>
                <c:pt idx="3533">
                  <c:v>0.25</c:v>
                </c:pt>
                <c:pt idx="3534">
                  <c:v>0.25</c:v>
                </c:pt>
                <c:pt idx="3535">
                  <c:v>0.25</c:v>
                </c:pt>
                <c:pt idx="3536">
                  <c:v>0.25</c:v>
                </c:pt>
                <c:pt idx="3537">
                  <c:v>0.25</c:v>
                </c:pt>
                <c:pt idx="3538">
                  <c:v>0.25</c:v>
                </c:pt>
                <c:pt idx="3539">
                  <c:v>0.25</c:v>
                </c:pt>
                <c:pt idx="3540">
                  <c:v>0.25</c:v>
                </c:pt>
                <c:pt idx="3541">
                  <c:v>0.25</c:v>
                </c:pt>
                <c:pt idx="3542">
                  <c:v>0.25</c:v>
                </c:pt>
                <c:pt idx="3543">
                  <c:v>0.25</c:v>
                </c:pt>
                <c:pt idx="3544">
                  <c:v>0.25</c:v>
                </c:pt>
                <c:pt idx="3545">
                  <c:v>0.25</c:v>
                </c:pt>
                <c:pt idx="3546">
                  <c:v>0.25</c:v>
                </c:pt>
                <c:pt idx="3547">
                  <c:v>0.25</c:v>
                </c:pt>
                <c:pt idx="3548">
                  <c:v>0.25</c:v>
                </c:pt>
                <c:pt idx="3549">
                  <c:v>0.25</c:v>
                </c:pt>
                <c:pt idx="3550">
                  <c:v>0.25</c:v>
                </c:pt>
                <c:pt idx="3551">
                  <c:v>0.25</c:v>
                </c:pt>
                <c:pt idx="3552">
                  <c:v>0.25</c:v>
                </c:pt>
                <c:pt idx="3553">
                  <c:v>0.25</c:v>
                </c:pt>
                <c:pt idx="3554">
                  <c:v>0.25</c:v>
                </c:pt>
                <c:pt idx="3555">
                  <c:v>0.25</c:v>
                </c:pt>
                <c:pt idx="3556">
                  <c:v>0.25</c:v>
                </c:pt>
                <c:pt idx="3557">
                  <c:v>0.25</c:v>
                </c:pt>
                <c:pt idx="3558">
                  <c:v>0.25</c:v>
                </c:pt>
                <c:pt idx="3559">
                  <c:v>0.25</c:v>
                </c:pt>
                <c:pt idx="3560">
                  <c:v>0.25</c:v>
                </c:pt>
                <c:pt idx="3561">
                  <c:v>0.25</c:v>
                </c:pt>
                <c:pt idx="3562">
                  <c:v>0.25</c:v>
                </c:pt>
                <c:pt idx="3563">
                  <c:v>0.25</c:v>
                </c:pt>
                <c:pt idx="3564">
                  <c:v>0.25</c:v>
                </c:pt>
                <c:pt idx="3565">
                  <c:v>0.25</c:v>
                </c:pt>
                <c:pt idx="3566">
                  <c:v>0.25</c:v>
                </c:pt>
                <c:pt idx="3567">
                  <c:v>0.25</c:v>
                </c:pt>
                <c:pt idx="3568">
                  <c:v>0.25</c:v>
                </c:pt>
                <c:pt idx="3569">
                  <c:v>0.25</c:v>
                </c:pt>
                <c:pt idx="3570">
                  <c:v>0.25</c:v>
                </c:pt>
                <c:pt idx="3571">
                  <c:v>0.25</c:v>
                </c:pt>
                <c:pt idx="3572">
                  <c:v>0.25</c:v>
                </c:pt>
                <c:pt idx="3573">
                  <c:v>0.25</c:v>
                </c:pt>
                <c:pt idx="3574">
                  <c:v>0.25</c:v>
                </c:pt>
                <c:pt idx="3575">
                  <c:v>0.25</c:v>
                </c:pt>
                <c:pt idx="3576">
                  <c:v>0.25</c:v>
                </c:pt>
                <c:pt idx="3577">
                  <c:v>0.25</c:v>
                </c:pt>
                <c:pt idx="3578">
                  <c:v>0.25</c:v>
                </c:pt>
                <c:pt idx="3579">
                  <c:v>0.25</c:v>
                </c:pt>
                <c:pt idx="3580">
                  <c:v>0.25</c:v>
                </c:pt>
                <c:pt idx="3581">
                  <c:v>0.25</c:v>
                </c:pt>
                <c:pt idx="3582">
                  <c:v>0.25</c:v>
                </c:pt>
                <c:pt idx="3583">
                  <c:v>0.25</c:v>
                </c:pt>
                <c:pt idx="3584">
                  <c:v>0.25</c:v>
                </c:pt>
                <c:pt idx="3585">
                  <c:v>0.25</c:v>
                </c:pt>
                <c:pt idx="3586">
                  <c:v>0.25</c:v>
                </c:pt>
                <c:pt idx="3587">
                  <c:v>0.25</c:v>
                </c:pt>
                <c:pt idx="3588">
                  <c:v>0.25</c:v>
                </c:pt>
                <c:pt idx="3589">
                  <c:v>0.25</c:v>
                </c:pt>
                <c:pt idx="3590">
                  <c:v>0.25</c:v>
                </c:pt>
                <c:pt idx="3591">
                  <c:v>0.25</c:v>
                </c:pt>
                <c:pt idx="3592">
                  <c:v>0.25</c:v>
                </c:pt>
                <c:pt idx="3593">
                  <c:v>0.25</c:v>
                </c:pt>
                <c:pt idx="3594">
                  <c:v>0.25</c:v>
                </c:pt>
                <c:pt idx="3595">
                  <c:v>0.25</c:v>
                </c:pt>
                <c:pt idx="3596">
                  <c:v>0.25</c:v>
                </c:pt>
                <c:pt idx="3597">
                  <c:v>0.25</c:v>
                </c:pt>
                <c:pt idx="3598">
                  <c:v>0.25</c:v>
                </c:pt>
                <c:pt idx="3599">
                  <c:v>0.25</c:v>
                </c:pt>
                <c:pt idx="3600">
                  <c:v>0.25</c:v>
                </c:pt>
                <c:pt idx="3601">
                  <c:v>0.25</c:v>
                </c:pt>
                <c:pt idx="3602">
                  <c:v>0.25</c:v>
                </c:pt>
                <c:pt idx="3603">
                  <c:v>0.25</c:v>
                </c:pt>
                <c:pt idx="3604">
                  <c:v>0.25</c:v>
                </c:pt>
                <c:pt idx="3605">
                  <c:v>0.25</c:v>
                </c:pt>
                <c:pt idx="3606">
                  <c:v>0.25</c:v>
                </c:pt>
                <c:pt idx="3607">
                  <c:v>0.25</c:v>
                </c:pt>
                <c:pt idx="3608">
                  <c:v>0.25</c:v>
                </c:pt>
                <c:pt idx="3609">
                  <c:v>0.25</c:v>
                </c:pt>
                <c:pt idx="3610">
                  <c:v>0.25</c:v>
                </c:pt>
                <c:pt idx="3611">
                  <c:v>0.25</c:v>
                </c:pt>
                <c:pt idx="3612">
                  <c:v>0.25</c:v>
                </c:pt>
                <c:pt idx="3613">
                  <c:v>0.25</c:v>
                </c:pt>
                <c:pt idx="3614">
                  <c:v>0.25</c:v>
                </c:pt>
                <c:pt idx="3615">
                  <c:v>0.25</c:v>
                </c:pt>
                <c:pt idx="3616">
                  <c:v>0.25</c:v>
                </c:pt>
                <c:pt idx="3617">
                  <c:v>0.25</c:v>
                </c:pt>
                <c:pt idx="3618">
                  <c:v>0.25</c:v>
                </c:pt>
                <c:pt idx="3619">
                  <c:v>0.25</c:v>
                </c:pt>
                <c:pt idx="3620">
                  <c:v>0.25</c:v>
                </c:pt>
                <c:pt idx="3621">
                  <c:v>0.25</c:v>
                </c:pt>
                <c:pt idx="3622">
                  <c:v>0.25</c:v>
                </c:pt>
                <c:pt idx="3623">
                  <c:v>0.25</c:v>
                </c:pt>
                <c:pt idx="3624">
                  <c:v>0.25</c:v>
                </c:pt>
                <c:pt idx="3625">
                  <c:v>0.25</c:v>
                </c:pt>
                <c:pt idx="3626">
                  <c:v>0.25</c:v>
                </c:pt>
                <c:pt idx="3627">
                  <c:v>0.25</c:v>
                </c:pt>
                <c:pt idx="3628">
                  <c:v>0.25</c:v>
                </c:pt>
                <c:pt idx="3629">
                  <c:v>0.25</c:v>
                </c:pt>
                <c:pt idx="3630">
                  <c:v>0.25</c:v>
                </c:pt>
                <c:pt idx="3631">
                  <c:v>0.25</c:v>
                </c:pt>
                <c:pt idx="3632">
                  <c:v>0.25</c:v>
                </c:pt>
                <c:pt idx="3633">
                  <c:v>0.25</c:v>
                </c:pt>
                <c:pt idx="3634">
                  <c:v>0.25</c:v>
                </c:pt>
                <c:pt idx="3635">
                  <c:v>0.25</c:v>
                </c:pt>
                <c:pt idx="3636">
                  <c:v>0.25</c:v>
                </c:pt>
                <c:pt idx="3637">
                  <c:v>0.25</c:v>
                </c:pt>
                <c:pt idx="3638">
                  <c:v>0.25</c:v>
                </c:pt>
                <c:pt idx="3639">
                  <c:v>0.25</c:v>
                </c:pt>
                <c:pt idx="3640">
                  <c:v>0.25</c:v>
                </c:pt>
                <c:pt idx="3641">
                  <c:v>0.25</c:v>
                </c:pt>
                <c:pt idx="3642">
                  <c:v>0.25</c:v>
                </c:pt>
                <c:pt idx="3643">
                  <c:v>0.25</c:v>
                </c:pt>
                <c:pt idx="3644">
                  <c:v>0.25</c:v>
                </c:pt>
                <c:pt idx="3645">
                  <c:v>0.25</c:v>
                </c:pt>
                <c:pt idx="3646">
                  <c:v>0.25</c:v>
                </c:pt>
                <c:pt idx="3647">
                  <c:v>0.25</c:v>
                </c:pt>
                <c:pt idx="3648">
                  <c:v>0.25</c:v>
                </c:pt>
                <c:pt idx="3649">
                  <c:v>0.25</c:v>
                </c:pt>
                <c:pt idx="3650">
                  <c:v>0.25</c:v>
                </c:pt>
                <c:pt idx="3651">
                  <c:v>0.25</c:v>
                </c:pt>
                <c:pt idx="3652">
                  <c:v>0.25</c:v>
                </c:pt>
                <c:pt idx="3653">
                  <c:v>0.25</c:v>
                </c:pt>
                <c:pt idx="3654">
                  <c:v>0.25</c:v>
                </c:pt>
                <c:pt idx="3655">
                  <c:v>0.25</c:v>
                </c:pt>
                <c:pt idx="3656">
                  <c:v>0.25</c:v>
                </c:pt>
                <c:pt idx="3657">
                  <c:v>0.25</c:v>
                </c:pt>
                <c:pt idx="3658">
                  <c:v>0.25</c:v>
                </c:pt>
                <c:pt idx="3659">
                  <c:v>0.25</c:v>
                </c:pt>
                <c:pt idx="3660">
                  <c:v>0.25</c:v>
                </c:pt>
                <c:pt idx="3661">
                  <c:v>0.25</c:v>
                </c:pt>
                <c:pt idx="3662">
                  <c:v>0.25</c:v>
                </c:pt>
                <c:pt idx="3663">
                  <c:v>0.25</c:v>
                </c:pt>
                <c:pt idx="3664">
                  <c:v>0.25</c:v>
                </c:pt>
                <c:pt idx="3665">
                  <c:v>0.25</c:v>
                </c:pt>
                <c:pt idx="3666">
                  <c:v>0.25</c:v>
                </c:pt>
                <c:pt idx="3667">
                  <c:v>0.25</c:v>
                </c:pt>
                <c:pt idx="3668">
                  <c:v>0.25</c:v>
                </c:pt>
                <c:pt idx="3669">
                  <c:v>0.25</c:v>
                </c:pt>
                <c:pt idx="3670">
                  <c:v>0.25</c:v>
                </c:pt>
                <c:pt idx="3671">
                  <c:v>0.25</c:v>
                </c:pt>
                <c:pt idx="3672">
                  <c:v>0.25</c:v>
                </c:pt>
                <c:pt idx="3673">
                  <c:v>0.25</c:v>
                </c:pt>
                <c:pt idx="3674">
                  <c:v>0.25</c:v>
                </c:pt>
                <c:pt idx="3675">
                  <c:v>0.25</c:v>
                </c:pt>
                <c:pt idx="3676">
                  <c:v>0.25</c:v>
                </c:pt>
                <c:pt idx="3677">
                  <c:v>0.25</c:v>
                </c:pt>
                <c:pt idx="3678">
                  <c:v>0.25</c:v>
                </c:pt>
                <c:pt idx="3679">
                  <c:v>0.25</c:v>
                </c:pt>
                <c:pt idx="3680">
                  <c:v>0.25</c:v>
                </c:pt>
                <c:pt idx="3681">
                  <c:v>0.25</c:v>
                </c:pt>
                <c:pt idx="3682">
                  <c:v>0.25</c:v>
                </c:pt>
                <c:pt idx="3683">
                  <c:v>0.25</c:v>
                </c:pt>
                <c:pt idx="3684">
                  <c:v>0.25</c:v>
                </c:pt>
                <c:pt idx="3685">
                  <c:v>0.25</c:v>
                </c:pt>
                <c:pt idx="3686">
                  <c:v>0.25</c:v>
                </c:pt>
                <c:pt idx="3687">
                  <c:v>0.25</c:v>
                </c:pt>
                <c:pt idx="3688">
                  <c:v>0.25</c:v>
                </c:pt>
                <c:pt idx="3689">
                  <c:v>0.25</c:v>
                </c:pt>
                <c:pt idx="3690">
                  <c:v>0.25</c:v>
                </c:pt>
                <c:pt idx="3691">
                  <c:v>0.25</c:v>
                </c:pt>
                <c:pt idx="3692">
                  <c:v>0.25</c:v>
                </c:pt>
                <c:pt idx="3693">
                  <c:v>0.25</c:v>
                </c:pt>
                <c:pt idx="3694">
                  <c:v>0.25</c:v>
                </c:pt>
                <c:pt idx="3695">
                  <c:v>0.25</c:v>
                </c:pt>
                <c:pt idx="3696">
                  <c:v>0.25</c:v>
                </c:pt>
                <c:pt idx="3697">
                  <c:v>0.25</c:v>
                </c:pt>
                <c:pt idx="3698">
                  <c:v>0.25</c:v>
                </c:pt>
                <c:pt idx="3699">
                  <c:v>0.25</c:v>
                </c:pt>
                <c:pt idx="3700">
                  <c:v>0.25</c:v>
                </c:pt>
                <c:pt idx="3701">
                  <c:v>0.25</c:v>
                </c:pt>
                <c:pt idx="3702">
                  <c:v>0.25</c:v>
                </c:pt>
                <c:pt idx="3703">
                  <c:v>0.25</c:v>
                </c:pt>
                <c:pt idx="3704">
                  <c:v>0.25</c:v>
                </c:pt>
                <c:pt idx="3705">
                  <c:v>0.25</c:v>
                </c:pt>
                <c:pt idx="3706">
                  <c:v>0.25</c:v>
                </c:pt>
                <c:pt idx="3707">
                  <c:v>0.25</c:v>
                </c:pt>
                <c:pt idx="3708">
                  <c:v>0.25</c:v>
                </c:pt>
                <c:pt idx="3709">
                  <c:v>0.25</c:v>
                </c:pt>
                <c:pt idx="3710">
                  <c:v>0.25</c:v>
                </c:pt>
                <c:pt idx="3711">
                  <c:v>0.25</c:v>
                </c:pt>
                <c:pt idx="3712">
                  <c:v>0.25</c:v>
                </c:pt>
                <c:pt idx="3713">
                  <c:v>0.25</c:v>
                </c:pt>
                <c:pt idx="3714">
                  <c:v>0.25</c:v>
                </c:pt>
                <c:pt idx="3715">
                  <c:v>0.25</c:v>
                </c:pt>
                <c:pt idx="3716">
                  <c:v>0.25</c:v>
                </c:pt>
                <c:pt idx="3717">
                  <c:v>0.25</c:v>
                </c:pt>
                <c:pt idx="3718">
                  <c:v>0.25</c:v>
                </c:pt>
                <c:pt idx="3719">
                  <c:v>0.25</c:v>
                </c:pt>
                <c:pt idx="3720">
                  <c:v>0.25</c:v>
                </c:pt>
                <c:pt idx="3721">
                  <c:v>0.25</c:v>
                </c:pt>
                <c:pt idx="3722">
                  <c:v>0.25</c:v>
                </c:pt>
                <c:pt idx="3723">
                  <c:v>0.25</c:v>
                </c:pt>
                <c:pt idx="3724">
                  <c:v>0.25</c:v>
                </c:pt>
                <c:pt idx="3725">
                  <c:v>0.25</c:v>
                </c:pt>
                <c:pt idx="3726">
                  <c:v>0.25</c:v>
                </c:pt>
                <c:pt idx="3727">
                  <c:v>0.25</c:v>
                </c:pt>
                <c:pt idx="3728">
                  <c:v>0.25</c:v>
                </c:pt>
                <c:pt idx="3729">
                  <c:v>0.25</c:v>
                </c:pt>
                <c:pt idx="3730">
                  <c:v>0.25</c:v>
                </c:pt>
                <c:pt idx="3731">
                  <c:v>0.25</c:v>
                </c:pt>
                <c:pt idx="3732">
                  <c:v>0.25</c:v>
                </c:pt>
                <c:pt idx="3733">
                  <c:v>0.25</c:v>
                </c:pt>
                <c:pt idx="3734">
                  <c:v>0.25</c:v>
                </c:pt>
                <c:pt idx="3735">
                  <c:v>0.25</c:v>
                </c:pt>
                <c:pt idx="3736">
                  <c:v>0.25</c:v>
                </c:pt>
                <c:pt idx="3737">
                  <c:v>0.25</c:v>
                </c:pt>
                <c:pt idx="3738">
                  <c:v>0.25</c:v>
                </c:pt>
                <c:pt idx="3739">
                  <c:v>0.25</c:v>
                </c:pt>
                <c:pt idx="3740">
                  <c:v>0.25</c:v>
                </c:pt>
                <c:pt idx="3741">
                  <c:v>0.25</c:v>
                </c:pt>
                <c:pt idx="3742">
                  <c:v>0.25</c:v>
                </c:pt>
                <c:pt idx="3743">
                  <c:v>0.25</c:v>
                </c:pt>
                <c:pt idx="3744">
                  <c:v>0.25</c:v>
                </c:pt>
                <c:pt idx="3745">
                  <c:v>0.25</c:v>
                </c:pt>
                <c:pt idx="3746">
                  <c:v>0.25</c:v>
                </c:pt>
                <c:pt idx="3747">
                  <c:v>0.25</c:v>
                </c:pt>
                <c:pt idx="3748">
                  <c:v>0.25</c:v>
                </c:pt>
                <c:pt idx="3749">
                  <c:v>0.25</c:v>
                </c:pt>
                <c:pt idx="3750">
                  <c:v>0.25</c:v>
                </c:pt>
                <c:pt idx="3751">
                  <c:v>0.25</c:v>
                </c:pt>
                <c:pt idx="3752">
                  <c:v>0.25</c:v>
                </c:pt>
                <c:pt idx="3753">
                  <c:v>0.25</c:v>
                </c:pt>
                <c:pt idx="3754">
                  <c:v>0.25</c:v>
                </c:pt>
                <c:pt idx="3755">
                  <c:v>0.25</c:v>
                </c:pt>
                <c:pt idx="3756">
                  <c:v>0.25</c:v>
                </c:pt>
                <c:pt idx="3757">
                  <c:v>0.25</c:v>
                </c:pt>
                <c:pt idx="3758">
                  <c:v>0.25</c:v>
                </c:pt>
                <c:pt idx="3759">
                  <c:v>0.25</c:v>
                </c:pt>
                <c:pt idx="3760">
                  <c:v>0.25</c:v>
                </c:pt>
                <c:pt idx="3761">
                  <c:v>0.25</c:v>
                </c:pt>
                <c:pt idx="3762">
                  <c:v>0.25</c:v>
                </c:pt>
                <c:pt idx="3763">
                  <c:v>0.25</c:v>
                </c:pt>
                <c:pt idx="3764">
                  <c:v>0.25</c:v>
                </c:pt>
                <c:pt idx="3765">
                  <c:v>0.25</c:v>
                </c:pt>
                <c:pt idx="3766">
                  <c:v>0.25</c:v>
                </c:pt>
                <c:pt idx="3767">
                  <c:v>0.25</c:v>
                </c:pt>
                <c:pt idx="3768">
                  <c:v>0.25</c:v>
                </c:pt>
                <c:pt idx="3769">
                  <c:v>0.25</c:v>
                </c:pt>
                <c:pt idx="3770">
                  <c:v>0.25</c:v>
                </c:pt>
                <c:pt idx="3771">
                  <c:v>0.25</c:v>
                </c:pt>
                <c:pt idx="3772">
                  <c:v>0.25</c:v>
                </c:pt>
                <c:pt idx="3773">
                  <c:v>0.25</c:v>
                </c:pt>
                <c:pt idx="3774">
                  <c:v>0.25</c:v>
                </c:pt>
                <c:pt idx="3775">
                  <c:v>0.25</c:v>
                </c:pt>
                <c:pt idx="3776">
                  <c:v>0.25</c:v>
                </c:pt>
                <c:pt idx="3777">
                  <c:v>0.25</c:v>
                </c:pt>
                <c:pt idx="3778">
                  <c:v>0.25</c:v>
                </c:pt>
                <c:pt idx="3779">
                  <c:v>0.25</c:v>
                </c:pt>
                <c:pt idx="3780">
                  <c:v>0.25</c:v>
                </c:pt>
                <c:pt idx="3781">
                  <c:v>0.25</c:v>
                </c:pt>
                <c:pt idx="3782">
                  <c:v>0.25</c:v>
                </c:pt>
                <c:pt idx="3783">
                  <c:v>0.25</c:v>
                </c:pt>
                <c:pt idx="3784">
                  <c:v>0.25</c:v>
                </c:pt>
                <c:pt idx="3785">
                  <c:v>0.25</c:v>
                </c:pt>
                <c:pt idx="3786">
                  <c:v>0.25</c:v>
                </c:pt>
                <c:pt idx="3787">
                  <c:v>0.25</c:v>
                </c:pt>
                <c:pt idx="3788">
                  <c:v>0.25</c:v>
                </c:pt>
                <c:pt idx="3789">
                  <c:v>0.25</c:v>
                </c:pt>
                <c:pt idx="3790">
                  <c:v>0.25</c:v>
                </c:pt>
                <c:pt idx="3791">
                  <c:v>0.25</c:v>
                </c:pt>
                <c:pt idx="3792">
                  <c:v>0.25</c:v>
                </c:pt>
                <c:pt idx="3793">
                  <c:v>0.25</c:v>
                </c:pt>
                <c:pt idx="3794">
                  <c:v>0.25</c:v>
                </c:pt>
                <c:pt idx="3795">
                  <c:v>0.25</c:v>
                </c:pt>
                <c:pt idx="3796">
                  <c:v>0.25</c:v>
                </c:pt>
                <c:pt idx="3797">
                  <c:v>0.25</c:v>
                </c:pt>
                <c:pt idx="3798">
                  <c:v>0.25</c:v>
                </c:pt>
                <c:pt idx="3799">
                  <c:v>0.25</c:v>
                </c:pt>
                <c:pt idx="3800">
                  <c:v>0.25</c:v>
                </c:pt>
                <c:pt idx="3801">
                  <c:v>0.25</c:v>
                </c:pt>
                <c:pt idx="3802">
                  <c:v>0.25</c:v>
                </c:pt>
                <c:pt idx="3803">
                  <c:v>0.25</c:v>
                </c:pt>
                <c:pt idx="3804">
                  <c:v>0.25</c:v>
                </c:pt>
                <c:pt idx="3805">
                  <c:v>0.25</c:v>
                </c:pt>
                <c:pt idx="3806">
                  <c:v>0.25</c:v>
                </c:pt>
                <c:pt idx="3807">
                  <c:v>0.25</c:v>
                </c:pt>
                <c:pt idx="3808">
                  <c:v>0.25</c:v>
                </c:pt>
                <c:pt idx="3809">
                  <c:v>0.25</c:v>
                </c:pt>
                <c:pt idx="3810">
                  <c:v>0.25</c:v>
                </c:pt>
                <c:pt idx="3811">
                  <c:v>0.25</c:v>
                </c:pt>
                <c:pt idx="3812">
                  <c:v>0.25</c:v>
                </c:pt>
                <c:pt idx="3813">
                  <c:v>0.25</c:v>
                </c:pt>
                <c:pt idx="3814">
                  <c:v>0.25</c:v>
                </c:pt>
                <c:pt idx="3815">
                  <c:v>0.25</c:v>
                </c:pt>
                <c:pt idx="3816">
                  <c:v>0.25</c:v>
                </c:pt>
                <c:pt idx="3817">
                  <c:v>0.25</c:v>
                </c:pt>
                <c:pt idx="3818">
                  <c:v>0.25</c:v>
                </c:pt>
                <c:pt idx="3819">
                  <c:v>0.25</c:v>
                </c:pt>
                <c:pt idx="3820">
                  <c:v>0.25</c:v>
                </c:pt>
                <c:pt idx="3821">
                  <c:v>0.25</c:v>
                </c:pt>
                <c:pt idx="3822">
                  <c:v>0.25</c:v>
                </c:pt>
                <c:pt idx="3823">
                  <c:v>0.25</c:v>
                </c:pt>
                <c:pt idx="3824">
                  <c:v>0.25</c:v>
                </c:pt>
                <c:pt idx="3825">
                  <c:v>0.25</c:v>
                </c:pt>
                <c:pt idx="3826">
                  <c:v>0.25</c:v>
                </c:pt>
                <c:pt idx="3827">
                  <c:v>0.25</c:v>
                </c:pt>
                <c:pt idx="3828">
                  <c:v>0.25</c:v>
                </c:pt>
                <c:pt idx="3829">
                  <c:v>0.25</c:v>
                </c:pt>
                <c:pt idx="3830">
                  <c:v>0.25</c:v>
                </c:pt>
                <c:pt idx="3831">
                  <c:v>0.25</c:v>
                </c:pt>
                <c:pt idx="3832">
                  <c:v>0.25</c:v>
                </c:pt>
                <c:pt idx="3833">
                  <c:v>0.25</c:v>
                </c:pt>
                <c:pt idx="3834">
                  <c:v>0.25</c:v>
                </c:pt>
                <c:pt idx="3835">
                  <c:v>0.25</c:v>
                </c:pt>
                <c:pt idx="3836">
                  <c:v>0.25</c:v>
                </c:pt>
                <c:pt idx="3837">
                  <c:v>0.25</c:v>
                </c:pt>
                <c:pt idx="3838">
                  <c:v>0.25</c:v>
                </c:pt>
                <c:pt idx="3839">
                  <c:v>0.25</c:v>
                </c:pt>
                <c:pt idx="3840">
                  <c:v>0.25</c:v>
                </c:pt>
                <c:pt idx="3841">
                  <c:v>0.25</c:v>
                </c:pt>
                <c:pt idx="3842">
                  <c:v>0.25</c:v>
                </c:pt>
                <c:pt idx="3843">
                  <c:v>0.25</c:v>
                </c:pt>
                <c:pt idx="3844">
                  <c:v>0.25</c:v>
                </c:pt>
                <c:pt idx="3845">
                  <c:v>0.25</c:v>
                </c:pt>
                <c:pt idx="3846">
                  <c:v>0.25</c:v>
                </c:pt>
                <c:pt idx="3847">
                  <c:v>0.25</c:v>
                </c:pt>
                <c:pt idx="3848">
                  <c:v>0.25</c:v>
                </c:pt>
                <c:pt idx="3849">
                  <c:v>0.25</c:v>
                </c:pt>
                <c:pt idx="3850">
                  <c:v>0.25</c:v>
                </c:pt>
                <c:pt idx="3851">
                  <c:v>0.25</c:v>
                </c:pt>
                <c:pt idx="3852">
                  <c:v>0.25</c:v>
                </c:pt>
                <c:pt idx="3853">
                  <c:v>0.25</c:v>
                </c:pt>
                <c:pt idx="3854">
                  <c:v>0.25</c:v>
                </c:pt>
                <c:pt idx="3855">
                  <c:v>0.25</c:v>
                </c:pt>
                <c:pt idx="3856">
                  <c:v>0.25</c:v>
                </c:pt>
                <c:pt idx="3857">
                  <c:v>0.25</c:v>
                </c:pt>
                <c:pt idx="3858">
                  <c:v>0.25</c:v>
                </c:pt>
                <c:pt idx="3859">
                  <c:v>0.25</c:v>
                </c:pt>
                <c:pt idx="3860">
                  <c:v>0.25</c:v>
                </c:pt>
                <c:pt idx="3861">
                  <c:v>0.25</c:v>
                </c:pt>
                <c:pt idx="3862">
                  <c:v>0.25</c:v>
                </c:pt>
                <c:pt idx="3863">
                  <c:v>0.25</c:v>
                </c:pt>
                <c:pt idx="3864">
                  <c:v>0.25</c:v>
                </c:pt>
                <c:pt idx="3865">
                  <c:v>0.25</c:v>
                </c:pt>
                <c:pt idx="3866">
                  <c:v>0.25</c:v>
                </c:pt>
                <c:pt idx="3867">
                  <c:v>0.25</c:v>
                </c:pt>
                <c:pt idx="3868">
                  <c:v>0.25</c:v>
                </c:pt>
                <c:pt idx="3869">
                  <c:v>0.25</c:v>
                </c:pt>
                <c:pt idx="3870">
                  <c:v>0.25</c:v>
                </c:pt>
                <c:pt idx="3871">
                  <c:v>0.25</c:v>
                </c:pt>
                <c:pt idx="3872">
                  <c:v>0.25</c:v>
                </c:pt>
                <c:pt idx="3873">
                  <c:v>0.25</c:v>
                </c:pt>
                <c:pt idx="3874">
                  <c:v>0.25</c:v>
                </c:pt>
                <c:pt idx="3875">
                  <c:v>0.25</c:v>
                </c:pt>
                <c:pt idx="3876">
                  <c:v>0.25</c:v>
                </c:pt>
                <c:pt idx="3877">
                  <c:v>0.25</c:v>
                </c:pt>
                <c:pt idx="3878">
                  <c:v>0.25</c:v>
                </c:pt>
                <c:pt idx="3879">
                  <c:v>0.25</c:v>
                </c:pt>
                <c:pt idx="3880">
                  <c:v>0.25</c:v>
                </c:pt>
                <c:pt idx="3881">
                  <c:v>0.25</c:v>
                </c:pt>
                <c:pt idx="3882">
                  <c:v>0.25</c:v>
                </c:pt>
                <c:pt idx="3883">
                  <c:v>0.25</c:v>
                </c:pt>
                <c:pt idx="3884">
                  <c:v>0.25</c:v>
                </c:pt>
                <c:pt idx="3885">
                  <c:v>0.25</c:v>
                </c:pt>
                <c:pt idx="3886">
                  <c:v>0.25</c:v>
                </c:pt>
                <c:pt idx="3887">
                  <c:v>0.25</c:v>
                </c:pt>
                <c:pt idx="3888">
                  <c:v>0.25</c:v>
                </c:pt>
                <c:pt idx="3889">
                  <c:v>0.25</c:v>
                </c:pt>
                <c:pt idx="3890">
                  <c:v>0.25</c:v>
                </c:pt>
                <c:pt idx="3891">
                  <c:v>0.25</c:v>
                </c:pt>
                <c:pt idx="3892">
                  <c:v>0.25</c:v>
                </c:pt>
                <c:pt idx="3893">
                  <c:v>0.25</c:v>
                </c:pt>
                <c:pt idx="3894">
                  <c:v>0.25</c:v>
                </c:pt>
                <c:pt idx="3895">
                  <c:v>0.25</c:v>
                </c:pt>
                <c:pt idx="3896">
                  <c:v>0.25</c:v>
                </c:pt>
                <c:pt idx="3897">
                  <c:v>0.25</c:v>
                </c:pt>
                <c:pt idx="3898">
                  <c:v>0.25</c:v>
                </c:pt>
                <c:pt idx="3899">
                  <c:v>0.25</c:v>
                </c:pt>
                <c:pt idx="3900">
                  <c:v>0.25</c:v>
                </c:pt>
                <c:pt idx="3901">
                  <c:v>0.25</c:v>
                </c:pt>
                <c:pt idx="3902">
                  <c:v>0.25</c:v>
                </c:pt>
                <c:pt idx="3903">
                  <c:v>0.25</c:v>
                </c:pt>
                <c:pt idx="3904">
                  <c:v>0.25</c:v>
                </c:pt>
                <c:pt idx="3905">
                  <c:v>0.25</c:v>
                </c:pt>
                <c:pt idx="3906">
                  <c:v>0.25</c:v>
                </c:pt>
                <c:pt idx="3907">
                  <c:v>0.25</c:v>
                </c:pt>
                <c:pt idx="3908">
                  <c:v>0.25</c:v>
                </c:pt>
                <c:pt idx="3909">
                  <c:v>0.25</c:v>
                </c:pt>
                <c:pt idx="3910">
                  <c:v>0.25</c:v>
                </c:pt>
                <c:pt idx="3911">
                  <c:v>0.25</c:v>
                </c:pt>
                <c:pt idx="3912">
                  <c:v>0.25</c:v>
                </c:pt>
                <c:pt idx="3913">
                  <c:v>0.25</c:v>
                </c:pt>
                <c:pt idx="3914">
                  <c:v>0.25</c:v>
                </c:pt>
                <c:pt idx="3915">
                  <c:v>0.25</c:v>
                </c:pt>
                <c:pt idx="3916">
                  <c:v>0.25</c:v>
                </c:pt>
                <c:pt idx="3917">
                  <c:v>0.25</c:v>
                </c:pt>
                <c:pt idx="3918">
                  <c:v>0.25</c:v>
                </c:pt>
                <c:pt idx="3919">
                  <c:v>0.25</c:v>
                </c:pt>
                <c:pt idx="3920">
                  <c:v>0.25</c:v>
                </c:pt>
                <c:pt idx="3921">
                  <c:v>0.25</c:v>
                </c:pt>
                <c:pt idx="3922">
                  <c:v>0.25</c:v>
                </c:pt>
                <c:pt idx="3923">
                  <c:v>0.25</c:v>
                </c:pt>
                <c:pt idx="3924">
                  <c:v>0.25</c:v>
                </c:pt>
                <c:pt idx="3925">
                  <c:v>0.25</c:v>
                </c:pt>
                <c:pt idx="3926">
                  <c:v>0.25</c:v>
                </c:pt>
                <c:pt idx="3927">
                  <c:v>0.25</c:v>
                </c:pt>
                <c:pt idx="3928">
                  <c:v>0.25</c:v>
                </c:pt>
                <c:pt idx="3929">
                  <c:v>0.25</c:v>
                </c:pt>
                <c:pt idx="3930">
                  <c:v>0.25</c:v>
                </c:pt>
                <c:pt idx="3931">
                  <c:v>0.25</c:v>
                </c:pt>
                <c:pt idx="3932">
                  <c:v>0.25</c:v>
                </c:pt>
                <c:pt idx="3933">
                  <c:v>0.25</c:v>
                </c:pt>
                <c:pt idx="3934">
                  <c:v>0.25</c:v>
                </c:pt>
                <c:pt idx="3935">
                  <c:v>0.25</c:v>
                </c:pt>
                <c:pt idx="3936">
                  <c:v>0.25</c:v>
                </c:pt>
                <c:pt idx="3937">
                  <c:v>0.25</c:v>
                </c:pt>
                <c:pt idx="3938">
                  <c:v>0.25</c:v>
                </c:pt>
                <c:pt idx="3939">
                  <c:v>0.25</c:v>
                </c:pt>
                <c:pt idx="3940">
                  <c:v>0.25</c:v>
                </c:pt>
                <c:pt idx="3941">
                  <c:v>0.25</c:v>
                </c:pt>
                <c:pt idx="3942">
                  <c:v>0.25</c:v>
                </c:pt>
                <c:pt idx="3943">
                  <c:v>0.25</c:v>
                </c:pt>
                <c:pt idx="3944">
                  <c:v>0.25</c:v>
                </c:pt>
                <c:pt idx="3945">
                  <c:v>0.25</c:v>
                </c:pt>
                <c:pt idx="3946">
                  <c:v>0.25</c:v>
                </c:pt>
                <c:pt idx="3947">
                  <c:v>0.25</c:v>
                </c:pt>
                <c:pt idx="3948">
                  <c:v>0.25</c:v>
                </c:pt>
                <c:pt idx="3949">
                  <c:v>0.25</c:v>
                </c:pt>
                <c:pt idx="3950">
                  <c:v>0.25</c:v>
                </c:pt>
                <c:pt idx="3951">
                  <c:v>0.25</c:v>
                </c:pt>
                <c:pt idx="3952">
                  <c:v>0.25</c:v>
                </c:pt>
                <c:pt idx="3953">
                  <c:v>0.25</c:v>
                </c:pt>
                <c:pt idx="3954">
                  <c:v>0.25</c:v>
                </c:pt>
                <c:pt idx="3955">
                  <c:v>0.25</c:v>
                </c:pt>
                <c:pt idx="3956">
                  <c:v>0.25</c:v>
                </c:pt>
                <c:pt idx="3957">
                  <c:v>0.25</c:v>
                </c:pt>
                <c:pt idx="3958">
                  <c:v>0.25</c:v>
                </c:pt>
                <c:pt idx="3959">
                  <c:v>0.25</c:v>
                </c:pt>
                <c:pt idx="3960">
                  <c:v>0.25</c:v>
                </c:pt>
                <c:pt idx="3961">
                  <c:v>0.25</c:v>
                </c:pt>
                <c:pt idx="3962">
                  <c:v>0.25</c:v>
                </c:pt>
                <c:pt idx="3963">
                  <c:v>0.25</c:v>
                </c:pt>
                <c:pt idx="3964">
                  <c:v>0.25</c:v>
                </c:pt>
                <c:pt idx="3965">
                  <c:v>0.25</c:v>
                </c:pt>
                <c:pt idx="3966">
                  <c:v>0.25</c:v>
                </c:pt>
                <c:pt idx="3967">
                  <c:v>0.25</c:v>
                </c:pt>
                <c:pt idx="3968">
                  <c:v>0.25</c:v>
                </c:pt>
                <c:pt idx="3969">
                  <c:v>0.25</c:v>
                </c:pt>
                <c:pt idx="3970">
                  <c:v>0.25</c:v>
                </c:pt>
                <c:pt idx="3971">
                  <c:v>0.25</c:v>
                </c:pt>
                <c:pt idx="3972">
                  <c:v>0.25</c:v>
                </c:pt>
                <c:pt idx="3973">
                  <c:v>0.25</c:v>
                </c:pt>
                <c:pt idx="3974">
                  <c:v>0.25</c:v>
                </c:pt>
                <c:pt idx="3975">
                  <c:v>0.25</c:v>
                </c:pt>
                <c:pt idx="3976">
                  <c:v>0.25</c:v>
                </c:pt>
                <c:pt idx="3977">
                  <c:v>0.25</c:v>
                </c:pt>
                <c:pt idx="3978">
                  <c:v>0.25</c:v>
                </c:pt>
                <c:pt idx="3979">
                  <c:v>0.25</c:v>
                </c:pt>
                <c:pt idx="3980">
                  <c:v>0.25</c:v>
                </c:pt>
                <c:pt idx="3981">
                  <c:v>0.25</c:v>
                </c:pt>
                <c:pt idx="3982">
                  <c:v>0.25</c:v>
                </c:pt>
                <c:pt idx="3983">
                  <c:v>0.25</c:v>
                </c:pt>
                <c:pt idx="3984">
                  <c:v>0.25</c:v>
                </c:pt>
                <c:pt idx="3985">
                  <c:v>0.25</c:v>
                </c:pt>
                <c:pt idx="3986">
                  <c:v>0.25</c:v>
                </c:pt>
                <c:pt idx="3987">
                  <c:v>0.25</c:v>
                </c:pt>
                <c:pt idx="3988">
                  <c:v>0.25</c:v>
                </c:pt>
                <c:pt idx="3989">
                  <c:v>0.25</c:v>
                </c:pt>
                <c:pt idx="3990">
                  <c:v>0.25</c:v>
                </c:pt>
                <c:pt idx="3991">
                  <c:v>0.25</c:v>
                </c:pt>
                <c:pt idx="3992">
                  <c:v>0.25</c:v>
                </c:pt>
                <c:pt idx="3993">
                  <c:v>0.25</c:v>
                </c:pt>
                <c:pt idx="3994">
                  <c:v>0.25</c:v>
                </c:pt>
                <c:pt idx="3995">
                  <c:v>0.25</c:v>
                </c:pt>
                <c:pt idx="3996">
                  <c:v>0.25</c:v>
                </c:pt>
                <c:pt idx="3997">
                  <c:v>0.25</c:v>
                </c:pt>
                <c:pt idx="3998">
                  <c:v>0.25</c:v>
                </c:pt>
                <c:pt idx="3999">
                  <c:v>0.25</c:v>
                </c:pt>
                <c:pt idx="4000">
                  <c:v>0.25</c:v>
                </c:pt>
                <c:pt idx="4001">
                  <c:v>0.25</c:v>
                </c:pt>
                <c:pt idx="4002">
                  <c:v>0.25</c:v>
                </c:pt>
                <c:pt idx="4003">
                  <c:v>0.25</c:v>
                </c:pt>
                <c:pt idx="4004">
                  <c:v>0.25</c:v>
                </c:pt>
                <c:pt idx="4005">
                  <c:v>0.25</c:v>
                </c:pt>
                <c:pt idx="4006">
                  <c:v>0.25</c:v>
                </c:pt>
                <c:pt idx="4007">
                  <c:v>0.25</c:v>
                </c:pt>
                <c:pt idx="4008">
                  <c:v>0.25</c:v>
                </c:pt>
                <c:pt idx="4009">
                  <c:v>0.25</c:v>
                </c:pt>
                <c:pt idx="4010">
                  <c:v>0.25</c:v>
                </c:pt>
                <c:pt idx="4011">
                  <c:v>0.25</c:v>
                </c:pt>
                <c:pt idx="4012">
                  <c:v>0.25</c:v>
                </c:pt>
                <c:pt idx="4013">
                  <c:v>0.25</c:v>
                </c:pt>
                <c:pt idx="4014">
                  <c:v>0.25</c:v>
                </c:pt>
                <c:pt idx="4015">
                  <c:v>0.25</c:v>
                </c:pt>
                <c:pt idx="4016">
                  <c:v>0.25</c:v>
                </c:pt>
                <c:pt idx="4017">
                  <c:v>0.25</c:v>
                </c:pt>
                <c:pt idx="4018">
                  <c:v>0.25</c:v>
                </c:pt>
                <c:pt idx="4019">
                  <c:v>0.25</c:v>
                </c:pt>
                <c:pt idx="4020">
                  <c:v>0.25</c:v>
                </c:pt>
                <c:pt idx="4021">
                  <c:v>0.25</c:v>
                </c:pt>
                <c:pt idx="4022">
                  <c:v>0.25</c:v>
                </c:pt>
                <c:pt idx="4023">
                  <c:v>0.25</c:v>
                </c:pt>
                <c:pt idx="4024">
                  <c:v>0.25</c:v>
                </c:pt>
                <c:pt idx="4025">
                  <c:v>0.25</c:v>
                </c:pt>
                <c:pt idx="4026">
                  <c:v>0.25</c:v>
                </c:pt>
                <c:pt idx="4027">
                  <c:v>0.25</c:v>
                </c:pt>
                <c:pt idx="4028">
                  <c:v>0.25</c:v>
                </c:pt>
                <c:pt idx="4029">
                  <c:v>0.25</c:v>
                </c:pt>
                <c:pt idx="4030">
                  <c:v>0.25</c:v>
                </c:pt>
                <c:pt idx="4031">
                  <c:v>0.25</c:v>
                </c:pt>
                <c:pt idx="4032">
                  <c:v>0.25</c:v>
                </c:pt>
                <c:pt idx="4033">
                  <c:v>0.25</c:v>
                </c:pt>
                <c:pt idx="4034">
                  <c:v>0.25</c:v>
                </c:pt>
                <c:pt idx="4035">
                  <c:v>0.25</c:v>
                </c:pt>
                <c:pt idx="4036">
                  <c:v>0.25</c:v>
                </c:pt>
                <c:pt idx="4037">
                  <c:v>0.25</c:v>
                </c:pt>
                <c:pt idx="4038">
                  <c:v>0.25</c:v>
                </c:pt>
                <c:pt idx="4039">
                  <c:v>0.25</c:v>
                </c:pt>
                <c:pt idx="4040">
                  <c:v>0.25</c:v>
                </c:pt>
                <c:pt idx="4041">
                  <c:v>0.25</c:v>
                </c:pt>
                <c:pt idx="4042">
                  <c:v>0.25</c:v>
                </c:pt>
                <c:pt idx="4043">
                  <c:v>0.25</c:v>
                </c:pt>
                <c:pt idx="4044">
                  <c:v>0.25</c:v>
                </c:pt>
                <c:pt idx="4045">
                  <c:v>0.25</c:v>
                </c:pt>
                <c:pt idx="4046">
                  <c:v>0.25</c:v>
                </c:pt>
                <c:pt idx="4047">
                  <c:v>0.25</c:v>
                </c:pt>
                <c:pt idx="4048">
                  <c:v>0.25</c:v>
                </c:pt>
                <c:pt idx="4049">
                  <c:v>0.25</c:v>
                </c:pt>
                <c:pt idx="4050">
                  <c:v>0.25</c:v>
                </c:pt>
                <c:pt idx="4051">
                  <c:v>0.25</c:v>
                </c:pt>
                <c:pt idx="4052">
                  <c:v>0.25</c:v>
                </c:pt>
                <c:pt idx="4053">
                  <c:v>0.25</c:v>
                </c:pt>
                <c:pt idx="4054">
                  <c:v>0.25</c:v>
                </c:pt>
                <c:pt idx="4055">
                  <c:v>0.25</c:v>
                </c:pt>
                <c:pt idx="4056">
                  <c:v>0.25</c:v>
                </c:pt>
                <c:pt idx="4057">
                  <c:v>0.25</c:v>
                </c:pt>
                <c:pt idx="4058">
                  <c:v>0.25</c:v>
                </c:pt>
                <c:pt idx="4059">
                  <c:v>0.25</c:v>
                </c:pt>
                <c:pt idx="4060">
                  <c:v>0.25</c:v>
                </c:pt>
                <c:pt idx="4061">
                  <c:v>0.25</c:v>
                </c:pt>
                <c:pt idx="4062">
                  <c:v>0.25</c:v>
                </c:pt>
                <c:pt idx="4063">
                  <c:v>0.25</c:v>
                </c:pt>
                <c:pt idx="4064">
                  <c:v>0.25</c:v>
                </c:pt>
                <c:pt idx="4065">
                  <c:v>0.25</c:v>
                </c:pt>
                <c:pt idx="4066">
                  <c:v>0.25</c:v>
                </c:pt>
                <c:pt idx="4067">
                  <c:v>0.25</c:v>
                </c:pt>
                <c:pt idx="4068">
                  <c:v>0.25</c:v>
                </c:pt>
                <c:pt idx="4069">
                  <c:v>0.25</c:v>
                </c:pt>
                <c:pt idx="4070">
                  <c:v>0.25</c:v>
                </c:pt>
                <c:pt idx="4071">
                  <c:v>0.25</c:v>
                </c:pt>
                <c:pt idx="4072">
                  <c:v>0.25</c:v>
                </c:pt>
                <c:pt idx="4073">
                  <c:v>0.25</c:v>
                </c:pt>
                <c:pt idx="4074">
                  <c:v>0.25</c:v>
                </c:pt>
                <c:pt idx="4075">
                  <c:v>0.25</c:v>
                </c:pt>
                <c:pt idx="4076">
                  <c:v>0.25</c:v>
                </c:pt>
                <c:pt idx="4077">
                  <c:v>0.25</c:v>
                </c:pt>
                <c:pt idx="4078">
                  <c:v>0.25</c:v>
                </c:pt>
                <c:pt idx="4079">
                  <c:v>0.25</c:v>
                </c:pt>
                <c:pt idx="4080">
                  <c:v>0.25</c:v>
                </c:pt>
                <c:pt idx="4081">
                  <c:v>0.25</c:v>
                </c:pt>
                <c:pt idx="4082">
                  <c:v>0.25</c:v>
                </c:pt>
                <c:pt idx="4083">
                  <c:v>0.25</c:v>
                </c:pt>
                <c:pt idx="4084">
                  <c:v>0.25</c:v>
                </c:pt>
                <c:pt idx="4085">
                  <c:v>0.25</c:v>
                </c:pt>
                <c:pt idx="4086">
                  <c:v>0.25</c:v>
                </c:pt>
                <c:pt idx="4087">
                  <c:v>0.25</c:v>
                </c:pt>
                <c:pt idx="4088">
                  <c:v>0.25</c:v>
                </c:pt>
                <c:pt idx="4089">
                  <c:v>0.25</c:v>
                </c:pt>
                <c:pt idx="4090">
                  <c:v>0.25</c:v>
                </c:pt>
                <c:pt idx="4091">
                  <c:v>0.25</c:v>
                </c:pt>
                <c:pt idx="4092">
                  <c:v>0.25</c:v>
                </c:pt>
                <c:pt idx="4093">
                  <c:v>0.25</c:v>
                </c:pt>
                <c:pt idx="4094">
                  <c:v>0.25</c:v>
                </c:pt>
                <c:pt idx="4095">
                  <c:v>0.25</c:v>
                </c:pt>
                <c:pt idx="4096">
                  <c:v>0.25</c:v>
                </c:pt>
                <c:pt idx="4097">
                  <c:v>0.25</c:v>
                </c:pt>
                <c:pt idx="4098">
                  <c:v>0.25</c:v>
                </c:pt>
                <c:pt idx="4099">
                  <c:v>0.25</c:v>
                </c:pt>
                <c:pt idx="4100">
                  <c:v>0.25</c:v>
                </c:pt>
                <c:pt idx="4101">
                  <c:v>0.25</c:v>
                </c:pt>
                <c:pt idx="4102">
                  <c:v>0.25</c:v>
                </c:pt>
                <c:pt idx="4103">
                  <c:v>0.25</c:v>
                </c:pt>
                <c:pt idx="4104">
                  <c:v>0.25</c:v>
                </c:pt>
                <c:pt idx="4105">
                  <c:v>0.25</c:v>
                </c:pt>
                <c:pt idx="4106">
                  <c:v>0.25</c:v>
                </c:pt>
                <c:pt idx="4107">
                  <c:v>0.25</c:v>
                </c:pt>
                <c:pt idx="4108">
                  <c:v>0.25</c:v>
                </c:pt>
                <c:pt idx="4109">
                  <c:v>0.25</c:v>
                </c:pt>
                <c:pt idx="4110">
                  <c:v>0.25</c:v>
                </c:pt>
                <c:pt idx="4111">
                  <c:v>0.25</c:v>
                </c:pt>
                <c:pt idx="4112">
                  <c:v>0.25</c:v>
                </c:pt>
                <c:pt idx="4113">
                  <c:v>0.25</c:v>
                </c:pt>
                <c:pt idx="4114">
                  <c:v>0.25</c:v>
                </c:pt>
                <c:pt idx="4115">
                  <c:v>0.25</c:v>
                </c:pt>
                <c:pt idx="4116">
                  <c:v>0.25</c:v>
                </c:pt>
                <c:pt idx="4117">
                  <c:v>0.25</c:v>
                </c:pt>
                <c:pt idx="4118">
                  <c:v>0.25</c:v>
                </c:pt>
                <c:pt idx="4119">
                  <c:v>0.25</c:v>
                </c:pt>
                <c:pt idx="4120">
                  <c:v>0.25</c:v>
                </c:pt>
                <c:pt idx="4121">
                  <c:v>0.25</c:v>
                </c:pt>
                <c:pt idx="4122">
                  <c:v>0.25</c:v>
                </c:pt>
                <c:pt idx="4123">
                  <c:v>0.25</c:v>
                </c:pt>
                <c:pt idx="4124">
                  <c:v>0.25</c:v>
                </c:pt>
                <c:pt idx="4125">
                  <c:v>0.25</c:v>
                </c:pt>
                <c:pt idx="4126">
                  <c:v>0.25</c:v>
                </c:pt>
                <c:pt idx="4127">
                  <c:v>0.25</c:v>
                </c:pt>
                <c:pt idx="4128">
                  <c:v>0.25</c:v>
                </c:pt>
                <c:pt idx="4129">
                  <c:v>0.25</c:v>
                </c:pt>
                <c:pt idx="4130">
                  <c:v>0.25</c:v>
                </c:pt>
                <c:pt idx="4131">
                  <c:v>0.25</c:v>
                </c:pt>
                <c:pt idx="4132">
                  <c:v>0.25</c:v>
                </c:pt>
                <c:pt idx="4133">
                  <c:v>0.25</c:v>
                </c:pt>
                <c:pt idx="4134">
                  <c:v>0.25</c:v>
                </c:pt>
                <c:pt idx="4135">
                  <c:v>0.25</c:v>
                </c:pt>
                <c:pt idx="4136">
                  <c:v>0.25</c:v>
                </c:pt>
                <c:pt idx="4137">
                  <c:v>0.25</c:v>
                </c:pt>
                <c:pt idx="4138">
                  <c:v>0.25</c:v>
                </c:pt>
                <c:pt idx="4139">
                  <c:v>0.25</c:v>
                </c:pt>
                <c:pt idx="4140">
                  <c:v>0.25</c:v>
                </c:pt>
                <c:pt idx="4141">
                  <c:v>0.25</c:v>
                </c:pt>
                <c:pt idx="4142">
                  <c:v>0.25</c:v>
                </c:pt>
                <c:pt idx="4143">
                  <c:v>0.25</c:v>
                </c:pt>
                <c:pt idx="4144">
                  <c:v>0.25</c:v>
                </c:pt>
                <c:pt idx="4145">
                  <c:v>0.25</c:v>
                </c:pt>
                <c:pt idx="4146">
                  <c:v>0.25</c:v>
                </c:pt>
                <c:pt idx="4147">
                  <c:v>0.25</c:v>
                </c:pt>
                <c:pt idx="4148">
                  <c:v>0.25</c:v>
                </c:pt>
                <c:pt idx="4149">
                  <c:v>0.25</c:v>
                </c:pt>
                <c:pt idx="4150">
                  <c:v>0.25</c:v>
                </c:pt>
                <c:pt idx="4151">
                  <c:v>0.25</c:v>
                </c:pt>
                <c:pt idx="4152">
                  <c:v>0.25</c:v>
                </c:pt>
                <c:pt idx="4153">
                  <c:v>0.25</c:v>
                </c:pt>
                <c:pt idx="4154">
                  <c:v>0.25</c:v>
                </c:pt>
                <c:pt idx="4155">
                  <c:v>0.25</c:v>
                </c:pt>
                <c:pt idx="4156">
                  <c:v>0.25</c:v>
                </c:pt>
                <c:pt idx="4157">
                  <c:v>0.25</c:v>
                </c:pt>
                <c:pt idx="4158">
                  <c:v>0.25</c:v>
                </c:pt>
                <c:pt idx="4159">
                  <c:v>0.25</c:v>
                </c:pt>
                <c:pt idx="4160">
                  <c:v>0.25</c:v>
                </c:pt>
                <c:pt idx="4161">
                  <c:v>0.25</c:v>
                </c:pt>
                <c:pt idx="4162">
                  <c:v>0.25</c:v>
                </c:pt>
                <c:pt idx="4163">
                  <c:v>0.25</c:v>
                </c:pt>
                <c:pt idx="4164">
                  <c:v>0.25</c:v>
                </c:pt>
                <c:pt idx="4165">
                  <c:v>0.25</c:v>
                </c:pt>
                <c:pt idx="4166">
                  <c:v>0.25</c:v>
                </c:pt>
                <c:pt idx="4167">
                  <c:v>0.25</c:v>
                </c:pt>
                <c:pt idx="4168">
                  <c:v>0.25</c:v>
                </c:pt>
                <c:pt idx="4169">
                  <c:v>0.25</c:v>
                </c:pt>
                <c:pt idx="4170">
                  <c:v>0.25</c:v>
                </c:pt>
                <c:pt idx="4171">
                  <c:v>0.25</c:v>
                </c:pt>
                <c:pt idx="4172">
                  <c:v>0.25</c:v>
                </c:pt>
                <c:pt idx="4173">
                  <c:v>0.25</c:v>
                </c:pt>
                <c:pt idx="4174">
                  <c:v>0.25</c:v>
                </c:pt>
                <c:pt idx="4175">
                  <c:v>0.25</c:v>
                </c:pt>
                <c:pt idx="4176">
                  <c:v>0.25</c:v>
                </c:pt>
                <c:pt idx="4177">
                  <c:v>0.25</c:v>
                </c:pt>
                <c:pt idx="4178">
                  <c:v>0.25</c:v>
                </c:pt>
                <c:pt idx="4179">
                  <c:v>0.25</c:v>
                </c:pt>
                <c:pt idx="4180">
                  <c:v>0.25</c:v>
                </c:pt>
                <c:pt idx="4181">
                  <c:v>0.25</c:v>
                </c:pt>
                <c:pt idx="4182">
                  <c:v>0.25</c:v>
                </c:pt>
                <c:pt idx="4183">
                  <c:v>0.25</c:v>
                </c:pt>
                <c:pt idx="4184">
                  <c:v>0.25</c:v>
                </c:pt>
                <c:pt idx="4185">
                  <c:v>0.25</c:v>
                </c:pt>
                <c:pt idx="4186">
                  <c:v>0.25</c:v>
                </c:pt>
                <c:pt idx="4187">
                  <c:v>0.25</c:v>
                </c:pt>
                <c:pt idx="4188">
                  <c:v>0.25</c:v>
                </c:pt>
                <c:pt idx="4189">
                  <c:v>0.25</c:v>
                </c:pt>
                <c:pt idx="4190">
                  <c:v>0.25</c:v>
                </c:pt>
                <c:pt idx="4191">
                  <c:v>0.25</c:v>
                </c:pt>
                <c:pt idx="4192">
                  <c:v>0.25</c:v>
                </c:pt>
                <c:pt idx="4193">
                  <c:v>0.25</c:v>
                </c:pt>
                <c:pt idx="4194">
                  <c:v>0.25</c:v>
                </c:pt>
                <c:pt idx="4195">
                  <c:v>0.25</c:v>
                </c:pt>
                <c:pt idx="4196">
                  <c:v>0.25</c:v>
                </c:pt>
                <c:pt idx="4197">
                  <c:v>0.25</c:v>
                </c:pt>
                <c:pt idx="4198">
                  <c:v>0.25</c:v>
                </c:pt>
                <c:pt idx="4199">
                  <c:v>0.25</c:v>
                </c:pt>
                <c:pt idx="4200">
                  <c:v>0.25</c:v>
                </c:pt>
                <c:pt idx="4201">
                  <c:v>0.25</c:v>
                </c:pt>
                <c:pt idx="4202">
                  <c:v>0.25</c:v>
                </c:pt>
                <c:pt idx="4203">
                  <c:v>0.25</c:v>
                </c:pt>
                <c:pt idx="4204">
                  <c:v>0.25</c:v>
                </c:pt>
                <c:pt idx="4205">
                  <c:v>0.25</c:v>
                </c:pt>
                <c:pt idx="4206">
                  <c:v>0.25</c:v>
                </c:pt>
                <c:pt idx="4207">
                  <c:v>0.25</c:v>
                </c:pt>
                <c:pt idx="4208">
                  <c:v>0.25</c:v>
                </c:pt>
                <c:pt idx="4209">
                  <c:v>0.25</c:v>
                </c:pt>
                <c:pt idx="4210">
                  <c:v>0.25</c:v>
                </c:pt>
                <c:pt idx="4211">
                  <c:v>0.25</c:v>
                </c:pt>
                <c:pt idx="4212">
                  <c:v>0.25</c:v>
                </c:pt>
                <c:pt idx="4213">
                  <c:v>0.25</c:v>
                </c:pt>
                <c:pt idx="4214">
                  <c:v>0.25</c:v>
                </c:pt>
                <c:pt idx="4215">
                  <c:v>0.25</c:v>
                </c:pt>
                <c:pt idx="4216">
                  <c:v>0.25</c:v>
                </c:pt>
                <c:pt idx="4217">
                  <c:v>0.25</c:v>
                </c:pt>
                <c:pt idx="4218">
                  <c:v>0.25</c:v>
                </c:pt>
                <c:pt idx="4219">
                  <c:v>0.25</c:v>
                </c:pt>
                <c:pt idx="4220">
                  <c:v>0.25</c:v>
                </c:pt>
                <c:pt idx="4221">
                  <c:v>0.25</c:v>
                </c:pt>
                <c:pt idx="4222">
                  <c:v>0.25</c:v>
                </c:pt>
                <c:pt idx="4223">
                  <c:v>0.25</c:v>
                </c:pt>
                <c:pt idx="4224">
                  <c:v>0.25</c:v>
                </c:pt>
                <c:pt idx="4225">
                  <c:v>0.25</c:v>
                </c:pt>
                <c:pt idx="4226">
                  <c:v>0.25</c:v>
                </c:pt>
                <c:pt idx="4227">
                  <c:v>0.25</c:v>
                </c:pt>
                <c:pt idx="4228">
                  <c:v>0.25</c:v>
                </c:pt>
                <c:pt idx="4229">
                  <c:v>0.25</c:v>
                </c:pt>
                <c:pt idx="4230">
                  <c:v>0.25</c:v>
                </c:pt>
                <c:pt idx="4231">
                  <c:v>0.25</c:v>
                </c:pt>
                <c:pt idx="4232">
                  <c:v>0.25</c:v>
                </c:pt>
                <c:pt idx="4233">
                  <c:v>0.25</c:v>
                </c:pt>
                <c:pt idx="4234">
                  <c:v>0.25</c:v>
                </c:pt>
                <c:pt idx="4235">
                  <c:v>0.25</c:v>
                </c:pt>
                <c:pt idx="4236">
                  <c:v>0.25</c:v>
                </c:pt>
                <c:pt idx="4237">
                  <c:v>0.25</c:v>
                </c:pt>
                <c:pt idx="4238">
                  <c:v>0.25</c:v>
                </c:pt>
                <c:pt idx="4239">
                  <c:v>0.25</c:v>
                </c:pt>
                <c:pt idx="4240">
                  <c:v>0.25</c:v>
                </c:pt>
                <c:pt idx="4241">
                  <c:v>0.25</c:v>
                </c:pt>
                <c:pt idx="4242">
                  <c:v>0.25</c:v>
                </c:pt>
                <c:pt idx="4243">
                  <c:v>0.25</c:v>
                </c:pt>
                <c:pt idx="4244">
                  <c:v>0.25</c:v>
                </c:pt>
                <c:pt idx="4245">
                  <c:v>0.25</c:v>
                </c:pt>
                <c:pt idx="4246">
                  <c:v>0.25</c:v>
                </c:pt>
                <c:pt idx="4247">
                  <c:v>0.25</c:v>
                </c:pt>
                <c:pt idx="4248">
                  <c:v>0.25</c:v>
                </c:pt>
                <c:pt idx="4249">
                  <c:v>0.25</c:v>
                </c:pt>
                <c:pt idx="4250">
                  <c:v>0.25</c:v>
                </c:pt>
                <c:pt idx="4251">
                  <c:v>0.25</c:v>
                </c:pt>
                <c:pt idx="4252">
                  <c:v>0.25</c:v>
                </c:pt>
                <c:pt idx="4253">
                  <c:v>0.25</c:v>
                </c:pt>
                <c:pt idx="4254">
                  <c:v>0.25</c:v>
                </c:pt>
                <c:pt idx="4255">
                  <c:v>0.25</c:v>
                </c:pt>
                <c:pt idx="4256">
                  <c:v>0.25</c:v>
                </c:pt>
                <c:pt idx="4257">
                  <c:v>0.25</c:v>
                </c:pt>
                <c:pt idx="4258">
                  <c:v>0.25</c:v>
                </c:pt>
                <c:pt idx="4259">
                  <c:v>0.25</c:v>
                </c:pt>
                <c:pt idx="4260">
                  <c:v>0.25</c:v>
                </c:pt>
                <c:pt idx="4261">
                  <c:v>0.25</c:v>
                </c:pt>
                <c:pt idx="4262">
                  <c:v>0.25</c:v>
                </c:pt>
                <c:pt idx="4263">
                  <c:v>0.25</c:v>
                </c:pt>
                <c:pt idx="4264">
                  <c:v>0.25</c:v>
                </c:pt>
                <c:pt idx="4265">
                  <c:v>0.25</c:v>
                </c:pt>
                <c:pt idx="4266">
                  <c:v>0.25</c:v>
                </c:pt>
                <c:pt idx="4267">
                  <c:v>0.25</c:v>
                </c:pt>
                <c:pt idx="4268">
                  <c:v>0.25</c:v>
                </c:pt>
                <c:pt idx="4269">
                  <c:v>0.25</c:v>
                </c:pt>
                <c:pt idx="4270">
                  <c:v>0.25</c:v>
                </c:pt>
                <c:pt idx="4271">
                  <c:v>0.25</c:v>
                </c:pt>
                <c:pt idx="4272">
                  <c:v>0.25</c:v>
                </c:pt>
                <c:pt idx="4273">
                  <c:v>0.25</c:v>
                </c:pt>
                <c:pt idx="4274">
                  <c:v>0.25</c:v>
                </c:pt>
                <c:pt idx="4275">
                  <c:v>0.25</c:v>
                </c:pt>
                <c:pt idx="4276">
                  <c:v>0.25</c:v>
                </c:pt>
                <c:pt idx="4277">
                  <c:v>0.25</c:v>
                </c:pt>
                <c:pt idx="4278">
                  <c:v>0.25</c:v>
                </c:pt>
                <c:pt idx="4279">
                  <c:v>0.25</c:v>
                </c:pt>
                <c:pt idx="4280">
                  <c:v>0.25</c:v>
                </c:pt>
                <c:pt idx="4281">
                  <c:v>0.25</c:v>
                </c:pt>
                <c:pt idx="4282">
                  <c:v>0.25</c:v>
                </c:pt>
                <c:pt idx="4283">
                  <c:v>0.25</c:v>
                </c:pt>
                <c:pt idx="4284">
                  <c:v>0.25</c:v>
                </c:pt>
                <c:pt idx="4285">
                  <c:v>0.25</c:v>
                </c:pt>
                <c:pt idx="4286">
                  <c:v>0.25</c:v>
                </c:pt>
                <c:pt idx="4287">
                  <c:v>0.25</c:v>
                </c:pt>
                <c:pt idx="4288">
                  <c:v>0.25</c:v>
                </c:pt>
                <c:pt idx="4289">
                  <c:v>0.25</c:v>
                </c:pt>
                <c:pt idx="4290">
                  <c:v>0.25</c:v>
                </c:pt>
                <c:pt idx="4291">
                  <c:v>0.25</c:v>
                </c:pt>
                <c:pt idx="4292">
                  <c:v>0.25</c:v>
                </c:pt>
                <c:pt idx="4293">
                  <c:v>0.25</c:v>
                </c:pt>
                <c:pt idx="4294">
                  <c:v>0.25</c:v>
                </c:pt>
                <c:pt idx="4295">
                  <c:v>0.25</c:v>
                </c:pt>
                <c:pt idx="4296">
                  <c:v>0.25</c:v>
                </c:pt>
                <c:pt idx="4297">
                  <c:v>0.25</c:v>
                </c:pt>
                <c:pt idx="4298">
                  <c:v>0.25</c:v>
                </c:pt>
                <c:pt idx="4299">
                  <c:v>0.25</c:v>
                </c:pt>
                <c:pt idx="4300">
                  <c:v>0.25</c:v>
                </c:pt>
                <c:pt idx="4301">
                  <c:v>0.25</c:v>
                </c:pt>
                <c:pt idx="4302">
                  <c:v>0.25</c:v>
                </c:pt>
                <c:pt idx="4303">
                  <c:v>0.25</c:v>
                </c:pt>
                <c:pt idx="4304">
                  <c:v>0.25</c:v>
                </c:pt>
                <c:pt idx="4305">
                  <c:v>0.25</c:v>
                </c:pt>
                <c:pt idx="4306">
                  <c:v>0.25</c:v>
                </c:pt>
                <c:pt idx="4307">
                  <c:v>0.25</c:v>
                </c:pt>
                <c:pt idx="4308">
                  <c:v>0.25</c:v>
                </c:pt>
                <c:pt idx="4309">
                  <c:v>0.25</c:v>
                </c:pt>
                <c:pt idx="4310">
                  <c:v>0.25</c:v>
                </c:pt>
                <c:pt idx="4311">
                  <c:v>0.25</c:v>
                </c:pt>
                <c:pt idx="4312">
                  <c:v>0.25</c:v>
                </c:pt>
                <c:pt idx="4313">
                  <c:v>0.25</c:v>
                </c:pt>
                <c:pt idx="4314">
                  <c:v>0.25</c:v>
                </c:pt>
                <c:pt idx="4315">
                  <c:v>0.25</c:v>
                </c:pt>
                <c:pt idx="4316">
                  <c:v>0.25</c:v>
                </c:pt>
                <c:pt idx="4317">
                  <c:v>0.25</c:v>
                </c:pt>
                <c:pt idx="4318">
                  <c:v>0.25</c:v>
                </c:pt>
                <c:pt idx="4319">
                  <c:v>0.25</c:v>
                </c:pt>
                <c:pt idx="4320">
                  <c:v>0.25</c:v>
                </c:pt>
                <c:pt idx="4321">
                  <c:v>0.25</c:v>
                </c:pt>
                <c:pt idx="4322">
                  <c:v>0.25</c:v>
                </c:pt>
                <c:pt idx="4323">
                  <c:v>0.25</c:v>
                </c:pt>
                <c:pt idx="4324">
                  <c:v>0.25</c:v>
                </c:pt>
                <c:pt idx="4325">
                  <c:v>0.25</c:v>
                </c:pt>
                <c:pt idx="4326">
                  <c:v>0.25</c:v>
                </c:pt>
                <c:pt idx="4327">
                  <c:v>0.25</c:v>
                </c:pt>
                <c:pt idx="4328">
                  <c:v>0.25</c:v>
                </c:pt>
                <c:pt idx="4329">
                  <c:v>0.25</c:v>
                </c:pt>
                <c:pt idx="4330">
                  <c:v>0.25</c:v>
                </c:pt>
                <c:pt idx="4331">
                  <c:v>0.25</c:v>
                </c:pt>
                <c:pt idx="4332">
                  <c:v>0.25</c:v>
                </c:pt>
                <c:pt idx="4333">
                  <c:v>0.25</c:v>
                </c:pt>
                <c:pt idx="4334">
                  <c:v>0.25</c:v>
                </c:pt>
                <c:pt idx="4335">
                  <c:v>0.25</c:v>
                </c:pt>
                <c:pt idx="4336">
                  <c:v>0.25</c:v>
                </c:pt>
                <c:pt idx="4337">
                  <c:v>0.25</c:v>
                </c:pt>
                <c:pt idx="4338">
                  <c:v>0.25</c:v>
                </c:pt>
                <c:pt idx="4339">
                  <c:v>0.25</c:v>
                </c:pt>
                <c:pt idx="4340">
                  <c:v>0.25</c:v>
                </c:pt>
                <c:pt idx="4341">
                  <c:v>0.25</c:v>
                </c:pt>
                <c:pt idx="4342">
                  <c:v>0.25</c:v>
                </c:pt>
                <c:pt idx="4343">
                  <c:v>0.25</c:v>
                </c:pt>
                <c:pt idx="4344">
                  <c:v>0.25</c:v>
                </c:pt>
                <c:pt idx="4345">
                  <c:v>0.25</c:v>
                </c:pt>
                <c:pt idx="4346">
                  <c:v>0.25</c:v>
                </c:pt>
                <c:pt idx="4347">
                  <c:v>0.25</c:v>
                </c:pt>
                <c:pt idx="4348">
                  <c:v>0.25</c:v>
                </c:pt>
                <c:pt idx="4349">
                  <c:v>0.25</c:v>
                </c:pt>
                <c:pt idx="4350">
                  <c:v>0.25</c:v>
                </c:pt>
                <c:pt idx="4351">
                  <c:v>0.25</c:v>
                </c:pt>
                <c:pt idx="4352">
                  <c:v>0.25</c:v>
                </c:pt>
                <c:pt idx="4353">
                  <c:v>0.25</c:v>
                </c:pt>
                <c:pt idx="4354">
                  <c:v>0.25</c:v>
                </c:pt>
                <c:pt idx="4355">
                  <c:v>0.25</c:v>
                </c:pt>
                <c:pt idx="4356">
                  <c:v>0.25</c:v>
                </c:pt>
                <c:pt idx="4357">
                  <c:v>0.25</c:v>
                </c:pt>
                <c:pt idx="4358">
                  <c:v>0.25</c:v>
                </c:pt>
                <c:pt idx="4359">
                  <c:v>0.25</c:v>
                </c:pt>
                <c:pt idx="4360">
                  <c:v>0.25</c:v>
                </c:pt>
                <c:pt idx="4361">
                  <c:v>0.25</c:v>
                </c:pt>
                <c:pt idx="4362">
                  <c:v>0.25</c:v>
                </c:pt>
                <c:pt idx="4363">
                  <c:v>0.25</c:v>
                </c:pt>
                <c:pt idx="4364">
                  <c:v>0.25</c:v>
                </c:pt>
                <c:pt idx="4365">
                  <c:v>0.25</c:v>
                </c:pt>
                <c:pt idx="4366">
                  <c:v>0.25</c:v>
                </c:pt>
                <c:pt idx="4367">
                  <c:v>0.25</c:v>
                </c:pt>
                <c:pt idx="4368">
                  <c:v>0.25</c:v>
                </c:pt>
                <c:pt idx="4369">
                  <c:v>0.25</c:v>
                </c:pt>
                <c:pt idx="4370">
                  <c:v>0.25</c:v>
                </c:pt>
                <c:pt idx="4371">
                  <c:v>0.25</c:v>
                </c:pt>
                <c:pt idx="4372">
                  <c:v>0.25</c:v>
                </c:pt>
                <c:pt idx="4373">
                  <c:v>0.25</c:v>
                </c:pt>
                <c:pt idx="4374">
                  <c:v>0.25</c:v>
                </c:pt>
                <c:pt idx="4375">
                  <c:v>0.25</c:v>
                </c:pt>
                <c:pt idx="4376">
                  <c:v>0.25</c:v>
                </c:pt>
                <c:pt idx="4377">
                  <c:v>0.25</c:v>
                </c:pt>
                <c:pt idx="4378">
                  <c:v>0.25</c:v>
                </c:pt>
                <c:pt idx="4379">
                  <c:v>0.25</c:v>
                </c:pt>
                <c:pt idx="4380">
                  <c:v>0.25</c:v>
                </c:pt>
                <c:pt idx="4381">
                  <c:v>0.25</c:v>
                </c:pt>
                <c:pt idx="4382">
                  <c:v>0.25</c:v>
                </c:pt>
                <c:pt idx="4383">
                  <c:v>0.25</c:v>
                </c:pt>
                <c:pt idx="4384">
                  <c:v>0.25</c:v>
                </c:pt>
                <c:pt idx="4385">
                  <c:v>0.25</c:v>
                </c:pt>
                <c:pt idx="4386">
                  <c:v>0.25</c:v>
                </c:pt>
                <c:pt idx="4387">
                  <c:v>0.25</c:v>
                </c:pt>
                <c:pt idx="4388">
                  <c:v>0.25</c:v>
                </c:pt>
                <c:pt idx="4389">
                  <c:v>0.25</c:v>
                </c:pt>
                <c:pt idx="4390">
                  <c:v>0.25</c:v>
                </c:pt>
                <c:pt idx="4391">
                  <c:v>0.25</c:v>
                </c:pt>
                <c:pt idx="4392">
                  <c:v>0.25</c:v>
                </c:pt>
                <c:pt idx="4393">
                  <c:v>0.25</c:v>
                </c:pt>
                <c:pt idx="4394">
                  <c:v>0.25</c:v>
                </c:pt>
                <c:pt idx="4395">
                  <c:v>0.25</c:v>
                </c:pt>
                <c:pt idx="4396">
                  <c:v>0.25</c:v>
                </c:pt>
                <c:pt idx="4397">
                  <c:v>0.25</c:v>
                </c:pt>
                <c:pt idx="4398">
                  <c:v>0.25</c:v>
                </c:pt>
                <c:pt idx="4399">
                  <c:v>0.25</c:v>
                </c:pt>
                <c:pt idx="4400">
                  <c:v>0.25</c:v>
                </c:pt>
                <c:pt idx="4401">
                  <c:v>0.25</c:v>
                </c:pt>
                <c:pt idx="4402">
                  <c:v>0.25</c:v>
                </c:pt>
                <c:pt idx="4403">
                  <c:v>0.25</c:v>
                </c:pt>
                <c:pt idx="4404">
                  <c:v>0.25</c:v>
                </c:pt>
                <c:pt idx="4405">
                  <c:v>0.25</c:v>
                </c:pt>
                <c:pt idx="4406">
                  <c:v>0.25</c:v>
                </c:pt>
                <c:pt idx="4407">
                  <c:v>0.25</c:v>
                </c:pt>
                <c:pt idx="4408">
                  <c:v>0.25</c:v>
                </c:pt>
                <c:pt idx="4409">
                  <c:v>0.25</c:v>
                </c:pt>
                <c:pt idx="4410">
                  <c:v>0.25</c:v>
                </c:pt>
                <c:pt idx="4411">
                  <c:v>0.25</c:v>
                </c:pt>
                <c:pt idx="4412">
                  <c:v>0.25</c:v>
                </c:pt>
                <c:pt idx="4413">
                  <c:v>0.25</c:v>
                </c:pt>
                <c:pt idx="4414">
                  <c:v>0.25</c:v>
                </c:pt>
                <c:pt idx="4415">
                  <c:v>0.25</c:v>
                </c:pt>
                <c:pt idx="4416">
                  <c:v>0.25</c:v>
                </c:pt>
                <c:pt idx="4417">
                  <c:v>0.25</c:v>
                </c:pt>
                <c:pt idx="4418">
                  <c:v>0.25</c:v>
                </c:pt>
                <c:pt idx="4419">
                  <c:v>0.25</c:v>
                </c:pt>
                <c:pt idx="4420">
                  <c:v>0.25</c:v>
                </c:pt>
                <c:pt idx="4421">
                  <c:v>0.25</c:v>
                </c:pt>
                <c:pt idx="4422">
                  <c:v>0.25</c:v>
                </c:pt>
                <c:pt idx="4423">
                  <c:v>0.25</c:v>
                </c:pt>
                <c:pt idx="4424">
                  <c:v>0.25</c:v>
                </c:pt>
                <c:pt idx="4425">
                  <c:v>0.25</c:v>
                </c:pt>
                <c:pt idx="4426">
                  <c:v>0.25</c:v>
                </c:pt>
                <c:pt idx="4427">
                  <c:v>0.25</c:v>
                </c:pt>
                <c:pt idx="4428">
                  <c:v>0.25</c:v>
                </c:pt>
                <c:pt idx="4429">
                  <c:v>0.25</c:v>
                </c:pt>
                <c:pt idx="4430">
                  <c:v>0.25</c:v>
                </c:pt>
                <c:pt idx="4431">
                  <c:v>0.25</c:v>
                </c:pt>
                <c:pt idx="4432">
                  <c:v>0.25</c:v>
                </c:pt>
                <c:pt idx="4433">
                  <c:v>0.25</c:v>
                </c:pt>
                <c:pt idx="4434">
                  <c:v>0.25</c:v>
                </c:pt>
                <c:pt idx="4435">
                  <c:v>0.25</c:v>
                </c:pt>
                <c:pt idx="4436">
                  <c:v>0.25</c:v>
                </c:pt>
                <c:pt idx="4437">
                  <c:v>0.25</c:v>
                </c:pt>
                <c:pt idx="4438">
                  <c:v>0.25</c:v>
                </c:pt>
                <c:pt idx="4439">
                  <c:v>0.25</c:v>
                </c:pt>
                <c:pt idx="4440">
                  <c:v>0.25</c:v>
                </c:pt>
                <c:pt idx="4441">
                  <c:v>0.25</c:v>
                </c:pt>
                <c:pt idx="4442">
                  <c:v>0.25</c:v>
                </c:pt>
                <c:pt idx="4443">
                  <c:v>0.25</c:v>
                </c:pt>
                <c:pt idx="4444">
                  <c:v>0.25</c:v>
                </c:pt>
                <c:pt idx="4445">
                  <c:v>0.25</c:v>
                </c:pt>
                <c:pt idx="4446">
                  <c:v>0.25</c:v>
                </c:pt>
                <c:pt idx="4447">
                  <c:v>0.25</c:v>
                </c:pt>
                <c:pt idx="4448">
                  <c:v>0.25</c:v>
                </c:pt>
                <c:pt idx="4449">
                  <c:v>0.25</c:v>
                </c:pt>
                <c:pt idx="4450">
                  <c:v>0.25</c:v>
                </c:pt>
                <c:pt idx="4451">
                  <c:v>0.25</c:v>
                </c:pt>
                <c:pt idx="4452">
                  <c:v>0.25</c:v>
                </c:pt>
                <c:pt idx="4453">
                  <c:v>0.25</c:v>
                </c:pt>
                <c:pt idx="4454">
                  <c:v>0.25</c:v>
                </c:pt>
                <c:pt idx="4455">
                  <c:v>0.25</c:v>
                </c:pt>
                <c:pt idx="4456">
                  <c:v>0.25</c:v>
                </c:pt>
                <c:pt idx="4457">
                  <c:v>0.25</c:v>
                </c:pt>
                <c:pt idx="4458">
                  <c:v>0.25</c:v>
                </c:pt>
                <c:pt idx="4459">
                  <c:v>0.25</c:v>
                </c:pt>
                <c:pt idx="4460">
                  <c:v>0.25</c:v>
                </c:pt>
                <c:pt idx="4461">
                  <c:v>0.25</c:v>
                </c:pt>
                <c:pt idx="4462">
                  <c:v>0.25</c:v>
                </c:pt>
                <c:pt idx="4463">
                  <c:v>0.25</c:v>
                </c:pt>
                <c:pt idx="4464">
                  <c:v>0.25</c:v>
                </c:pt>
                <c:pt idx="4465">
                  <c:v>0.25</c:v>
                </c:pt>
                <c:pt idx="4466">
                  <c:v>0.25</c:v>
                </c:pt>
                <c:pt idx="4467">
                  <c:v>0.25</c:v>
                </c:pt>
                <c:pt idx="4468">
                  <c:v>0.25</c:v>
                </c:pt>
                <c:pt idx="4469">
                  <c:v>0.25</c:v>
                </c:pt>
                <c:pt idx="4470">
                  <c:v>0.25</c:v>
                </c:pt>
                <c:pt idx="4471">
                  <c:v>0.25</c:v>
                </c:pt>
                <c:pt idx="4472">
                  <c:v>0.25</c:v>
                </c:pt>
                <c:pt idx="4473">
                  <c:v>0.25</c:v>
                </c:pt>
                <c:pt idx="4474">
                  <c:v>0.25</c:v>
                </c:pt>
                <c:pt idx="4475">
                  <c:v>0.25</c:v>
                </c:pt>
                <c:pt idx="4476">
                  <c:v>0.25</c:v>
                </c:pt>
                <c:pt idx="4477">
                  <c:v>0.25</c:v>
                </c:pt>
                <c:pt idx="4478">
                  <c:v>0.25</c:v>
                </c:pt>
                <c:pt idx="4479">
                  <c:v>0.25</c:v>
                </c:pt>
                <c:pt idx="4480">
                  <c:v>0.25</c:v>
                </c:pt>
                <c:pt idx="4481">
                  <c:v>0.25</c:v>
                </c:pt>
                <c:pt idx="4482">
                  <c:v>0.25</c:v>
                </c:pt>
                <c:pt idx="4483">
                  <c:v>0.25</c:v>
                </c:pt>
                <c:pt idx="4484">
                  <c:v>0.25</c:v>
                </c:pt>
                <c:pt idx="4485">
                  <c:v>0.25</c:v>
                </c:pt>
                <c:pt idx="4486">
                  <c:v>0.25</c:v>
                </c:pt>
                <c:pt idx="4487">
                  <c:v>0.25</c:v>
                </c:pt>
                <c:pt idx="4488">
                  <c:v>0.25</c:v>
                </c:pt>
                <c:pt idx="4489">
                  <c:v>0.25</c:v>
                </c:pt>
                <c:pt idx="4490">
                  <c:v>0.25</c:v>
                </c:pt>
                <c:pt idx="4491">
                  <c:v>0.25</c:v>
                </c:pt>
                <c:pt idx="4492">
                  <c:v>0.25</c:v>
                </c:pt>
                <c:pt idx="4493">
                  <c:v>0.25</c:v>
                </c:pt>
                <c:pt idx="4494">
                  <c:v>0.25</c:v>
                </c:pt>
                <c:pt idx="4495">
                  <c:v>0.25</c:v>
                </c:pt>
                <c:pt idx="4496">
                  <c:v>0.25</c:v>
                </c:pt>
                <c:pt idx="4497">
                  <c:v>0.25</c:v>
                </c:pt>
                <c:pt idx="4498">
                  <c:v>0.25</c:v>
                </c:pt>
                <c:pt idx="4499">
                  <c:v>0.25</c:v>
                </c:pt>
                <c:pt idx="4500">
                  <c:v>0.25</c:v>
                </c:pt>
                <c:pt idx="4501">
                  <c:v>0.25</c:v>
                </c:pt>
                <c:pt idx="4502">
                  <c:v>0.25</c:v>
                </c:pt>
                <c:pt idx="4503">
                  <c:v>0.25</c:v>
                </c:pt>
                <c:pt idx="4504">
                  <c:v>0.25</c:v>
                </c:pt>
                <c:pt idx="4505">
                  <c:v>0.25</c:v>
                </c:pt>
                <c:pt idx="4506">
                  <c:v>0.25</c:v>
                </c:pt>
                <c:pt idx="4507">
                  <c:v>0.25</c:v>
                </c:pt>
                <c:pt idx="4508">
                  <c:v>0.25</c:v>
                </c:pt>
                <c:pt idx="4509">
                  <c:v>0.25</c:v>
                </c:pt>
                <c:pt idx="4510">
                  <c:v>0.25</c:v>
                </c:pt>
                <c:pt idx="4511">
                  <c:v>0.25</c:v>
                </c:pt>
                <c:pt idx="4512">
                  <c:v>0.25</c:v>
                </c:pt>
                <c:pt idx="4513">
                  <c:v>0.25</c:v>
                </c:pt>
                <c:pt idx="4514">
                  <c:v>0.25</c:v>
                </c:pt>
                <c:pt idx="4515">
                  <c:v>0.25</c:v>
                </c:pt>
                <c:pt idx="4516">
                  <c:v>0.25</c:v>
                </c:pt>
                <c:pt idx="4517">
                  <c:v>0.25</c:v>
                </c:pt>
                <c:pt idx="4518">
                  <c:v>0.25</c:v>
                </c:pt>
                <c:pt idx="4519">
                  <c:v>0.25</c:v>
                </c:pt>
                <c:pt idx="4520">
                  <c:v>0.25</c:v>
                </c:pt>
                <c:pt idx="4521">
                  <c:v>0.25</c:v>
                </c:pt>
                <c:pt idx="4522">
                  <c:v>0.25</c:v>
                </c:pt>
                <c:pt idx="4523">
                  <c:v>0.25</c:v>
                </c:pt>
                <c:pt idx="4524">
                  <c:v>0.25</c:v>
                </c:pt>
                <c:pt idx="4525">
                  <c:v>0.25</c:v>
                </c:pt>
                <c:pt idx="4526">
                  <c:v>0.25</c:v>
                </c:pt>
                <c:pt idx="4527">
                  <c:v>0.25</c:v>
                </c:pt>
                <c:pt idx="4528">
                  <c:v>0.25</c:v>
                </c:pt>
                <c:pt idx="4529">
                  <c:v>0.25</c:v>
                </c:pt>
                <c:pt idx="4530">
                  <c:v>0.25</c:v>
                </c:pt>
                <c:pt idx="4531">
                  <c:v>0.25</c:v>
                </c:pt>
                <c:pt idx="4532">
                  <c:v>0.25</c:v>
                </c:pt>
                <c:pt idx="4533">
                  <c:v>0.25</c:v>
                </c:pt>
                <c:pt idx="4534">
                  <c:v>0.25</c:v>
                </c:pt>
                <c:pt idx="4535">
                  <c:v>0.25</c:v>
                </c:pt>
                <c:pt idx="4536">
                  <c:v>0.25</c:v>
                </c:pt>
                <c:pt idx="4537">
                  <c:v>0.25</c:v>
                </c:pt>
                <c:pt idx="4538">
                  <c:v>0.25</c:v>
                </c:pt>
                <c:pt idx="4539">
                  <c:v>0.25</c:v>
                </c:pt>
                <c:pt idx="4540">
                  <c:v>0.25</c:v>
                </c:pt>
                <c:pt idx="4541">
                  <c:v>0.25</c:v>
                </c:pt>
                <c:pt idx="4542">
                  <c:v>0.25</c:v>
                </c:pt>
                <c:pt idx="4543">
                  <c:v>0.25</c:v>
                </c:pt>
                <c:pt idx="4544">
                  <c:v>0.25</c:v>
                </c:pt>
                <c:pt idx="4545">
                  <c:v>0.25</c:v>
                </c:pt>
                <c:pt idx="4546">
                  <c:v>0.25</c:v>
                </c:pt>
                <c:pt idx="4547">
                  <c:v>0.25</c:v>
                </c:pt>
                <c:pt idx="4548">
                  <c:v>0.25</c:v>
                </c:pt>
                <c:pt idx="4549">
                  <c:v>0.25</c:v>
                </c:pt>
                <c:pt idx="4550">
                  <c:v>0.25</c:v>
                </c:pt>
                <c:pt idx="4551">
                  <c:v>0.25</c:v>
                </c:pt>
                <c:pt idx="4552">
                  <c:v>0.25</c:v>
                </c:pt>
                <c:pt idx="4553">
                  <c:v>0.25</c:v>
                </c:pt>
                <c:pt idx="4554">
                  <c:v>0.25</c:v>
                </c:pt>
                <c:pt idx="4555">
                  <c:v>0.25</c:v>
                </c:pt>
                <c:pt idx="4556">
                  <c:v>0.25</c:v>
                </c:pt>
                <c:pt idx="4557">
                  <c:v>0.25</c:v>
                </c:pt>
                <c:pt idx="4558">
                  <c:v>0.25</c:v>
                </c:pt>
                <c:pt idx="4559">
                  <c:v>0.25</c:v>
                </c:pt>
                <c:pt idx="4560">
                  <c:v>0.25</c:v>
                </c:pt>
                <c:pt idx="4561">
                  <c:v>0.25</c:v>
                </c:pt>
                <c:pt idx="4562">
                  <c:v>0.25</c:v>
                </c:pt>
                <c:pt idx="4563">
                  <c:v>0.25</c:v>
                </c:pt>
                <c:pt idx="4564">
                  <c:v>0.25</c:v>
                </c:pt>
                <c:pt idx="4565">
                  <c:v>0.25</c:v>
                </c:pt>
                <c:pt idx="4566">
                  <c:v>0.25</c:v>
                </c:pt>
                <c:pt idx="4567">
                  <c:v>0.25</c:v>
                </c:pt>
                <c:pt idx="4568">
                  <c:v>0.25</c:v>
                </c:pt>
                <c:pt idx="4569">
                  <c:v>0.25</c:v>
                </c:pt>
                <c:pt idx="4570">
                  <c:v>0.25</c:v>
                </c:pt>
                <c:pt idx="4571">
                  <c:v>0.25</c:v>
                </c:pt>
                <c:pt idx="4572">
                  <c:v>0.25</c:v>
                </c:pt>
                <c:pt idx="4573">
                  <c:v>0.25</c:v>
                </c:pt>
                <c:pt idx="4574">
                  <c:v>0.25</c:v>
                </c:pt>
                <c:pt idx="4575">
                  <c:v>0.25</c:v>
                </c:pt>
                <c:pt idx="4576">
                  <c:v>0.25</c:v>
                </c:pt>
                <c:pt idx="4577">
                  <c:v>0.25</c:v>
                </c:pt>
                <c:pt idx="4578">
                  <c:v>0.25</c:v>
                </c:pt>
                <c:pt idx="4579">
                  <c:v>0.25</c:v>
                </c:pt>
                <c:pt idx="4580">
                  <c:v>0.25</c:v>
                </c:pt>
                <c:pt idx="4581">
                  <c:v>0.25</c:v>
                </c:pt>
                <c:pt idx="4582">
                  <c:v>0.25</c:v>
                </c:pt>
                <c:pt idx="4583">
                  <c:v>0.25</c:v>
                </c:pt>
                <c:pt idx="4584">
                  <c:v>0.25</c:v>
                </c:pt>
                <c:pt idx="4585">
                  <c:v>0.25</c:v>
                </c:pt>
                <c:pt idx="4586">
                  <c:v>0.25</c:v>
                </c:pt>
                <c:pt idx="4587">
                  <c:v>0.25</c:v>
                </c:pt>
                <c:pt idx="4588">
                  <c:v>0.25</c:v>
                </c:pt>
                <c:pt idx="4589">
                  <c:v>0.25</c:v>
                </c:pt>
                <c:pt idx="4590">
                  <c:v>0.25</c:v>
                </c:pt>
                <c:pt idx="4591">
                  <c:v>0.25</c:v>
                </c:pt>
                <c:pt idx="4592">
                  <c:v>0.25</c:v>
                </c:pt>
                <c:pt idx="4593">
                  <c:v>0.25</c:v>
                </c:pt>
                <c:pt idx="4594">
                  <c:v>0.25</c:v>
                </c:pt>
                <c:pt idx="4595">
                  <c:v>0.25</c:v>
                </c:pt>
                <c:pt idx="4596">
                  <c:v>0.25</c:v>
                </c:pt>
                <c:pt idx="4597">
                  <c:v>0.25</c:v>
                </c:pt>
                <c:pt idx="4598">
                  <c:v>0.25</c:v>
                </c:pt>
                <c:pt idx="4599">
                  <c:v>0.25</c:v>
                </c:pt>
                <c:pt idx="4600">
                  <c:v>0.25</c:v>
                </c:pt>
                <c:pt idx="4601">
                  <c:v>0.25</c:v>
                </c:pt>
                <c:pt idx="4602">
                  <c:v>0.25</c:v>
                </c:pt>
                <c:pt idx="4603">
                  <c:v>0.25</c:v>
                </c:pt>
                <c:pt idx="4604">
                  <c:v>0.25</c:v>
                </c:pt>
                <c:pt idx="4605">
                  <c:v>0.25</c:v>
                </c:pt>
                <c:pt idx="4606">
                  <c:v>0.25</c:v>
                </c:pt>
                <c:pt idx="4607">
                  <c:v>0.25</c:v>
                </c:pt>
                <c:pt idx="4608">
                  <c:v>0.25</c:v>
                </c:pt>
                <c:pt idx="4609">
                  <c:v>0.25</c:v>
                </c:pt>
                <c:pt idx="4610">
                  <c:v>0.25</c:v>
                </c:pt>
                <c:pt idx="4611">
                  <c:v>0.25</c:v>
                </c:pt>
                <c:pt idx="4612">
                  <c:v>0.25</c:v>
                </c:pt>
                <c:pt idx="4613">
                  <c:v>0.25</c:v>
                </c:pt>
                <c:pt idx="4614">
                  <c:v>0.25</c:v>
                </c:pt>
                <c:pt idx="4615">
                  <c:v>0.25</c:v>
                </c:pt>
                <c:pt idx="4616">
                  <c:v>0.25</c:v>
                </c:pt>
                <c:pt idx="4617">
                  <c:v>0.25</c:v>
                </c:pt>
                <c:pt idx="4618">
                  <c:v>0.25</c:v>
                </c:pt>
                <c:pt idx="4619">
                  <c:v>0.25</c:v>
                </c:pt>
                <c:pt idx="4620">
                  <c:v>0.25</c:v>
                </c:pt>
                <c:pt idx="4621">
                  <c:v>0.25</c:v>
                </c:pt>
                <c:pt idx="4622">
                  <c:v>0.25</c:v>
                </c:pt>
                <c:pt idx="4623">
                  <c:v>0.25</c:v>
                </c:pt>
                <c:pt idx="4624">
                  <c:v>0.25</c:v>
                </c:pt>
                <c:pt idx="4625">
                  <c:v>0.25</c:v>
                </c:pt>
                <c:pt idx="4626">
                  <c:v>0.25</c:v>
                </c:pt>
                <c:pt idx="4627">
                  <c:v>0.25</c:v>
                </c:pt>
                <c:pt idx="4628">
                  <c:v>0.25</c:v>
                </c:pt>
                <c:pt idx="4629">
                  <c:v>0.25</c:v>
                </c:pt>
                <c:pt idx="4630">
                  <c:v>0.25</c:v>
                </c:pt>
                <c:pt idx="4631">
                  <c:v>0.25</c:v>
                </c:pt>
                <c:pt idx="4632">
                  <c:v>0.25</c:v>
                </c:pt>
                <c:pt idx="4633">
                  <c:v>0.25</c:v>
                </c:pt>
                <c:pt idx="4634">
                  <c:v>0.25</c:v>
                </c:pt>
                <c:pt idx="4635">
                  <c:v>0.25</c:v>
                </c:pt>
                <c:pt idx="4636">
                  <c:v>0.25</c:v>
                </c:pt>
                <c:pt idx="4637">
                  <c:v>0.25</c:v>
                </c:pt>
                <c:pt idx="4638">
                  <c:v>0.25</c:v>
                </c:pt>
                <c:pt idx="4639">
                  <c:v>0.25</c:v>
                </c:pt>
                <c:pt idx="4640">
                  <c:v>0.25</c:v>
                </c:pt>
                <c:pt idx="4641">
                  <c:v>0.25</c:v>
                </c:pt>
                <c:pt idx="4642">
                  <c:v>0.25</c:v>
                </c:pt>
                <c:pt idx="4643">
                  <c:v>0.25</c:v>
                </c:pt>
                <c:pt idx="4644">
                  <c:v>0.25</c:v>
                </c:pt>
                <c:pt idx="4645">
                  <c:v>0.25</c:v>
                </c:pt>
                <c:pt idx="4646">
                  <c:v>0.25</c:v>
                </c:pt>
                <c:pt idx="4647">
                  <c:v>0.25</c:v>
                </c:pt>
                <c:pt idx="4648">
                  <c:v>0.25</c:v>
                </c:pt>
                <c:pt idx="4649">
                  <c:v>0.25</c:v>
                </c:pt>
                <c:pt idx="4650">
                  <c:v>0.25</c:v>
                </c:pt>
                <c:pt idx="4651">
                  <c:v>0.25</c:v>
                </c:pt>
                <c:pt idx="4652">
                  <c:v>0.25</c:v>
                </c:pt>
                <c:pt idx="4653">
                  <c:v>0.25</c:v>
                </c:pt>
                <c:pt idx="4654">
                  <c:v>0.25</c:v>
                </c:pt>
                <c:pt idx="4655">
                  <c:v>0.25</c:v>
                </c:pt>
                <c:pt idx="4656">
                  <c:v>0.25</c:v>
                </c:pt>
                <c:pt idx="4657">
                  <c:v>0.25</c:v>
                </c:pt>
                <c:pt idx="4658">
                  <c:v>0.25</c:v>
                </c:pt>
                <c:pt idx="4659">
                  <c:v>0.25</c:v>
                </c:pt>
                <c:pt idx="4660">
                  <c:v>0.25</c:v>
                </c:pt>
                <c:pt idx="4661">
                  <c:v>0.25</c:v>
                </c:pt>
                <c:pt idx="4662">
                  <c:v>0.25</c:v>
                </c:pt>
                <c:pt idx="4663">
                  <c:v>0.25</c:v>
                </c:pt>
                <c:pt idx="4664">
                  <c:v>0.25</c:v>
                </c:pt>
                <c:pt idx="4665">
                  <c:v>0.25</c:v>
                </c:pt>
                <c:pt idx="4666">
                  <c:v>0.25</c:v>
                </c:pt>
                <c:pt idx="4667">
                  <c:v>0.25</c:v>
                </c:pt>
                <c:pt idx="4668">
                  <c:v>0.25</c:v>
                </c:pt>
                <c:pt idx="4669">
                  <c:v>0.25</c:v>
                </c:pt>
                <c:pt idx="4670">
                  <c:v>0.25</c:v>
                </c:pt>
                <c:pt idx="4671">
                  <c:v>0.25</c:v>
                </c:pt>
                <c:pt idx="4672">
                  <c:v>0.25</c:v>
                </c:pt>
                <c:pt idx="4673">
                  <c:v>0.25</c:v>
                </c:pt>
                <c:pt idx="4674">
                  <c:v>0.25</c:v>
                </c:pt>
                <c:pt idx="4675">
                  <c:v>0.25</c:v>
                </c:pt>
                <c:pt idx="4676">
                  <c:v>0.25</c:v>
                </c:pt>
                <c:pt idx="4677">
                  <c:v>0.25</c:v>
                </c:pt>
                <c:pt idx="4678">
                  <c:v>0.25</c:v>
                </c:pt>
                <c:pt idx="4679">
                  <c:v>0.25</c:v>
                </c:pt>
                <c:pt idx="4680">
                  <c:v>0.25</c:v>
                </c:pt>
                <c:pt idx="4681">
                  <c:v>0.25</c:v>
                </c:pt>
                <c:pt idx="4682">
                  <c:v>0.25</c:v>
                </c:pt>
                <c:pt idx="4683">
                  <c:v>0.25</c:v>
                </c:pt>
                <c:pt idx="4684">
                  <c:v>0.25</c:v>
                </c:pt>
                <c:pt idx="4685">
                  <c:v>0.25</c:v>
                </c:pt>
                <c:pt idx="4686">
                  <c:v>0.25</c:v>
                </c:pt>
                <c:pt idx="4687">
                  <c:v>0.25</c:v>
                </c:pt>
                <c:pt idx="4688">
                  <c:v>0.25</c:v>
                </c:pt>
                <c:pt idx="4689">
                  <c:v>0.25</c:v>
                </c:pt>
                <c:pt idx="4690">
                  <c:v>0.25</c:v>
                </c:pt>
                <c:pt idx="4691">
                  <c:v>0.25</c:v>
                </c:pt>
                <c:pt idx="4692">
                  <c:v>0.25</c:v>
                </c:pt>
                <c:pt idx="4693">
                  <c:v>0.25</c:v>
                </c:pt>
                <c:pt idx="4694">
                  <c:v>0.25</c:v>
                </c:pt>
                <c:pt idx="4695">
                  <c:v>0.25</c:v>
                </c:pt>
                <c:pt idx="4696">
                  <c:v>0.25</c:v>
                </c:pt>
                <c:pt idx="4697">
                  <c:v>0.25</c:v>
                </c:pt>
                <c:pt idx="4698">
                  <c:v>0.25</c:v>
                </c:pt>
                <c:pt idx="4699">
                  <c:v>0.25</c:v>
                </c:pt>
                <c:pt idx="4700">
                  <c:v>0.25</c:v>
                </c:pt>
                <c:pt idx="4701">
                  <c:v>0.25</c:v>
                </c:pt>
                <c:pt idx="4702">
                  <c:v>0.25</c:v>
                </c:pt>
                <c:pt idx="4703">
                  <c:v>0.25</c:v>
                </c:pt>
                <c:pt idx="4704">
                  <c:v>0.25</c:v>
                </c:pt>
                <c:pt idx="4705">
                  <c:v>0.25</c:v>
                </c:pt>
                <c:pt idx="4706">
                  <c:v>0.25</c:v>
                </c:pt>
                <c:pt idx="4707">
                  <c:v>0.25</c:v>
                </c:pt>
                <c:pt idx="4708">
                  <c:v>0.25</c:v>
                </c:pt>
                <c:pt idx="4709">
                  <c:v>0.25</c:v>
                </c:pt>
                <c:pt idx="4710">
                  <c:v>0.25</c:v>
                </c:pt>
                <c:pt idx="4711">
                  <c:v>0.25</c:v>
                </c:pt>
                <c:pt idx="4712">
                  <c:v>0.25</c:v>
                </c:pt>
                <c:pt idx="4713">
                  <c:v>0.25</c:v>
                </c:pt>
                <c:pt idx="4714">
                  <c:v>0.25</c:v>
                </c:pt>
                <c:pt idx="4715">
                  <c:v>0.25</c:v>
                </c:pt>
                <c:pt idx="4716">
                  <c:v>0.25</c:v>
                </c:pt>
                <c:pt idx="4717">
                  <c:v>0.25</c:v>
                </c:pt>
                <c:pt idx="4718">
                  <c:v>0.25</c:v>
                </c:pt>
                <c:pt idx="4719">
                  <c:v>0.25</c:v>
                </c:pt>
                <c:pt idx="4720">
                  <c:v>0.25</c:v>
                </c:pt>
                <c:pt idx="4721">
                  <c:v>0.25</c:v>
                </c:pt>
                <c:pt idx="4722">
                  <c:v>0.25</c:v>
                </c:pt>
                <c:pt idx="4723">
                  <c:v>0.25</c:v>
                </c:pt>
                <c:pt idx="4724">
                  <c:v>0.25</c:v>
                </c:pt>
                <c:pt idx="4725">
                  <c:v>0.25</c:v>
                </c:pt>
                <c:pt idx="4726">
                  <c:v>0.25</c:v>
                </c:pt>
                <c:pt idx="4727">
                  <c:v>0.25</c:v>
                </c:pt>
                <c:pt idx="4728">
                  <c:v>0.25</c:v>
                </c:pt>
                <c:pt idx="4729">
                  <c:v>0.25</c:v>
                </c:pt>
                <c:pt idx="4730">
                  <c:v>0.25</c:v>
                </c:pt>
                <c:pt idx="4731">
                  <c:v>0.25</c:v>
                </c:pt>
                <c:pt idx="4732">
                  <c:v>0.25</c:v>
                </c:pt>
                <c:pt idx="4733">
                  <c:v>0.25</c:v>
                </c:pt>
                <c:pt idx="4734">
                  <c:v>0.25</c:v>
                </c:pt>
                <c:pt idx="4735">
                  <c:v>0.25</c:v>
                </c:pt>
                <c:pt idx="4736">
                  <c:v>0.25</c:v>
                </c:pt>
                <c:pt idx="4737">
                  <c:v>0.25</c:v>
                </c:pt>
                <c:pt idx="4738">
                  <c:v>0.25</c:v>
                </c:pt>
                <c:pt idx="4739">
                  <c:v>0.25</c:v>
                </c:pt>
                <c:pt idx="4740">
                  <c:v>0.25</c:v>
                </c:pt>
                <c:pt idx="4741">
                  <c:v>0.25</c:v>
                </c:pt>
                <c:pt idx="4742">
                  <c:v>0.25</c:v>
                </c:pt>
                <c:pt idx="4743">
                  <c:v>0.25</c:v>
                </c:pt>
                <c:pt idx="4744">
                  <c:v>0.25</c:v>
                </c:pt>
                <c:pt idx="4745">
                  <c:v>0.25</c:v>
                </c:pt>
                <c:pt idx="4746">
                  <c:v>0.25</c:v>
                </c:pt>
                <c:pt idx="4747">
                  <c:v>0.25</c:v>
                </c:pt>
                <c:pt idx="4748">
                  <c:v>0.25</c:v>
                </c:pt>
                <c:pt idx="4749">
                  <c:v>0.25</c:v>
                </c:pt>
                <c:pt idx="4750">
                  <c:v>0.25</c:v>
                </c:pt>
                <c:pt idx="4751">
                  <c:v>0.25</c:v>
                </c:pt>
                <c:pt idx="4752">
                  <c:v>0.25</c:v>
                </c:pt>
                <c:pt idx="4753">
                  <c:v>0.25</c:v>
                </c:pt>
                <c:pt idx="4754">
                  <c:v>0.25</c:v>
                </c:pt>
                <c:pt idx="4755">
                  <c:v>0.25</c:v>
                </c:pt>
                <c:pt idx="4756">
                  <c:v>0.25</c:v>
                </c:pt>
                <c:pt idx="4757">
                  <c:v>0.25</c:v>
                </c:pt>
                <c:pt idx="4758">
                  <c:v>0.25</c:v>
                </c:pt>
                <c:pt idx="4759">
                  <c:v>0.25</c:v>
                </c:pt>
                <c:pt idx="4760">
                  <c:v>0.25</c:v>
                </c:pt>
                <c:pt idx="4761">
                  <c:v>0.25</c:v>
                </c:pt>
                <c:pt idx="4762">
                  <c:v>0.25</c:v>
                </c:pt>
                <c:pt idx="4763">
                  <c:v>0.25</c:v>
                </c:pt>
                <c:pt idx="4764">
                  <c:v>0.25</c:v>
                </c:pt>
                <c:pt idx="4765">
                  <c:v>0.25</c:v>
                </c:pt>
                <c:pt idx="4766">
                  <c:v>0.25</c:v>
                </c:pt>
                <c:pt idx="4767">
                  <c:v>0.25</c:v>
                </c:pt>
                <c:pt idx="4768">
                  <c:v>0.25</c:v>
                </c:pt>
                <c:pt idx="4769">
                  <c:v>0.25</c:v>
                </c:pt>
                <c:pt idx="4770">
                  <c:v>0.25</c:v>
                </c:pt>
                <c:pt idx="4771">
                  <c:v>0.25</c:v>
                </c:pt>
                <c:pt idx="4772">
                  <c:v>0.25</c:v>
                </c:pt>
                <c:pt idx="4773">
                  <c:v>0.25</c:v>
                </c:pt>
                <c:pt idx="4774">
                  <c:v>0.25</c:v>
                </c:pt>
                <c:pt idx="4775">
                  <c:v>0.25</c:v>
                </c:pt>
                <c:pt idx="4776">
                  <c:v>0.25</c:v>
                </c:pt>
                <c:pt idx="4777">
                  <c:v>0.25</c:v>
                </c:pt>
                <c:pt idx="4778">
                  <c:v>0.25</c:v>
                </c:pt>
                <c:pt idx="4779">
                  <c:v>0.25</c:v>
                </c:pt>
                <c:pt idx="4780">
                  <c:v>0.25</c:v>
                </c:pt>
                <c:pt idx="4781">
                  <c:v>0.25</c:v>
                </c:pt>
                <c:pt idx="4782">
                  <c:v>0.25</c:v>
                </c:pt>
                <c:pt idx="4783">
                  <c:v>0.25</c:v>
                </c:pt>
                <c:pt idx="4784">
                  <c:v>0.25</c:v>
                </c:pt>
                <c:pt idx="4785">
                  <c:v>0.25</c:v>
                </c:pt>
                <c:pt idx="4786">
                  <c:v>0.25</c:v>
                </c:pt>
                <c:pt idx="4787">
                  <c:v>0.25</c:v>
                </c:pt>
                <c:pt idx="4788">
                  <c:v>0.25</c:v>
                </c:pt>
                <c:pt idx="4789">
                  <c:v>0.25</c:v>
                </c:pt>
                <c:pt idx="4790">
                  <c:v>0.25</c:v>
                </c:pt>
                <c:pt idx="4791">
                  <c:v>0.25</c:v>
                </c:pt>
                <c:pt idx="4792">
                  <c:v>0.25</c:v>
                </c:pt>
                <c:pt idx="4793">
                  <c:v>0.25</c:v>
                </c:pt>
                <c:pt idx="4794">
                  <c:v>0.25</c:v>
                </c:pt>
                <c:pt idx="4795">
                  <c:v>0.25</c:v>
                </c:pt>
                <c:pt idx="4796">
                  <c:v>0.25</c:v>
                </c:pt>
                <c:pt idx="4797">
                  <c:v>0.25</c:v>
                </c:pt>
                <c:pt idx="4798">
                  <c:v>0.25</c:v>
                </c:pt>
                <c:pt idx="4799">
                  <c:v>0.25</c:v>
                </c:pt>
                <c:pt idx="4800">
                  <c:v>0.25</c:v>
                </c:pt>
                <c:pt idx="4801">
                  <c:v>0.25</c:v>
                </c:pt>
                <c:pt idx="4802">
                  <c:v>0.25</c:v>
                </c:pt>
                <c:pt idx="4803">
                  <c:v>0.25</c:v>
                </c:pt>
                <c:pt idx="4804">
                  <c:v>0.25</c:v>
                </c:pt>
                <c:pt idx="4805">
                  <c:v>0.25</c:v>
                </c:pt>
                <c:pt idx="4806">
                  <c:v>0.25</c:v>
                </c:pt>
                <c:pt idx="4807">
                  <c:v>0.25</c:v>
                </c:pt>
                <c:pt idx="4808">
                  <c:v>0.25</c:v>
                </c:pt>
                <c:pt idx="4809">
                  <c:v>0.25</c:v>
                </c:pt>
                <c:pt idx="4810">
                  <c:v>0.25</c:v>
                </c:pt>
                <c:pt idx="4811">
                  <c:v>0.25</c:v>
                </c:pt>
                <c:pt idx="4812">
                  <c:v>0.25</c:v>
                </c:pt>
                <c:pt idx="4813">
                  <c:v>0.25</c:v>
                </c:pt>
                <c:pt idx="4814">
                  <c:v>0.25</c:v>
                </c:pt>
                <c:pt idx="4815">
                  <c:v>0.25</c:v>
                </c:pt>
                <c:pt idx="4816">
                  <c:v>0.25</c:v>
                </c:pt>
                <c:pt idx="4817">
                  <c:v>0.25</c:v>
                </c:pt>
                <c:pt idx="4818">
                  <c:v>0.25</c:v>
                </c:pt>
                <c:pt idx="4819">
                  <c:v>0.25</c:v>
                </c:pt>
                <c:pt idx="4820">
                  <c:v>0.25</c:v>
                </c:pt>
                <c:pt idx="4821">
                  <c:v>0.25</c:v>
                </c:pt>
                <c:pt idx="4822">
                  <c:v>0.25</c:v>
                </c:pt>
                <c:pt idx="4823">
                  <c:v>0.25</c:v>
                </c:pt>
                <c:pt idx="4824">
                  <c:v>0.25</c:v>
                </c:pt>
                <c:pt idx="4825">
                  <c:v>0.25</c:v>
                </c:pt>
                <c:pt idx="4826">
                  <c:v>0.25</c:v>
                </c:pt>
                <c:pt idx="4827">
                  <c:v>0.25</c:v>
                </c:pt>
                <c:pt idx="4828">
                  <c:v>0.25</c:v>
                </c:pt>
                <c:pt idx="4829">
                  <c:v>0.25</c:v>
                </c:pt>
                <c:pt idx="4830">
                  <c:v>0.25</c:v>
                </c:pt>
                <c:pt idx="4831">
                  <c:v>0.25</c:v>
                </c:pt>
                <c:pt idx="4832">
                  <c:v>0.25</c:v>
                </c:pt>
                <c:pt idx="4833">
                  <c:v>0.25</c:v>
                </c:pt>
                <c:pt idx="4834">
                  <c:v>0.25</c:v>
                </c:pt>
                <c:pt idx="4835">
                  <c:v>0.25</c:v>
                </c:pt>
                <c:pt idx="4836">
                  <c:v>0.25</c:v>
                </c:pt>
                <c:pt idx="4837">
                  <c:v>0.25</c:v>
                </c:pt>
                <c:pt idx="4838">
                  <c:v>0.25</c:v>
                </c:pt>
                <c:pt idx="4839">
                  <c:v>0.25</c:v>
                </c:pt>
                <c:pt idx="4840">
                  <c:v>0.25</c:v>
                </c:pt>
                <c:pt idx="4841">
                  <c:v>0.25</c:v>
                </c:pt>
                <c:pt idx="4842">
                  <c:v>0.25</c:v>
                </c:pt>
                <c:pt idx="4843">
                  <c:v>0.25</c:v>
                </c:pt>
                <c:pt idx="4844">
                  <c:v>0.25</c:v>
                </c:pt>
                <c:pt idx="4845">
                  <c:v>0.25</c:v>
                </c:pt>
                <c:pt idx="4846">
                  <c:v>0.25</c:v>
                </c:pt>
                <c:pt idx="4847">
                  <c:v>0.25</c:v>
                </c:pt>
                <c:pt idx="4848">
                  <c:v>0.25</c:v>
                </c:pt>
                <c:pt idx="4849">
                  <c:v>0.25</c:v>
                </c:pt>
                <c:pt idx="4850">
                  <c:v>0.25</c:v>
                </c:pt>
                <c:pt idx="4851">
                  <c:v>0.25</c:v>
                </c:pt>
                <c:pt idx="4852">
                  <c:v>0.25</c:v>
                </c:pt>
                <c:pt idx="4853">
                  <c:v>0.25</c:v>
                </c:pt>
                <c:pt idx="4854">
                  <c:v>0.25</c:v>
                </c:pt>
                <c:pt idx="4855">
                  <c:v>0.25</c:v>
                </c:pt>
                <c:pt idx="4856">
                  <c:v>0.25</c:v>
                </c:pt>
                <c:pt idx="4857">
                  <c:v>0.25</c:v>
                </c:pt>
                <c:pt idx="4858">
                  <c:v>0.25</c:v>
                </c:pt>
                <c:pt idx="4859">
                  <c:v>0.25</c:v>
                </c:pt>
                <c:pt idx="4860">
                  <c:v>0.25</c:v>
                </c:pt>
                <c:pt idx="4861">
                  <c:v>0.25</c:v>
                </c:pt>
                <c:pt idx="4862">
                  <c:v>0.25</c:v>
                </c:pt>
                <c:pt idx="4863">
                  <c:v>0.25</c:v>
                </c:pt>
                <c:pt idx="4864">
                  <c:v>0.25</c:v>
                </c:pt>
                <c:pt idx="4865">
                  <c:v>0.25</c:v>
                </c:pt>
                <c:pt idx="4866">
                  <c:v>0.25</c:v>
                </c:pt>
                <c:pt idx="4867">
                  <c:v>0.25</c:v>
                </c:pt>
                <c:pt idx="4868">
                  <c:v>0.25</c:v>
                </c:pt>
                <c:pt idx="4869">
                  <c:v>0.25</c:v>
                </c:pt>
                <c:pt idx="4870">
                  <c:v>0.25</c:v>
                </c:pt>
                <c:pt idx="4871">
                  <c:v>0.25</c:v>
                </c:pt>
                <c:pt idx="4872">
                  <c:v>0.25</c:v>
                </c:pt>
                <c:pt idx="4873">
                  <c:v>0.25</c:v>
                </c:pt>
                <c:pt idx="4874">
                  <c:v>0.25</c:v>
                </c:pt>
                <c:pt idx="4875">
                  <c:v>0.25</c:v>
                </c:pt>
                <c:pt idx="4876">
                  <c:v>0.25</c:v>
                </c:pt>
                <c:pt idx="4877">
                  <c:v>0.25</c:v>
                </c:pt>
                <c:pt idx="4878">
                  <c:v>0.25</c:v>
                </c:pt>
                <c:pt idx="4879">
                  <c:v>0.25</c:v>
                </c:pt>
                <c:pt idx="4880">
                  <c:v>0.25</c:v>
                </c:pt>
                <c:pt idx="4881">
                  <c:v>0.25</c:v>
                </c:pt>
                <c:pt idx="4882">
                  <c:v>0.25</c:v>
                </c:pt>
                <c:pt idx="4883">
                  <c:v>0.25</c:v>
                </c:pt>
                <c:pt idx="4884">
                  <c:v>0.25</c:v>
                </c:pt>
                <c:pt idx="4885">
                  <c:v>0.25</c:v>
                </c:pt>
                <c:pt idx="4886">
                  <c:v>0.25</c:v>
                </c:pt>
                <c:pt idx="4887">
                  <c:v>0.25</c:v>
                </c:pt>
                <c:pt idx="4888">
                  <c:v>0.25</c:v>
                </c:pt>
                <c:pt idx="4889">
                  <c:v>0.25</c:v>
                </c:pt>
                <c:pt idx="4890">
                  <c:v>0.25</c:v>
                </c:pt>
                <c:pt idx="4891">
                  <c:v>0.25</c:v>
                </c:pt>
                <c:pt idx="4892">
                  <c:v>0.25</c:v>
                </c:pt>
                <c:pt idx="4893">
                  <c:v>0.25</c:v>
                </c:pt>
                <c:pt idx="4894">
                  <c:v>0.25</c:v>
                </c:pt>
                <c:pt idx="4895">
                  <c:v>0.25</c:v>
                </c:pt>
                <c:pt idx="4896">
                  <c:v>0.25</c:v>
                </c:pt>
                <c:pt idx="4897">
                  <c:v>0.25</c:v>
                </c:pt>
                <c:pt idx="4898">
                  <c:v>0.25</c:v>
                </c:pt>
                <c:pt idx="4899">
                  <c:v>0.25</c:v>
                </c:pt>
                <c:pt idx="4900">
                  <c:v>0.25</c:v>
                </c:pt>
                <c:pt idx="4901">
                  <c:v>0.25</c:v>
                </c:pt>
                <c:pt idx="4902">
                  <c:v>0.25</c:v>
                </c:pt>
                <c:pt idx="4903">
                  <c:v>0.25</c:v>
                </c:pt>
                <c:pt idx="4904">
                  <c:v>0.25</c:v>
                </c:pt>
                <c:pt idx="4905">
                  <c:v>0.25</c:v>
                </c:pt>
                <c:pt idx="4906">
                  <c:v>0.25</c:v>
                </c:pt>
                <c:pt idx="4907">
                  <c:v>0.25</c:v>
                </c:pt>
                <c:pt idx="4908">
                  <c:v>0.25</c:v>
                </c:pt>
                <c:pt idx="4909">
                  <c:v>0.25</c:v>
                </c:pt>
                <c:pt idx="4910">
                  <c:v>0.25</c:v>
                </c:pt>
                <c:pt idx="4911">
                  <c:v>0.25</c:v>
                </c:pt>
                <c:pt idx="4912">
                  <c:v>0.25</c:v>
                </c:pt>
                <c:pt idx="4913">
                  <c:v>0.25</c:v>
                </c:pt>
                <c:pt idx="4914">
                  <c:v>0.25</c:v>
                </c:pt>
                <c:pt idx="4915">
                  <c:v>0.25</c:v>
                </c:pt>
                <c:pt idx="4916">
                  <c:v>0.25</c:v>
                </c:pt>
                <c:pt idx="4917">
                  <c:v>0.25</c:v>
                </c:pt>
                <c:pt idx="4918">
                  <c:v>0.25</c:v>
                </c:pt>
                <c:pt idx="4919">
                  <c:v>0.25</c:v>
                </c:pt>
                <c:pt idx="4920">
                  <c:v>0.25</c:v>
                </c:pt>
                <c:pt idx="4921">
                  <c:v>0.25</c:v>
                </c:pt>
                <c:pt idx="4922">
                  <c:v>0.25</c:v>
                </c:pt>
                <c:pt idx="4923">
                  <c:v>0.25</c:v>
                </c:pt>
                <c:pt idx="4924">
                  <c:v>0.25</c:v>
                </c:pt>
                <c:pt idx="4925">
                  <c:v>0.25</c:v>
                </c:pt>
                <c:pt idx="4926">
                  <c:v>0.25</c:v>
                </c:pt>
                <c:pt idx="4927">
                  <c:v>0.25</c:v>
                </c:pt>
                <c:pt idx="4928">
                  <c:v>0.25</c:v>
                </c:pt>
                <c:pt idx="4929">
                  <c:v>0.25</c:v>
                </c:pt>
                <c:pt idx="4930">
                  <c:v>0.25</c:v>
                </c:pt>
                <c:pt idx="4931">
                  <c:v>0.25</c:v>
                </c:pt>
                <c:pt idx="4932">
                  <c:v>0.25</c:v>
                </c:pt>
                <c:pt idx="4933">
                  <c:v>0.25</c:v>
                </c:pt>
                <c:pt idx="4934">
                  <c:v>0.25</c:v>
                </c:pt>
                <c:pt idx="4935">
                  <c:v>0.25</c:v>
                </c:pt>
                <c:pt idx="4936">
                  <c:v>0.25</c:v>
                </c:pt>
                <c:pt idx="4937">
                  <c:v>0.25</c:v>
                </c:pt>
                <c:pt idx="4938">
                  <c:v>0.25</c:v>
                </c:pt>
                <c:pt idx="4939">
                  <c:v>0.25</c:v>
                </c:pt>
                <c:pt idx="4940">
                  <c:v>0.25</c:v>
                </c:pt>
                <c:pt idx="4941">
                  <c:v>0.25</c:v>
                </c:pt>
                <c:pt idx="4942">
                  <c:v>0.25</c:v>
                </c:pt>
                <c:pt idx="4943">
                  <c:v>0.25</c:v>
                </c:pt>
                <c:pt idx="4944">
                  <c:v>0.25</c:v>
                </c:pt>
                <c:pt idx="4945">
                  <c:v>0.25</c:v>
                </c:pt>
                <c:pt idx="4946">
                  <c:v>0.25</c:v>
                </c:pt>
                <c:pt idx="4947">
                  <c:v>0.25</c:v>
                </c:pt>
                <c:pt idx="4948">
                  <c:v>0.25</c:v>
                </c:pt>
                <c:pt idx="4949">
                  <c:v>0.25</c:v>
                </c:pt>
                <c:pt idx="4950">
                  <c:v>0.25</c:v>
                </c:pt>
                <c:pt idx="4951">
                  <c:v>0.25</c:v>
                </c:pt>
                <c:pt idx="4952">
                  <c:v>0.25</c:v>
                </c:pt>
                <c:pt idx="4953">
                  <c:v>0.25</c:v>
                </c:pt>
                <c:pt idx="4954">
                  <c:v>0.25</c:v>
                </c:pt>
                <c:pt idx="4955">
                  <c:v>0.25</c:v>
                </c:pt>
                <c:pt idx="4956">
                  <c:v>0.25</c:v>
                </c:pt>
                <c:pt idx="4957">
                  <c:v>0.25</c:v>
                </c:pt>
                <c:pt idx="4958">
                  <c:v>0.25</c:v>
                </c:pt>
                <c:pt idx="4959">
                  <c:v>0.25</c:v>
                </c:pt>
                <c:pt idx="4960">
                  <c:v>0.25</c:v>
                </c:pt>
                <c:pt idx="4961">
                  <c:v>0.25</c:v>
                </c:pt>
                <c:pt idx="4962">
                  <c:v>0.25</c:v>
                </c:pt>
                <c:pt idx="4963">
                  <c:v>0.25</c:v>
                </c:pt>
                <c:pt idx="4964">
                  <c:v>0.25</c:v>
                </c:pt>
                <c:pt idx="4965">
                  <c:v>0.25</c:v>
                </c:pt>
                <c:pt idx="4966">
                  <c:v>0.25</c:v>
                </c:pt>
                <c:pt idx="4967">
                  <c:v>0.25</c:v>
                </c:pt>
                <c:pt idx="4968">
                  <c:v>0.25</c:v>
                </c:pt>
                <c:pt idx="4969">
                  <c:v>0.25</c:v>
                </c:pt>
                <c:pt idx="4970">
                  <c:v>0.25</c:v>
                </c:pt>
                <c:pt idx="4971">
                  <c:v>0.25</c:v>
                </c:pt>
                <c:pt idx="4972">
                  <c:v>0.25</c:v>
                </c:pt>
                <c:pt idx="4973">
                  <c:v>0.25</c:v>
                </c:pt>
                <c:pt idx="4974">
                  <c:v>0.25</c:v>
                </c:pt>
                <c:pt idx="4975">
                  <c:v>0.25</c:v>
                </c:pt>
                <c:pt idx="4976">
                  <c:v>0.25</c:v>
                </c:pt>
                <c:pt idx="4977">
                  <c:v>0.25</c:v>
                </c:pt>
                <c:pt idx="4978">
                  <c:v>0.25</c:v>
                </c:pt>
                <c:pt idx="4979">
                  <c:v>0.25</c:v>
                </c:pt>
                <c:pt idx="4980">
                  <c:v>0.25</c:v>
                </c:pt>
                <c:pt idx="4981">
                  <c:v>0.25</c:v>
                </c:pt>
                <c:pt idx="4982">
                  <c:v>0.25</c:v>
                </c:pt>
                <c:pt idx="4983">
                  <c:v>0.25</c:v>
                </c:pt>
                <c:pt idx="4984">
                  <c:v>0.25</c:v>
                </c:pt>
                <c:pt idx="4985">
                  <c:v>0.25</c:v>
                </c:pt>
                <c:pt idx="4986">
                  <c:v>0.25</c:v>
                </c:pt>
                <c:pt idx="4987">
                  <c:v>0.25</c:v>
                </c:pt>
                <c:pt idx="4988">
                  <c:v>0.25</c:v>
                </c:pt>
                <c:pt idx="4989">
                  <c:v>0.25</c:v>
                </c:pt>
                <c:pt idx="4990">
                  <c:v>0.25</c:v>
                </c:pt>
                <c:pt idx="4991">
                  <c:v>0.25</c:v>
                </c:pt>
                <c:pt idx="4992">
                  <c:v>0.25</c:v>
                </c:pt>
                <c:pt idx="4993">
                  <c:v>0.25</c:v>
                </c:pt>
                <c:pt idx="4994">
                  <c:v>0.25</c:v>
                </c:pt>
                <c:pt idx="4995">
                  <c:v>0.25</c:v>
                </c:pt>
                <c:pt idx="4996">
                  <c:v>0.25</c:v>
                </c:pt>
                <c:pt idx="4997">
                  <c:v>0.25</c:v>
                </c:pt>
                <c:pt idx="4998">
                  <c:v>0.25</c:v>
                </c:pt>
                <c:pt idx="4999">
                  <c:v>0.25</c:v>
                </c:pt>
                <c:pt idx="5000">
                  <c:v>0.25</c:v>
                </c:pt>
                <c:pt idx="5001">
                  <c:v>0.25</c:v>
                </c:pt>
                <c:pt idx="5002">
                  <c:v>0.25</c:v>
                </c:pt>
                <c:pt idx="5003">
                  <c:v>0.25</c:v>
                </c:pt>
                <c:pt idx="5004">
                  <c:v>0.25</c:v>
                </c:pt>
                <c:pt idx="5005">
                  <c:v>0.25</c:v>
                </c:pt>
                <c:pt idx="5006">
                  <c:v>0.25</c:v>
                </c:pt>
                <c:pt idx="5007">
                  <c:v>0.25</c:v>
                </c:pt>
                <c:pt idx="5008">
                  <c:v>0.25</c:v>
                </c:pt>
                <c:pt idx="5009">
                  <c:v>0.25</c:v>
                </c:pt>
                <c:pt idx="5010">
                  <c:v>0.25</c:v>
                </c:pt>
                <c:pt idx="5011">
                  <c:v>0.25</c:v>
                </c:pt>
                <c:pt idx="5012">
                  <c:v>0.25</c:v>
                </c:pt>
                <c:pt idx="5013">
                  <c:v>0.25</c:v>
                </c:pt>
                <c:pt idx="5014">
                  <c:v>0.25</c:v>
                </c:pt>
                <c:pt idx="5015">
                  <c:v>0.25</c:v>
                </c:pt>
                <c:pt idx="5016">
                  <c:v>0.25</c:v>
                </c:pt>
                <c:pt idx="5017">
                  <c:v>0.25</c:v>
                </c:pt>
                <c:pt idx="5018">
                  <c:v>0.25</c:v>
                </c:pt>
                <c:pt idx="5019">
                  <c:v>0.25</c:v>
                </c:pt>
                <c:pt idx="5020">
                  <c:v>0.25</c:v>
                </c:pt>
                <c:pt idx="5021">
                  <c:v>0.25</c:v>
                </c:pt>
                <c:pt idx="5022">
                  <c:v>0.25</c:v>
                </c:pt>
                <c:pt idx="5023">
                  <c:v>0.25</c:v>
                </c:pt>
                <c:pt idx="5024">
                  <c:v>0.25</c:v>
                </c:pt>
                <c:pt idx="5025">
                  <c:v>0.25</c:v>
                </c:pt>
                <c:pt idx="5026">
                  <c:v>0.25</c:v>
                </c:pt>
                <c:pt idx="5027">
                  <c:v>0.25</c:v>
                </c:pt>
                <c:pt idx="5028">
                  <c:v>0.25</c:v>
                </c:pt>
                <c:pt idx="5029">
                  <c:v>0.25</c:v>
                </c:pt>
                <c:pt idx="5030">
                  <c:v>0.25</c:v>
                </c:pt>
                <c:pt idx="5031">
                  <c:v>0.25</c:v>
                </c:pt>
                <c:pt idx="5032">
                  <c:v>0.25</c:v>
                </c:pt>
                <c:pt idx="5033">
                  <c:v>0.25</c:v>
                </c:pt>
                <c:pt idx="5034">
                  <c:v>0.25</c:v>
                </c:pt>
                <c:pt idx="5035">
                  <c:v>0.25</c:v>
                </c:pt>
                <c:pt idx="5036">
                  <c:v>0.25</c:v>
                </c:pt>
                <c:pt idx="5037">
                  <c:v>0.25</c:v>
                </c:pt>
                <c:pt idx="5038">
                  <c:v>0.25</c:v>
                </c:pt>
                <c:pt idx="5039">
                  <c:v>0.25</c:v>
                </c:pt>
                <c:pt idx="5040">
                  <c:v>0.25</c:v>
                </c:pt>
                <c:pt idx="5041">
                  <c:v>0.25</c:v>
                </c:pt>
                <c:pt idx="5042">
                  <c:v>0.25</c:v>
                </c:pt>
                <c:pt idx="5043">
                  <c:v>0.25</c:v>
                </c:pt>
                <c:pt idx="5044">
                  <c:v>0.25</c:v>
                </c:pt>
                <c:pt idx="5045">
                  <c:v>0.25</c:v>
                </c:pt>
                <c:pt idx="5046">
                  <c:v>0.25</c:v>
                </c:pt>
                <c:pt idx="5047">
                  <c:v>0.25</c:v>
                </c:pt>
                <c:pt idx="5048">
                  <c:v>0.25</c:v>
                </c:pt>
                <c:pt idx="5049">
                  <c:v>0.25</c:v>
                </c:pt>
                <c:pt idx="5050">
                  <c:v>0.25</c:v>
                </c:pt>
                <c:pt idx="5051">
                  <c:v>0.25</c:v>
                </c:pt>
                <c:pt idx="5052">
                  <c:v>0.25</c:v>
                </c:pt>
                <c:pt idx="5053">
                  <c:v>0.25</c:v>
                </c:pt>
                <c:pt idx="5054">
                  <c:v>0.25</c:v>
                </c:pt>
                <c:pt idx="5055">
                  <c:v>0.25</c:v>
                </c:pt>
                <c:pt idx="5056">
                  <c:v>0.25</c:v>
                </c:pt>
                <c:pt idx="5057">
                  <c:v>0.25</c:v>
                </c:pt>
                <c:pt idx="5058">
                  <c:v>0.25</c:v>
                </c:pt>
                <c:pt idx="5059">
                  <c:v>0.25</c:v>
                </c:pt>
                <c:pt idx="5060">
                  <c:v>0.25</c:v>
                </c:pt>
                <c:pt idx="5061">
                  <c:v>0.25</c:v>
                </c:pt>
                <c:pt idx="5062">
                  <c:v>0.25</c:v>
                </c:pt>
                <c:pt idx="5063">
                  <c:v>0.25</c:v>
                </c:pt>
                <c:pt idx="5064">
                  <c:v>0.25</c:v>
                </c:pt>
                <c:pt idx="5065">
                  <c:v>0.25</c:v>
                </c:pt>
                <c:pt idx="5066">
                  <c:v>0.25</c:v>
                </c:pt>
                <c:pt idx="5067">
                  <c:v>0.25</c:v>
                </c:pt>
                <c:pt idx="5068">
                  <c:v>0.25</c:v>
                </c:pt>
                <c:pt idx="5069">
                  <c:v>0.25</c:v>
                </c:pt>
                <c:pt idx="5070">
                  <c:v>0.25</c:v>
                </c:pt>
                <c:pt idx="5071">
                  <c:v>0.25</c:v>
                </c:pt>
                <c:pt idx="5072">
                  <c:v>0.25</c:v>
                </c:pt>
                <c:pt idx="5073">
                  <c:v>0.25</c:v>
                </c:pt>
                <c:pt idx="5074">
                  <c:v>0.25</c:v>
                </c:pt>
                <c:pt idx="5075">
                  <c:v>0.25</c:v>
                </c:pt>
                <c:pt idx="5076">
                  <c:v>0.25</c:v>
                </c:pt>
                <c:pt idx="5077">
                  <c:v>0.25</c:v>
                </c:pt>
                <c:pt idx="5078">
                  <c:v>0.25</c:v>
                </c:pt>
                <c:pt idx="5079">
                  <c:v>0.25</c:v>
                </c:pt>
                <c:pt idx="5080">
                  <c:v>0.25</c:v>
                </c:pt>
                <c:pt idx="5081">
                  <c:v>0.25</c:v>
                </c:pt>
                <c:pt idx="5082">
                  <c:v>0.25</c:v>
                </c:pt>
                <c:pt idx="5083">
                  <c:v>0.25</c:v>
                </c:pt>
                <c:pt idx="5084">
                  <c:v>0.25</c:v>
                </c:pt>
                <c:pt idx="5085">
                  <c:v>0.25</c:v>
                </c:pt>
                <c:pt idx="5086">
                  <c:v>0.25</c:v>
                </c:pt>
                <c:pt idx="5087">
                  <c:v>0.25</c:v>
                </c:pt>
                <c:pt idx="5088">
                  <c:v>0.25</c:v>
                </c:pt>
                <c:pt idx="5089">
                  <c:v>0.25</c:v>
                </c:pt>
                <c:pt idx="5090">
                  <c:v>0.25</c:v>
                </c:pt>
                <c:pt idx="5091">
                  <c:v>0.25</c:v>
                </c:pt>
                <c:pt idx="5092">
                  <c:v>0.25</c:v>
                </c:pt>
                <c:pt idx="5093">
                  <c:v>0.25</c:v>
                </c:pt>
                <c:pt idx="5094">
                  <c:v>0.25</c:v>
                </c:pt>
                <c:pt idx="5095">
                  <c:v>0.25</c:v>
                </c:pt>
                <c:pt idx="5096">
                  <c:v>0.25</c:v>
                </c:pt>
                <c:pt idx="5097">
                  <c:v>0.25</c:v>
                </c:pt>
                <c:pt idx="5098">
                  <c:v>0.25</c:v>
                </c:pt>
                <c:pt idx="5099">
                  <c:v>0.25</c:v>
                </c:pt>
                <c:pt idx="5100">
                  <c:v>0.25</c:v>
                </c:pt>
                <c:pt idx="5101">
                  <c:v>0.25</c:v>
                </c:pt>
                <c:pt idx="5102">
                  <c:v>0.25</c:v>
                </c:pt>
                <c:pt idx="5103">
                  <c:v>0.25</c:v>
                </c:pt>
                <c:pt idx="5104">
                  <c:v>0.25</c:v>
                </c:pt>
                <c:pt idx="5105">
                  <c:v>0.25</c:v>
                </c:pt>
                <c:pt idx="5106">
                  <c:v>0.25</c:v>
                </c:pt>
                <c:pt idx="5107">
                  <c:v>0.25</c:v>
                </c:pt>
                <c:pt idx="5108">
                  <c:v>0.25</c:v>
                </c:pt>
                <c:pt idx="5109">
                  <c:v>0.25</c:v>
                </c:pt>
                <c:pt idx="5110">
                  <c:v>0.25</c:v>
                </c:pt>
                <c:pt idx="5111">
                  <c:v>0.25</c:v>
                </c:pt>
                <c:pt idx="5112">
                  <c:v>0.25</c:v>
                </c:pt>
                <c:pt idx="5113">
                  <c:v>0.25</c:v>
                </c:pt>
                <c:pt idx="5114">
                  <c:v>0.25</c:v>
                </c:pt>
                <c:pt idx="5115">
                  <c:v>0.25</c:v>
                </c:pt>
                <c:pt idx="5116">
                  <c:v>0.25</c:v>
                </c:pt>
                <c:pt idx="5117">
                  <c:v>0.25</c:v>
                </c:pt>
                <c:pt idx="5118">
                  <c:v>0.25</c:v>
                </c:pt>
                <c:pt idx="5119">
                  <c:v>0.25</c:v>
                </c:pt>
                <c:pt idx="5120">
                  <c:v>0.25</c:v>
                </c:pt>
                <c:pt idx="5121">
                  <c:v>0.25</c:v>
                </c:pt>
                <c:pt idx="5122">
                  <c:v>0.25</c:v>
                </c:pt>
                <c:pt idx="5123">
                  <c:v>0.25</c:v>
                </c:pt>
                <c:pt idx="5124">
                  <c:v>0.25</c:v>
                </c:pt>
                <c:pt idx="5125">
                  <c:v>0.25</c:v>
                </c:pt>
                <c:pt idx="5126">
                  <c:v>0.25</c:v>
                </c:pt>
                <c:pt idx="5127">
                  <c:v>0.25</c:v>
                </c:pt>
                <c:pt idx="5128">
                  <c:v>0.25</c:v>
                </c:pt>
                <c:pt idx="5129">
                  <c:v>0.25</c:v>
                </c:pt>
                <c:pt idx="5130">
                  <c:v>0.25</c:v>
                </c:pt>
                <c:pt idx="5131">
                  <c:v>0.25</c:v>
                </c:pt>
                <c:pt idx="5132">
                  <c:v>0.25</c:v>
                </c:pt>
                <c:pt idx="5133">
                  <c:v>0.25</c:v>
                </c:pt>
                <c:pt idx="5134">
                  <c:v>0.25</c:v>
                </c:pt>
                <c:pt idx="5135">
                  <c:v>0.25</c:v>
                </c:pt>
                <c:pt idx="5136">
                  <c:v>0.25</c:v>
                </c:pt>
                <c:pt idx="5137">
                  <c:v>0.25</c:v>
                </c:pt>
                <c:pt idx="5138">
                  <c:v>0.25</c:v>
                </c:pt>
                <c:pt idx="5139">
                  <c:v>0.25</c:v>
                </c:pt>
                <c:pt idx="5140">
                  <c:v>0.25</c:v>
                </c:pt>
                <c:pt idx="5141">
                  <c:v>0.25</c:v>
                </c:pt>
                <c:pt idx="5142">
                  <c:v>0.25</c:v>
                </c:pt>
                <c:pt idx="5143">
                  <c:v>0.25</c:v>
                </c:pt>
                <c:pt idx="5144">
                  <c:v>0.25</c:v>
                </c:pt>
                <c:pt idx="5145">
                  <c:v>0.25</c:v>
                </c:pt>
                <c:pt idx="5146">
                  <c:v>0.25</c:v>
                </c:pt>
                <c:pt idx="5147">
                  <c:v>0.25</c:v>
                </c:pt>
                <c:pt idx="5148">
                  <c:v>0.25</c:v>
                </c:pt>
                <c:pt idx="5149">
                  <c:v>0.25</c:v>
                </c:pt>
                <c:pt idx="5150">
                  <c:v>0.25</c:v>
                </c:pt>
                <c:pt idx="5151">
                  <c:v>0.25</c:v>
                </c:pt>
                <c:pt idx="5152">
                  <c:v>0.25</c:v>
                </c:pt>
                <c:pt idx="5153">
                  <c:v>0.25</c:v>
                </c:pt>
                <c:pt idx="5154">
                  <c:v>0.25</c:v>
                </c:pt>
                <c:pt idx="5155">
                  <c:v>0.25</c:v>
                </c:pt>
                <c:pt idx="5156">
                  <c:v>0.25</c:v>
                </c:pt>
                <c:pt idx="5157">
                  <c:v>0.25</c:v>
                </c:pt>
                <c:pt idx="5158">
                  <c:v>0.25</c:v>
                </c:pt>
                <c:pt idx="5159">
                  <c:v>0.25</c:v>
                </c:pt>
                <c:pt idx="5160">
                  <c:v>0.25</c:v>
                </c:pt>
                <c:pt idx="5161">
                  <c:v>0.25</c:v>
                </c:pt>
                <c:pt idx="5162">
                  <c:v>0.25</c:v>
                </c:pt>
                <c:pt idx="5163">
                  <c:v>0.25</c:v>
                </c:pt>
                <c:pt idx="5164">
                  <c:v>0.25</c:v>
                </c:pt>
                <c:pt idx="5165">
                  <c:v>0.25</c:v>
                </c:pt>
                <c:pt idx="5166">
                  <c:v>0.25</c:v>
                </c:pt>
                <c:pt idx="5167">
                  <c:v>0.25</c:v>
                </c:pt>
                <c:pt idx="5168">
                  <c:v>0.25</c:v>
                </c:pt>
                <c:pt idx="5169">
                  <c:v>0.25</c:v>
                </c:pt>
                <c:pt idx="5170">
                  <c:v>0.25</c:v>
                </c:pt>
                <c:pt idx="5171">
                  <c:v>0.25</c:v>
                </c:pt>
                <c:pt idx="5172">
                  <c:v>0.25</c:v>
                </c:pt>
                <c:pt idx="5173">
                  <c:v>0.25</c:v>
                </c:pt>
                <c:pt idx="5174">
                  <c:v>0.25</c:v>
                </c:pt>
                <c:pt idx="5175">
                  <c:v>0.25</c:v>
                </c:pt>
                <c:pt idx="5176">
                  <c:v>0.25</c:v>
                </c:pt>
                <c:pt idx="5177">
                  <c:v>0.25</c:v>
                </c:pt>
                <c:pt idx="5178">
                  <c:v>0.25</c:v>
                </c:pt>
                <c:pt idx="5179">
                  <c:v>0.25</c:v>
                </c:pt>
                <c:pt idx="5180">
                  <c:v>0.25</c:v>
                </c:pt>
                <c:pt idx="5181">
                  <c:v>0.25</c:v>
                </c:pt>
                <c:pt idx="5182">
                  <c:v>0.25</c:v>
                </c:pt>
                <c:pt idx="5183">
                  <c:v>0.25</c:v>
                </c:pt>
                <c:pt idx="5184">
                  <c:v>0.25</c:v>
                </c:pt>
                <c:pt idx="5185">
                  <c:v>0.25</c:v>
                </c:pt>
                <c:pt idx="5186">
                  <c:v>0.25</c:v>
                </c:pt>
                <c:pt idx="5187">
                  <c:v>0.25</c:v>
                </c:pt>
                <c:pt idx="5188">
                  <c:v>0.25</c:v>
                </c:pt>
                <c:pt idx="5189">
                  <c:v>0.25</c:v>
                </c:pt>
                <c:pt idx="5190">
                  <c:v>0.25</c:v>
                </c:pt>
                <c:pt idx="5191">
                  <c:v>0.25</c:v>
                </c:pt>
                <c:pt idx="5192">
                  <c:v>0.25</c:v>
                </c:pt>
                <c:pt idx="5193">
                  <c:v>0.25</c:v>
                </c:pt>
                <c:pt idx="5194">
                  <c:v>0.25</c:v>
                </c:pt>
                <c:pt idx="5195">
                  <c:v>0.25</c:v>
                </c:pt>
                <c:pt idx="5196">
                  <c:v>0.25</c:v>
                </c:pt>
                <c:pt idx="5197">
                  <c:v>0.25</c:v>
                </c:pt>
                <c:pt idx="5198">
                  <c:v>0.25</c:v>
                </c:pt>
                <c:pt idx="5199">
                  <c:v>0.25</c:v>
                </c:pt>
                <c:pt idx="5200">
                  <c:v>0.25</c:v>
                </c:pt>
                <c:pt idx="5201">
                  <c:v>0.25</c:v>
                </c:pt>
                <c:pt idx="5202">
                  <c:v>0.25</c:v>
                </c:pt>
                <c:pt idx="5203">
                  <c:v>0.25</c:v>
                </c:pt>
                <c:pt idx="5204">
                  <c:v>0.25</c:v>
                </c:pt>
                <c:pt idx="5205">
                  <c:v>0.25</c:v>
                </c:pt>
                <c:pt idx="5206">
                  <c:v>0.25</c:v>
                </c:pt>
                <c:pt idx="5207">
                  <c:v>0.25</c:v>
                </c:pt>
                <c:pt idx="5208">
                  <c:v>0.25</c:v>
                </c:pt>
                <c:pt idx="5209">
                  <c:v>0.25</c:v>
                </c:pt>
                <c:pt idx="5210">
                  <c:v>0.25</c:v>
                </c:pt>
                <c:pt idx="5211">
                  <c:v>0.25</c:v>
                </c:pt>
                <c:pt idx="5212">
                  <c:v>0.25</c:v>
                </c:pt>
                <c:pt idx="5213">
                  <c:v>0.25</c:v>
                </c:pt>
                <c:pt idx="5214">
                  <c:v>0.25</c:v>
                </c:pt>
                <c:pt idx="5215">
                  <c:v>0.25</c:v>
                </c:pt>
                <c:pt idx="5216">
                  <c:v>0.25</c:v>
                </c:pt>
                <c:pt idx="5217">
                  <c:v>0.25</c:v>
                </c:pt>
                <c:pt idx="5218">
                  <c:v>0.25</c:v>
                </c:pt>
                <c:pt idx="5219">
                  <c:v>0.25</c:v>
                </c:pt>
                <c:pt idx="5220">
                  <c:v>0.25</c:v>
                </c:pt>
                <c:pt idx="5221">
                  <c:v>0.25</c:v>
                </c:pt>
                <c:pt idx="5222">
                  <c:v>0.25</c:v>
                </c:pt>
                <c:pt idx="5223">
                  <c:v>0.25</c:v>
                </c:pt>
                <c:pt idx="5224">
                  <c:v>0.25</c:v>
                </c:pt>
                <c:pt idx="5225">
                  <c:v>0.25</c:v>
                </c:pt>
                <c:pt idx="5226">
                  <c:v>0.25</c:v>
                </c:pt>
                <c:pt idx="5227">
                  <c:v>0.25</c:v>
                </c:pt>
                <c:pt idx="5228">
                  <c:v>0.25</c:v>
                </c:pt>
                <c:pt idx="5229">
                  <c:v>0.25</c:v>
                </c:pt>
                <c:pt idx="5230">
                  <c:v>0.25</c:v>
                </c:pt>
                <c:pt idx="5231">
                  <c:v>0.25</c:v>
                </c:pt>
                <c:pt idx="5232">
                  <c:v>0.25</c:v>
                </c:pt>
                <c:pt idx="5233">
                  <c:v>0.25</c:v>
                </c:pt>
                <c:pt idx="5234">
                  <c:v>0.25</c:v>
                </c:pt>
                <c:pt idx="5235">
                  <c:v>0.25</c:v>
                </c:pt>
                <c:pt idx="5236">
                  <c:v>0.25</c:v>
                </c:pt>
                <c:pt idx="5237">
                  <c:v>0.25</c:v>
                </c:pt>
                <c:pt idx="5238">
                  <c:v>0.25</c:v>
                </c:pt>
                <c:pt idx="5239">
                  <c:v>0.25</c:v>
                </c:pt>
                <c:pt idx="5240">
                  <c:v>0.25</c:v>
                </c:pt>
                <c:pt idx="5241">
                  <c:v>0.25</c:v>
                </c:pt>
                <c:pt idx="5242">
                  <c:v>0.25</c:v>
                </c:pt>
                <c:pt idx="5243">
                  <c:v>0.25</c:v>
                </c:pt>
                <c:pt idx="5244">
                  <c:v>0.25</c:v>
                </c:pt>
                <c:pt idx="5245">
                  <c:v>0.25</c:v>
                </c:pt>
                <c:pt idx="5246">
                  <c:v>0.25</c:v>
                </c:pt>
                <c:pt idx="5247">
                  <c:v>0.25</c:v>
                </c:pt>
                <c:pt idx="5248">
                  <c:v>0.25</c:v>
                </c:pt>
                <c:pt idx="5249">
                  <c:v>0.25</c:v>
                </c:pt>
                <c:pt idx="5250">
                  <c:v>0.25</c:v>
                </c:pt>
                <c:pt idx="5251">
                  <c:v>0.25</c:v>
                </c:pt>
                <c:pt idx="5252">
                  <c:v>0.25</c:v>
                </c:pt>
                <c:pt idx="5253">
                  <c:v>0.25</c:v>
                </c:pt>
                <c:pt idx="5254">
                  <c:v>0.25</c:v>
                </c:pt>
                <c:pt idx="5255">
                  <c:v>0.25</c:v>
                </c:pt>
                <c:pt idx="5256">
                  <c:v>0.25</c:v>
                </c:pt>
                <c:pt idx="5257">
                  <c:v>0.25</c:v>
                </c:pt>
                <c:pt idx="5258">
                  <c:v>0.25</c:v>
                </c:pt>
                <c:pt idx="5259">
                  <c:v>0.25</c:v>
                </c:pt>
                <c:pt idx="5260">
                  <c:v>0.25</c:v>
                </c:pt>
                <c:pt idx="5261">
                  <c:v>0.25</c:v>
                </c:pt>
                <c:pt idx="5262">
                  <c:v>0.25</c:v>
                </c:pt>
                <c:pt idx="5263">
                  <c:v>0.25</c:v>
                </c:pt>
                <c:pt idx="5264">
                  <c:v>0.25</c:v>
                </c:pt>
                <c:pt idx="5265">
                  <c:v>0.25</c:v>
                </c:pt>
                <c:pt idx="5266">
                  <c:v>0.25</c:v>
                </c:pt>
                <c:pt idx="5267">
                  <c:v>0.25</c:v>
                </c:pt>
                <c:pt idx="5268">
                  <c:v>0.25</c:v>
                </c:pt>
                <c:pt idx="5269">
                  <c:v>0.25</c:v>
                </c:pt>
                <c:pt idx="5270">
                  <c:v>0.25</c:v>
                </c:pt>
                <c:pt idx="5271">
                  <c:v>0.25</c:v>
                </c:pt>
                <c:pt idx="5272">
                  <c:v>0.25</c:v>
                </c:pt>
                <c:pt idx="5273">
                  <c:v>0.25</c:v>
                </c:pt>
                <c:pt idx="5274">
                  <c:v>0.25</c:v>
                </c:pt>
                <c:pt idx="5275">
                  <c:v>0.25</c:v>
                </c:pt>
                <c:pt idx="5276">
                  <c:v>0.25</c:v>
                </c:pt>
                <c:pt idx="5277">
                  <c:v>0.25</c:v>
                </c:pt>
                <c:pt idx="5278">
                  <c:v>0.25</c:v>
                </c:pt>
                <c:pt idx="5279">
                  <c:v>0.25</c:v>
                </c:pt>
                <c:pt idx="5280">
                  <c:v>0.25</c:v>
                </c:pt>
                <c:pt idx="5281">
                  <c:v>0.25</c:v>
                </c:pt>
                <c:pt idx="5282">
                  <c:v>0.25</c:v>
                </c:pt>
                <c:pt idx="5283">
                  <c:v>0.25</c:v>
                </c:pt>
                <c:pt idx="5284">
                  <c:v>0.25</c:v>
                </c:pt>
                <c:pt idx="5285">
                  <c:v>0.25</c:v>
                </c:pt>
                <c:pt idx="5286">
                  <c:v>0.25</c:v>
                </c:pt>
                <c:pt idx="5287">
                  <c:v>0.25</c:v>
                </c:pt>
                <c:pt idx="5288">
                  <c:v>0.25</c:v>
                </c:pt>
                <c:pt idx="5289">
                  <c:v>0.25</c:v>
                </c:pt>
                <c:pt idx="5290">
                  <c:v>0.25</c:v>
                </c:pt>
                <c:pt idx="5291">
                  <c:v>0.25</c:v>
                </c:pt>
                <c:pt idx="5292">
                  <c:v>0.25</c:v>
                </c:pt>
                <c:pt idx="5293">
                  <c:v>0.25</c:v>
                </c:pt>
                <c:pt idx="5294">
                  <c:v>0.25</c:v>
                </c:pt>
                <c:pt idx="5295">
                  <c:v>0.25</c:v>
                </c:pt>
                <c:pt idx="5296">
                  <c:v>0.25</c:v>
                </c:pt>
                <c:pt idx="5297">
                  <c:v>0.25</c:v>
                </c:pt>
                <c:pt idx="5298">
                  <c:v>0.25</c:v>
                </c:pt>
                <c:pt idx="5299">
                  <c:v>0.25</c:v>
                </c:pt>
                <c:pt idx="5300">
                  <c:v>0.25</c:v>
                </c:pt>
                <c:pt idx="5301">
                  <c:v>0.25</c:v>
                </c:pt>
                <c:pt idx="5302">
                  <c:v>0.25</c:v>
                </c:pt>
                <c:pt idx="5303">
                  <c:v>0.25</c:v>
                </c:pt>
                <c:pt idx="5304">
                  <c:v>0.25</c:v>
                </c:pt>
                <c:pt idx="5305">
                  <c:v>0.25</c:v>
                </c:pt>
                <c:pt idx="5306">
                  <c:v>0.25</c:v>
                </c:pt>
                <c:pt idx="5307">
                  <c:v>0.25</c:v>
                </c:pt>
                <c:pt idx="5308">
                  <c:v>0.25</c:v>
                </c:pt>
                <c:pt idx="5309">
                  <c:v>0.25</c:v>
                </c:pt>
                <c:pt idx="5310">
                  <c:v>0.25</c:v>
                </c:pt>
                <c:pt idx="5311">
                  <c:v>0.25</c:v>
                </c:pt>
                <c:pt idx="5312">
                  <c:v>0.25</c:v>
                </c:pt>
                <c:pt idx="5313">
                  <c:v>0.25</c:v>
                </c:pt>
                <c:pt idx="5314">
                  <c:v>0.25</c:v>
                </c:pt>
                <c:pt idx="5315">
                  <c:v>0.25</c:v>
                </c:pt>
                <c:pt idx="5316">
                  <c:v>0.25</c:v>
                </c:pt>
                <c:pt idx="5317">
                  <c:v>0.25</c:v>
                </c:pt>
                <c:pt idx="5318">
                  <c:v>0.25</c:v>
                </c:pt>
                <c:pt idx="5319">
                  <c:v>0.25</c:v>
                </c:pt>
                <c:pt idx="5320">
                  <c:v>0.25</c:v>
                </c:pt>
                <c:pt idx="5321">
                  <c:v>0.25</c:v>
                </c:pt>
                <c:pt idx="5322">
                  <c:v>0.25</c:v>
                </c:pt>
                <c:pt idx="5323">
                  <c:v>0.25</c:v>
                </c:pt>
                <c:pt idx="5324">
                  <c:v>0.25</c:v>
                </c:pt>
                <c:pt idx="5325">
                  <c:v>0.25</c:v>
                </c:pt>
                <c:pt idx="5326">
                  <c:v>0.25</c:v>
                </c:pt>
                <c:pt idx="5327">
                  <c:v>0.25</c:v>
                </c:pt>
                <c:pt idx="5328">
                  <c:v>0.25</c:v>
                </c:pt>
                <c:pt idx="5329">
                  <c:v>0.25</c:v>
                </c:pt>
                <c:pt idx="5330">
                  <c:v>0.25</c:v>
                </c:pt>
                <c:pt idx="5331">
                  <c:v>0.25</c:v>
                </c:pt>
                <c:pt idx="5332">
                  <c:v>0.25</c:v>
                </c:pt>
                <c:pt idx="5333">
                  <c:v>0.25</c:v>
                </c:pt>
                <c:pt idx="5334">
                  <c:v>0.25</c:v>
                </c:pt>
                <c:pt idx="5335">
                  <c:v>0.25</c:v>
                </c:pt>
                <c:pt idx="5336">
                  <c:v>0.25</c:v>
                </c:pt>
                <c:pt idx="5337">
                  <c:v>0.25</c:v>
                </c:pt>
                <c:pt idx="5338">
                  <c:v>0.25</c:v>
                </c:pt>
                <c:pt idx="5339">
                  <c:v>0.25</c:v>
                </c:pt>
                <c:pt idx="5340">
                  <c:v>0.25</c:v>
                </c:pt>
                <c:pt idx="5341">
                  <c:v>0.25</c:v>
                </c:pt>
                <c:pt idx="5342">
                  <c:v>0.25</c:v>
                </c:pt>
                <c:pt idx="5343">
                  <c:v>0.25</c:v>
                </c:pt>
                <c:pt idx="5344">
                  <c:v>0.25</c:v>
                </c:pt>
                <c:pt idx="5345">
                  <c:v>0.25</c:v>
                </c:pt>
                <c:pt idx="5346">
                  <c:v>0.25</c:v>
                </c:pt>
                <c:pt idx="5347">
                  <c:v>0.25</c:v>
                </c:pt>
                <c:pt idx="5348">
                  <c:v>0.25</c:v>
                </c:pt>
                <c:pt idx="5349">
                  <c:v>0.25</c:v>
                </c:pt>
                <c:pt idx="5350">
                  <c:v>0.25</c:v>
                </c:pt>
                <c:pt idx="5351">
                  <c:v>0.25</c:v>
                </c:pt>
                <c:pt idx="5352">
                  <c:v>0.25</c:v>
                </c:pt>
                <c:pt idx="5353">
                  <c:v>0.25</c:v>
                </c:pt>
                <c:pt idx="5354">
                  <c:v>0.25</c:v>
                </c:pt>
                <c:pt idx="5355">
                  <c:v>0.25</c:v>
                </c:pt>
                <c:pt idx="5356">
                  <c:v>0.25</c:v>
                </c:pt>
                <c:pt idx="5357">
                  <c:v>0.25</c:v>
                </c:pt>
                <c:pt idx="5358">
                  <c:v>0.25</c:v>
                </c:pt>
                <c:pt idx="5359">
                  <c:v>0.25</c:v>
                </c:pt>
                <c:pt idx="5360">
                  <c:v>0.25</c:v>
                </c:pt>
                <c:pt idx="5361">
                  <c:v>0.25</c:v>
                </c:pt>
                <c:pt idx="5362">
                  <c:v>0.25</c:v>
                </c:pt>
                <c:pt idx="5363">
                  <c:v>0.25</c:v>
                </c:pt>
                <c:pt idx="5364">
                  <c:v>0.25</c:v>
                </c:pt>
                <c:pt idx="5365">
                  <c:v>0.25</c:v>
                </c:pt>
                <c:pt idx="5366">
                  <c:v>0.25</c:v>
                </c:pt>
                <c:pt idx="5367">
                  <c:v>0.25</c:v>
                </c:pt>
                <c:pt idx="5368">
                  <c:v>0.25</c:v>
                </c:pt>
                <c:pt idx="5369">
                  <c:v>0.25</c:v>
                </c:pt>
                <c:pt idx="5370">
                  <c:v>0.25</c:v>
                </c:pt>
                <c:pt idx="5371">
                  <c:v>0.25</c:v>
                </c:pt>
                <c:pt idx="5372">
                  <c:v>0.25</c:v>
                </c:pt>
                <c:pt idx="5373">
                  <c:v>0.25</c:v>
                </c:pt>
                <c:pt idx="5374">
                  <c:v>0.25</c:v>
                </c:pt>
                <c:pt idx="5375">
                  <c:v>0.25</c:v>
                </c:pt>
                <c:pt idx="5376">
                  <c:v>0.25</c:v>
                </c:pt>
                <c:pt idx="5377">
                  <c:v>0.25</c:v>
                </c:pt>
                <c:pt idx="5378">
                  <c:v>0.25</c:v>
                </c:pt>
                <c:pt idx="5379">
                  <c:v>0.25</c:v>
                </c:pt>
                <c:pt idx="5380">
                  <c:v>0.25</c:v>
                </c:pt>
                <c:pt idx="5381">
                  <c:v>0.25</c:v>
                </c:pt>
                <c:pt idx="5382">
                  <c:v>0.25</c:v>
                </c:pt>
                <c:pt idx="5383">
                  <c:v>0.25</c:v>
                </c:pt>
                <c:pt idx="5384">
                  <c:v>0.25</c:v>
                </c:pt>
                <c:pt idx="5385">
                  <c:v>0.25</c:v>
                </c:pt>
                <c:pt idx="5386">
                  <c:v>0.25</c:v>
                </c:pt>
                <c:pt idx="5387">
                  <c:v>0.25</c:v>
                </c:pt>
                <c:pt idx="5388">
                  <c:v>0.25</c:v>
                </c:pt>
                <c:pt idx="5389">
                  <c:v>0.25</c:v>
                </c:pt>
                <c:pt idx="5390">
                  <c:v>0.25</c:v>
                </c:pt>
                <c:pt idx="5391">
                  <c:v>0.25</c:v>
                </c:pt>
                <c:pt idx="5392">
                  <c:v>0.25</c:v>
                </c:pt>
                <c:pt idx="5393">
                  <c:v>0.25</c:v>
                </c:pt>
                <c:pt idx="5394">
                  <c:v>0.25</c:v>
                </c:pt>
                <c:pt idx="5395">
                  <c:v>0.25</c:v>
                </c:pt>
                <c:pt idx="5396">
                  <c:v>0.25</c:v>
                </c:pt>
                <c:pt idx="5397">
                  <c:v>0.25</c:v>
                </c:pt>
                <c:pt idx="5398">
                  <c:v>0.25</c:v>
                </c:pt>
                <c:pt idx="5399">
                  <c:v>0.25</c:v>
                </c:pt>
                <c:pt idx="5400">
                  <c:v>0.25</c:v>
                </c:pt>
                <c:pt idx="5401">
                  <c:v>0.25</c:v>
                </c:pt>
                <c:pt idx="5402">
                  <c:v>0.25</c:v>
                </c:pt>
                <c:pt idx="5403">
                  <c:v>0.25</c:v>
                </c:pt>
                <c:pt idx="5404">
                  <c:v>0.25</c:v>
                </c:pt>
                <c:pt idx="5405">
                  <c:v>0.25</c:v>
                </c:pt>
                <c:pt idx="5406">
                  <c:v>0.25</c:v>
                </c:pt>
                <c:pt idx="5407">
                  <c:v>0.25</c:v>
                </c:pt>
                <c:pt idx="5408">
                  <c:v>0.25</c:v>
                </c:pt>
                <c:pt idx="5409">
                  <c:v>0.25</c:v>
                </c:pt>
                <c:pt idx="5410">
                  <c:v>0.25</c:v>
                </c:pt>
                <c:pt idx="5411">
                  <c:v>0.25</c:v>
                </c:pt>
                <c:pt idx="5412">
                  <c:v>0.25</c:v>
                </c:pt>
                <c:pt idx="5413">
                  <c:v>0.25</c:v>
                </c:pt>
                <c:pt idx="5414">
                  <c:v>0.25</c:v>
                </c:pt>
                <c:pt idx="5415">
                  <c:v>0.25</c:v>
                </c:pt>
                <c:pt idx="5416">
                  <c:v>0.25</c:v>
                </c:pt>
                <c:pt idx="5417">
                  <c:v>0.25</c:v>
                </c:pt>
                <c:pt idx="5418">
                  <c:v>0.25</c:v>
                </c:pt>
                <c:pt idx="5419">
                  <c:v>0.25</c:v>
                </c:pt>
                <c:pt idx="5420">
                  <c:v>0.25</c:v>
                </c:pt>
                <c:pt idx="5421">
                  <c:v>0.25</c:v>
                </c:pt>
                <c:pt idx="5422">
                  <c:v>0.25</c:v>
                </c:pt>
                <c:pt idx="5423">
                  <c:v>0.25</c:v>
                </c:pt>
                <c:pt idx="5424">
                  <c:v>0.25</c:v>
                </c:pt>
                <c:pt idx="5425">
                  <c:v>0.25</c:v>
                </c:pt>
                <c:pt idx="5426">
                  <c:v>0.25</c:v>
                </c:pt>
                <c:pt idx="5427">
                  <c:v>0.25</c:v>
                </c:pt>
                <c:pt idx="5428">
                  <c:v>0.25</c:v>
                </c:pt>
                <c:pt idx="5429">
                  <c:v>0.25</c:v>
                </c:pt>
                <c:pt idx="5430">
                  <c:v>0.25</c:v>
                </c:pt>
                <c:pt idx="5431">
                  <c:v>0.25</c:v>
                </c:pt>
                <c:pt idx="5432">
                  <c:v>0.25</c:v>
                </c:pt>
                <c:pt idx="5433">
                  <c:v>0.25</c:v>
                </c:pt>
                <c:pt idx="5434">
                  <c:v>0.25</c:v>
                </c:pt>
                <c:pt idx="5435">
                  <c:v>0.25</c:v>
                </c:pt>
                <c:pt idx="5436">
                  <c:v>0.25</c:v>
                </c:pt>
                <c:pt idx="5437">
                  <c:v>0.25</c:v>
                </c:pt>
                <c:pt idx="5438">
                  <c:v>0.25</c:v>
                </c:pt>
                <c:pt idx="5439">
                  <c:v>0.25</c:v>
                </c:pt>
                <c:pt idx="5440">
                  <c:v>0.25</c:v>
                </c:pt>
                <c:pt idx="5441">
                  <c:v>0.25</c:v>
                </c:pt>
                <c:pt idx="5442">
                  <c:v>0.25</c:v>
                </c:pt>
                <c:pt idx="5443">
                  <c:v>0.25</c:v>
                </c:pt>
                <c:pt idx="5444">
                  <c:v>0.25</c:v>
                </c:pt>
                <c:pt idx="5445">
                  <c:v>0.25</c:v>
                </c:pt>
                <c:pt idx="5446">
                  <c:v>0.25</c:v>
                </c:pt>
                <c:pt idx="5447">
                  <c:v>0.25</c:v>
                </c:pt>
                <c:pt idx="5448">
                  <c:v>0.25</c:v>
                </c:pt>
                <c:pt idx="5449">
                  <c:v>0.25</c:v>
                </c:pt>
                <c:pt idx="5450">
                  <c:v>0.25</c:v>
                </c:pt>
                <c:pt idx="5451">
                  <c:v>0.25</c:v>
                </c:pt>
                <c:pt idx="5452">
                  <c:v>0.25</c:v>
                </c:pt>
                <c:pt idx="5453">
                  <c:v>0.25</c:v>
                </c:pt>
                <c:pt idx="5454">
                  <c:v>0.25</c:v>
                </c:pt>
                <c:pt idx="5455">
                  <c:v>0.25</c:v>
                </c:pt>
                <c:pt idx="5456">
                  <c:v>0.25</c:v>
                </c:pt>
                <c:pt idx="5457">
                  <c:v>0.25</c:v>
                </c:pt>
                <c:pt idx="5458">
                  <c:v>0.25</c:v>
                </c:pt>
                <c:pt idx="5459">
                  <c:v>0.25</c:v>
                </c:pt>
                <c:pt idx="5460">
                  <c:v>0.25</c:v>
                </c:pt>
                <c:pt idx="5461">
                  <c:v>0.25</c:v>
                </c:pt>
                <c:pt idx="5462">
                  <c:v>0.25</c:v>
                </c:pt>
                <c:pt idx="5463">
                  <c:v>0.25</c:v>
                </c:pt>
                <c:pt idx="5464">
                  <c:v>0.25</c:v>
                </c:pt>
                <c:pt idx="5465">
                  <c:v>0.25</c:v>
                </c:pt>
                <c:pt idx="5466">
                  <c:v>0.25</c:v>
                </c:pt>
                <c:pt idx="5467">
                  <c:v>0.25</c:v>
                </c:pt>
                <c:pt idx="5468">
                  <c:v>0.25</c:v>
                </c:pt>
                <c:pt idx="5469">
                  <c:v>0.25</c:v>
                </c:pt>
                <c:pt idx="5470">
                  <c:v>0.25</c:v>
                </c:pt>
                <c:pt idx="5471">
                  <c:v>0.25</c:v>
                </c:pt>
                <c:pt idx="5472">
                  <c:v>0.25</c:v>
                </c:pt>
                <c:pt idx="5473">
                  <c:v>0.25</c:v>
                </c:pt>
                <c:pt idx="5474">
                  <c:v>0.25</c:v>
                </c:pt>
                <c:pt idx="5475">
                  <c:v>0.25</c:v>
                </c:pt>
                <c:pt idx="5476">
                  <c:v>0.25</c:v>
                </c:pt>
                <c:pt idx="5477">
                  <c:v>0.25</c:v>
                </c:pt>
                <c:pt idx="5478">
                  <c:v>0.25</c:v>
                </c:pt>
                <c:pt idx="5479">
                  <c:v>0.25</c:v>
                </c:pt>
                <c:pt idx="5480">
                  <c:v>0.25</c:v>
                </c:pt>
                <c:pt idx="5481">
                  <c:v>0.25</c:v>
                </c:pt>
                <c:pt idx="5482">
                  <c:v>0.25</c:v>
                </c:pt>
                <c:pt idx="5483">
                  <c:v>0.25</c:v>
                </c:pt>
                <c:pt idx="5484">
                  <c:v>0.25</c:v>
                </c:pt>
                <c:pt idx="5485">
                  <c:v>0.25</c:v>
                </c:pt>
                <c:pt idx="5486">
                  <c:v>0.25</c:v>
                </c:pt>
                <c:pt idx="5487">
                  <c:v>0.25</c:v>
                </c:pt>
                <c:pt idx="5488">
                  <c:v>0.25</c:v>
                </c:pt>
                <c:pt idx="5489">
                  <c:v>0.25</c:v>
                </c:pt>
                <c:pt idx="5490">
                  <c:v>0.25</c:v>
                </c:pt>
                <c:pt idx="5491">
                  <c:v>0.25</c:v>
                </c:pt>
                <c:pt idx="5492">
                  <c:v>0.25</c:v>
                </c:pt>
                <c:pt idx="5493">
                  <c:v>0.25</c:v>
                </c:pt>
                <c:pt idx="5494">
                  <c:v>0.25</c:v>
                </c:pt>
                <c:pt idx="5495">
                  <c:v>0.25</c:v>
                </c:pt>
                <c:pt idx="5496">
                  <c:v>0.25</c:v>
                </c:pt>
                <c:pt idx="5497">
                  <c:v>0.25</c:v>
                </c:pt>
                <c:pt idx="5498">
                  <c:v>0.25</c:v>
                </c:pt>
                <c:pt idx="5499">
                  <c:v>0.25</c:v>
                </c:pt>
                <c:pt idx="5500">
                  <c:v>0.25</c:v>
                </c:pt>
                <c:pt idx="5501">
                  <c:v>0.25</c:v>
                </c:pt>
                <c:pt idx="5502">
                  <c:v>0.25</c:v>
                </c:pt>
                <c:pt idx="5503">
                  <c:v>0.25</c:v>
                </c:pt>
                <c:pt idx="5504">
                  <c:v>0.25</c:v>
                </c:pt>
                <c:pt idx="5505">
                  <c:v>0.25</c:v>
                </c:pt>
                <c:pt idx="5506">
                  <c:v>0.25</c:v>
                </c:pt>
                <c:pt idx="5507">
                  <c:v>0.25</c:v>
                </c:pt>
                <c:pt idx="5508">
                  <c:v>0.25</c:v>
                </c:pt>
                <c:pt idx="5509">
                  <c:v>0.25</c:v>
                </c:pt>
                <c:pt idx="5510">
                  <c:v>0.25</c:v>
                </c:pt>
                <c:pt idx="5511">
                  <c:v>0.25</c:v>
                </c:pt>
                <c:pt idx="5512">
                  <c:v>0.25</c:v>
                </c:pt>
                <c:pt idx="5513">
                  <c:v>0.25</c:v>
                </c:pt>
                <c:pt idx="5514">
                  <c:v>0.25</c:v>
                </c:pt>
                <c:pt idx="5515">
                  <c:v>0.25</c:v>
                </c:pt>
                <c:pt idx="5516">
                  <c:v>0.25</c:v>
                </c:pt>
                <c:pt idx="5517">
                  <c:v>0.25</c:v>
                </c:pt>
                <c:pt idx="5518">
                  <c:v>0.25</c:v>
                </c:pt>
                <c:pt idx="5519">
                  <c:v>0.25</c:v>
                </c:pt>
                <c:pt idx="5520">
                  <c:v>0.25</c:v>
                </c:pt>
                <c:pt idx="5521">
                  <c:v>0.25</c:v>
                </c:pt>
                <c:pt idx="5522">
                  <c:v>0.25</c:v>
                </c:pt>
                <c:pt idx="5523">
                  <c:v>0.25</c:v>
                </c:pt>
                <c:pt idx="5524">
                  <c:v>0.25</c:v>
                </c:pt>
                <c:pt idx="5525">
                  <c:v>0.25</c:v>
                </c:pt>
                <c:pt idx="5526">
                  <c:v>0.25</c:v>
                </c:pt>
                <c:pt idx="5527">
                  <c:v>0.25</c:v>
                </c:pt>
                <c:pt idx="5528">
                  <c:v>0.25</c:v>
                </c:pt>
                <c:pt idx="5529">
                  <c:v>0.25</c:v>
                </c:pt>
                <c:pt idx="5530">
                  <c:v>0.25</c:v>
                </c:pt>
                <c:pt idx="5531">
                  <c:v>0.25</c:v>
                </c:pt>
                <c:pt idx="5532">
                  <c:v>0.25</c:v>
                </c:pt>
                <c:pt idx="5533">
                  <c:v>0.25</c:v>
                </c:pt>
                <c:pt idx="5534">
                  <c:v>0.25</c:v>
                </c:pt>
                <c:pt idx="5535">
                  <c:v>0.25</c:v>
                </c:pt>
                <c:pt idx="5536">
                  <c:v>0.25</c:v>
                </c:pt>
                <c:pt idx="5537">
                  <c:v>0.25</c:v>
                </c:pt>
                <c:pt idx="5538">
                  <c:v>0.25</c:v>
                </c:pt>
                <c:pt idx="5539">
                  <c:v>0.25</c:v>
                </c:pt>
                <c:pt idx="5540">
                  <c:v>0.25</c:v>
                </c:pt>
                <c:pt idx="5541">
                  <c:v>0.25</c:v>
                </c:pt>
                <c:pt idx="5542">
                  <c:v>0.25</c:v>
                </c:pt>
                <c:pt idx="5543">
                  <c:v>0.25</c:v>
                </c:pt>
                <c:pt idx="5544">
                  <c:v>0.25</c:v>
                </c:pt>
                <c:pt idx="5545">
                  <c:v>0.25</c:v>
                </c:pt>
                <c:pt idx="5546">
                  <c:v>0.25</c:v>
                </c:pt>
                <c:pt idx="5547">
                  <c:v>0.25</c:v>
                </c:pt>
                <c:pt idx="5548">
                  <c:v>0.25</c:v>
                </c:pt>
                <c:pt idx="5549">
                  <c:v>0.25</c:v>
                </c:pt>
                <c:pt idx="5550">
                  <c:v>0.25</c:v>
                </c:pt>
                <c:pt idx="5551">
                  <c:v>0.25</c:v>
                </c:pt>
                <c:pt idx="5552">
                  <c:v>0.25</c:v>
                </c:pt>
                <c:pt idx="5553">
                  <c:v>0.25</c:v>
                </c:pt>
                <c:pt idx="5554">
                  <c:v>0.25</c:v>
                </c:pt>
                <c:pt idx="5555">
                  <c:v>0.25</c:v>
                </c:pt>
                <c:pt idx="5556">
                  <c:v>0.25</c:v>
                </c:pt>
                <c:pt idx="5557">
                  <c:v>0.25</c:v>
                </c:pt>
                <c:pt idx="5558">
                  <c:v>0.25</c:v>
                </c:pt>
                <c:pt idx="5559">
                  <c:v>0.25</c:v>
                </c:pt>
                <c:pt idx="5560">
                  <c:v>0.25</c:v>
                </c:pt>
                <c:pt idx="5561">
                  <c:v>0.25</c:v>
                </c:pt>
                <c:pt idx="5562">
                  <c:v>0.25</c:v>
                </c:pt>
                <c:pt idx="5563">
                  <c:v>0.25</c:v>
                </c:pt>
                <c:pt idx="5564">
                  <c:v>0.25</c:v>
                </c:pt>
                <c:pt idx="5565">
                  <c:v>0.25</c:v>
                </c:pt>
                <c:pt idx="5566">
                  <c:v>0.25</c:v>
                </c:pt>
                <c:pt idx="5567">
                  <c:v>0.25</c:v>
                </c:pt>
                <c:pt idx="5568">
                  <c:v>0.25</c:v>
                </c:pt>
                <c:pt idx="5569">
                  <c:v>0.25</c:v>
                </c:pt>
                <c:pt idx="5570">
                  <c:v>0.25</c:v>
                </c:pt>
                <c:pt idx="5571">
                  <c:v>0.25</c:v>
                </c:pt>
                <c:pt idx="5572">
                  <c:v>0.25</c:v>
                </c:pt>
                <c:pt idx="5573">
                  <c:v>0.25</c:v>
                </c:pt>
                <c:pt idx="5574">
                  <c:v>0.25</c:v>
                </c:pt>
                <c:pt idx="5575">
                  <c:v>0.25</c:v>
                </c:pt>
                <c:pt idx="5576">
                  <c:v>0.25</c:v>
                </c:pt>
                <c:pt idx="5577">
                  <c:v>0.25</c:v>
                </c:pt>
                <c:pt idx="5578">
                  <c:v>0.25</c:v>
                </c:pt>
                <c:pt idx="5579">
                  <c:v>0.25</c:v>
                </c:pt>
                <c:pt idx="5580">
                  <c:v>0.25</c:v>
                </c:pt>
                <c:pt idx="5581">
                  <c:v>0.25</c:v>
                </c:pt>
                <c:pt idx="5582">
                  <c:v>0.25</c:v>
                </c:pt>
                <c:pt idx="5583">
                  <c:v>0.25</c:v>
                </c:pt>
                <c:pt idx="5584">
                  <c:v>0.25</c:v>
                </c:pt>
                <c:pt idx="5585">
                  <c:v>0.25</c:v>
                </c:pt>
                <c:pt idx="5586">
                  <c:v>0.25</c:v>
                </c:pt>
                <c:pt idx="5587">
                  <c:v>0.25</c:v>
                </c:pt>
                <c:pt idx="5588">
                  <c:v>0.25</c:v>
                </c:pt>
                <c:pt idx="5589">
                  <c:v>0.25</c:v>
                </c:pt>
                <c:pt idx="5590">
                  <c:v>0.25</c:v>
                </c:pt>
                <c:pt idx="5591">
                  <c:v>0.25</c:v>
                </c:pt>
                <c:pt idx="5592">
                  <c:v>0.25</c:v>
                </c:pt>
                <c:pt idx="5593">
                  <c:v>0.25</c:v>
                </c:pt>
                <c:pt idx="5594">
                  <c:v>0.25</c:v>
                </c:pt>
                <c:pt idx="5595">
                  <c:v>0.25</c:v>
                </c:pt>
                <c:pt idx="5596">
                  <c:v>0.25</c:v>
                </c:pt>
                <c:pt idx="5597">
                  <c:v>0.25</c:v>
                </c:pt>
                <c:pt idx="5598">
                  <c:v>0.25</c:v>
                </c:pt>
                <c:pt idx="5599">
                  <c:v>0.25</c:v>
                </c:pt>
                <c:pt idx="5600">
                  <c:v>0.25</c:v>
                </c:pt>
                <c:pt idx="5601">
                  <c:v>0.25</c:v>
                </c:pt>
                <c:pt idx="5602">
                  <c:v>0.25</c:v>
                </c:pt>
                <c:pt idx="5603">
                  <c:v>0.25</c:v>
                </c:pt>
                <c:pt idx="5604">
                  <c:v>0.25</c:v>
                </c:pt>
                <c:pt idx="5605">
                  <c:v>0.25</c:v>
                </c:pt>
                <c:pt idx="5606">
                  <c:v>0.25</c:v>
                </c:pt>
                <c:pt idx="5607">
                  <c:v>0.25</c:v>
                </c:pt>
                <c:pt idx="5608">
                  <c:v>0.25</c:v>
                </c:pt>
                <c:pt idx="5609">
                  <c:v>0.25</c:v>
                </c:pt>
                <c:pt idx="5610">
                  <c:v>0.25</c:v>
                </c:pt>
                <c:pt idx="5611">
                  <c:v>0.25</c:v>
                </c:pt>
                <c:pt idx="5612">
                  <c:v>0.25</c:v>
                </c:pt>
                <c:pt idx="5613">
                  <c:v>0.25</c:v>
                </c:pt>
                <c:pt idx="5614">
                  <c:v>0.25</c:v>
                </c:pt>
                <c:pt idx="5615">
                  <c:v>0.25</c:v>
                </c:pt>
                <c:pt idx="5616">
                  <c:v>0.25</c:v>
                </c:pt>
                <c:pt idx="5617">
                  <c:v>0.25</c:v>
                </c:pt>
                <c:pt idx="5618">
                  <c:v>0.25</c:v>
                </c:pt>
                <c:pt idx="5619">
                  <c:v>0.25</c:v>
                </c:pt>
                <c:pt idx="5620">
                  <c:v>0.25</c:v>
                </c:pt>
                <c:pt idx="5621">
                  <c:v>0.25</c:v>
                </c:pt>
                <c:pt idx="5622">
                  <c:v>0.25</c:v>
                </c:pt>
                <c:pt idx="5623">
                  <c:v>0.25</c:v>
                </c:pt>
                <c:pt idx="5624">
                  <c:v>0.25</c:v>
                </c:pt>
                <c:pt idx="5625">
                  <c:v>0.25</c:v>
                </c:pt>
                <c:pt idx="5626">
                  <c:v>0.25</c:v>
                </c:pt>
                <c:pt idx="5627">
                  <c:v>0.25</c:v>
                </c:pt>
                <c:pt idx="5628">
                  <c:v>0.25</c:v>
                </c:pt>
                <c:pt idx="5629">
                  <c:v>0.25</c:v>
                </c:pt>
                <c:pt idx="5630">
                  <c:v>0.25</c:v>
                </c:pt>
                <c:pt idx="5631">
                  <c:v>0.25</c:v>
                </c:pt>
                <c:pt idx="5632">
                  <c:v>0.25</c:v>
                </c:pt>
                <c:pt idx="5633">
                  <c:v>0.25</c:v>
                </c:pt>
                <c:pt idx="5634">
                  <c:v>0.25</c:v>
                </c:pt>
                <c:pt idx="5635">
                  <c:v>0.25</c:v>
                </c:pt>
                <c:pt idx="5636">
                  <c:v>0.25</c:v>
                </c:pt>
                <c:pt idx="5637">
                  <c:v>0.25</c:v>
                </c:pt>
                <c:pt idx="5638">
                  <c:v>0.25</c:v>
                </c:pt>
                <c:pt idx="5639">
                  <c:v>0.25</c:v>
                </c:pt>
                <c:pt idx="5640">
                  <c:v>0.25</c:v>
                </c:pt>
                <c:pt idx="5641">
                  <c:v>0.25</c:v>
                </c:pt>
                <c:pt idx="5642">
                  <c:v>0.25</c:v>
                </c:pt>
                <c:pt idx="5643">
                  <c:v>0.25</c:v>
                </c:pt>
                <c:pt idx="5644">
                  <c:v>0.25</c:v>
                </c:pt>
                <c:pt idx="5645">
                  <c:v>0.25</c:v>
                </c:pt>
                <c:pt idx="5646">
                  <c:v>0.25</c:v>
                </c:pt>
                <c:pt idx="5647">
                  <c:v>0.25</c:v>
                </c:pt>
                <c:pt idx="5648">
                  <c:v>0.25</c:v>
                </c:pt>
                <c:pt idx="5649">
                  <c:v>0.25</c:v>
                </c:pt>
                <c:pt idx="5650">
                  <c:v>0.25</c:v>
                </c:pt>
                <c:pt idx="5651">
                  <c:v>0.25</c:v>
                </c:pt>
                <c:pt idx="5652">
                  <c:v>0.25</c:v>
                </c:pt>
                <c:pt idx="5653">
                  <c:v>0.25</c:v>
                </c:pt>
                <c:pt idx="5654">
                  <c:v>0.25</c:v>
                </c:pt>
                <c:pt idx="5655">
                  <c:v>0.25</c:v>
                </c:pt>
                <c:pt idx="5656">
                  <c:v>0.25</c:v>
                </c:pt>
                <c:pt idx="5657">
                  <c:v>0.25</c:v>
                </c:pt>
                <c:pt idx="5658">
                  <c:v>0.25</c:v>
                </c:pt>
                <c:pt idx="5659">
                  <c:v>0.25</c:v>
                </c:pt>
                <c:pt idx="5660">
                  <c:v>0.25</c:v>
                </c:pt>
                <c:pt idx="5661">
                  <c:v>0.25</c:v>
                </c:pt>
                <c:pt idx="5662">
                  <c:v>0.25</c:v>
                </c:pt>
                <c:pt idx="5663">
                  <c:v>0.25</c:v>
                </c:pt>
                <c:pt idx="5664">
                  <c:v>0.25</c:v>
                </c:pt>
                <c:pt idx="5665">
                  <c:v>0.25</c:v>
                </c:pt>
                <c:pt idx="5666">
                  <c:v>0.25</c:v>
                </c:pt>
                <c:pt idx="5667">
                  <c:v>0.25</c:v>
                </c:pt>
                <c:pt idx="5668">
                  <c:v>0.25</c:v>
                </c:pt>
                <c:pt idx="5669">
                  <c:v>0.25</c:v>
                </c:pt>
                <c:pt idx="5670">
                  <c:v>0.25</c:v>
                </c:pt>
                <c:pt idx="5671">
                  <c:v>0.25</c:v>
                </c:pt>
                <c:pt idx="5672">
                  <c:v>0.25</c:v>
                </c:pt>
                <c:pt idx="5673">
                  <c:v>0.25</c:v>
                </c:pt>
                <c:pt idx="5674">
                  <c:v>0.25</c:v>
                </c:pt>
                <c:pt idx="5675">
                  <c:v>0.25</c:v>
                </c:pt>
                <c:pt idx="5676">
                  <c:v>0.25</c:v>
                </c:pt>
                <c:pt idx="5677">
                  <c:v>0.25</c:v>
                </c:pt>
                <c:pt idx="5678">
                  <c:v>0.25</c:v>
                </c:pt>
                <c:pt idx="5679">
                  <c:v>0.25</c:v>
                </c:pt>
                <c:pt idx="5680">
                  <c:v>0.25</c:v>
                </c:pt>
                <c:pt idx="5681">
                  <c:v>0.25</c:v>
                </c:pt>
                <c:pt idx="5682">
                  <c:v>0.25</c:v>
                </c:pt>
                <c:pt idx="5683">
                  <c:v>0.25</c:v>
                </c:pt>
                <c:pt idx="5684">
                  <c:v>0.25</c:v>
                </c:pt>
                <c:pt idx="5685">
                  <c:v>0.25</c:v>
                </c:pt>
                <c:pt idx="5686">
                  <c:v>0.25</c:v>
                </c:pt>
                <c:pt idx="5687">
                  <c:v>0.25</c:v>
                </c:pt>
                <c:pt idx="5688">
                  <c:v>0.25</c:v>
                </c:pt>
                <c:pt idx="5689">
                  <c:v>0.25</c:v>
                </c:pt>
                <c:pt idx="5690">
                  <c:v>0.25</c:v>
                </c:pt>
                <c:pt idx="5691">
                  <c:v>0.25</c:v>
                </c:pt>
                <c:pt idx="5692">
                  <c:v>0.25</c:v>
                </c:pt>
                <c:pt idx="5693">
                  <c:v>0.25</c:v>
                </c:pt>
                <c:pt idx="5694">
                  <c:v>0.25</c:v>
                </c:pt>
                <c:pt idx="5695">
                  <c:v>0.25</c:v>
                </c:pt>
                <c:pt idx="5696">
                  <c:v>0.25</c:v>
                </c:pt>
                <c:pt idx="5697">
                  <c:v>0.25</c:v>
                </c:pt>
                <c:pt idx="5698">
                  <c:v>0.25</c:v>
                </c:pt>
                <c:pt idx="5699">
                  <c:v>0.25</c:v>
                </c:pt>
                <c:pt idx="5700">
                  <c:v>0.25</c:v>
                </c:pt>
                <c:pt idx="5701">
                  <c:v>0.25</c:v>
                </c:pt>
                <c:pt idx="5702">
                  <c:v>0.25</c:v>
                </c:pt>
                <c:pt idx="5703">
                  <c:v>0.25</c:v>
                </c:pt>
                <c:pt idx="5704">
                  <c:v>0.25</c:v>
                </c:pt>
                <c:pt idx="5705">
                  <c:v>0.25</c:v>
                </c:pt>
                <c:pt idx="5706">
                  <c:v>0.25</c:v>
                </c:pt>
                <c:pt idx="5707">
                  <c:v>0.25</c:v>
                </c:pt>
                <c:pt idx="5708">
                  <c:v>0.25</c:v>
                </c:pt>
                <c:pt idx="5709">
                  <c:v>0.25</c:v>
                </c:pt>
                <c:pt idx="5710">
                  <c:v>0.25</c:v>
                </c:pt>
                <c:pt idx="5711">
                  <c:v>0.25</c:v>
                </c:pt>
                <c:pt idx="5712">
                  <c:v>0.25</c:v>
                </c:pt>
                <c:pt idx="5713">
                  <c:v>0.25</c:v>
                </c:pt>
                <c:pt idx="5714">
                  <c:v>0.25</c:v>
                </c:pt>
                <c:pt idx="5715">
                  <c:v>0.25</c:v>
                </c:pt>
                <c:pt idx="5716">
                  <c:v>0.25</c:v>
                </c:pt>
                <c:pt idx="5717">
                  <c:v>0.25</c:v>
                </c:pt>
                <c:pt idx="5718">
                  <c:v>0.25</c:v>
                </c:pt>
                <c:pt idx="5719">
                  <c:v>0.25</c:v>
                </c:pt>
                <c:pt idx="5720">
                  <c:v>0.25</c:v>
                </c:pt>
                <c:pt idx="5721">
                  <c:v>0.25</c:v>
                </c:pt>
                <c:pt idx="5722">
                  <c:v>0.25</c:v>
                </c:pt>
                <c:pt idx="5723">
                  <c:v>0.25</c:v>
                </c:pt>
                <c:pt idx="5724">
                  <c:v>0.25</c:v>
                </c:pt>
                <c:pt idx="5725">
                  <c:v>0.25</c:v>
                </c:pt>
                <c:pt idx="5726">
                  <c:v>0.25</c:v>
                </c:pt>
                <c:pt idx="5727">
                  <c:v>0.25</c:v>
                </c:pt>
                <c:pt idx="5728">
                  <c:v>0.25</c:v>
                </c:pt>
                <c:pt idx="5729">
                  <c:v>0.25</c:v>
                </c:pt>
                <c:pt idx="5730">
                  <c:v>0.25</c:v>
                </c:pt>
                <c:pt idx="5731">
                  <c:v>0.25</c:v>
                </c:pt>
                <c:pt idx="5732">
                  <c:v>0.25</c:v>
                </c:pt>
                <c:pt idx="5733">
                  <c:v>0.25</c:v>
                </c:pt>
                <c:pt idx="5734">
                  <c:v>0.25</c:v>
                </c:pt>
                <c:pt idx="5735">
                  <c:v>0.25</c:v>
                </c:pt>
                <c:pt idx="5736">
                  <c:v>0.25</c:v>
                </c:pt>
                <c:pt idx="5737">
                  <c:v>0.25</c:v>
                </c:pt>
                <c:pt idx="5738">
                  <c:v>0.25</c:v>
                </c:pt>
                <c:pt idx="5739">
                  <c:v>0.25</c:v>
                </c:pt>
                <c:pt idx="5740">
                  <c:v>0.25</c:v>
                </c:pt>
                <c:pt idx="5741">
                  <c:v>0.25</c:v>
                </c:pt>
                <c:pt idx="5742">
                  <c:v>0.25</c:v>
                </c:pt>
                <c:pt idx="5743">
                  <c:v>0.25</c:v>
                </c:pt>
                <c:pt idx="5744">
                  <c:v>0.25</c:v>
                </c:pt>
                <c:pt idx="5745">
                  <c:v>0.25</c:v>
                </c:pt>
                <c:pt idx="5746">
                  <c:v>0.25</c:v>
                </c:pt>
                <c:pt idx="5747">
                  <c:v>0.25</c:v>
                </c:pt>
                <c:pt idx="5748">
                  <c:v>0.25</c:v>
                </c:pt>
                <c:pt idx="5749">
                  <c:v>0.25</c:v>
                </c:pt>
                <c:pt idx="5750">
                  <c:v>0.25</c:v>
                </c:pt>
                <c:pt idx="5751">
                  <c:v>0.25</c:v>
                </c:pt>
                <c:pt idx="5752">
                  <c:v>0.25</c:v>
                </c:pt>
                <c:pt idx="5753">
                  <c:v>0.25</c:v>
                </c:pt>
                <c:pt idx="5754">
                  <c:v>0.25</c:v>
                </c:pt>
                <c:pt idx="5755">
                  <c:v>0.25</c:v>
                </c:pt>
                <c:pt idx="5756">
                  <c:v>0.25</c:v>
                </c:pt>
                <c:pt idx="5757">
                  <c:v>0.25</c:v>
                </c:pt>
                <c:pt idx="5758">
                  <c:v>0.25</c:v>
                </c:pt>
                <c:pt idx="5759">
                  <c:v>0.25</c:v>
                </c:pt>
                <c:pt idx="5760">
                  <c:v>0.25</c:v>
                </c:pt>
                <c:pt idx="5761">
                  <c:v>0.25</c:v>
                </c:pt>
                <c:pt idx="5762">
                  <c:v>0.25</c:v>
                </c:pt>
                <c:pt idx="5763">
                  <c:v>0.25</c:v>
                </c:pt>
                <c:pt idx="5764">
                  <c:v>0.25</c:v>
                </c:pt>
                <c:pt idx="5765">
                  <c:v>0.25</c:v>
                </c:pt>
                <c:pt idx="5766">
                  <c:v>0.25</c:v>
                </c:pt>
                <c:pt idx="5767">
                  <c:v>0.25</c:v>
                </c:pt>
                <c:pt idx="5768">
                  <c:v>0.25</c:v>
                </c:pt>
                <c:pt idx="5769">
                  <c:v>0.25</c:v>
                </c:pt>
                <c:pt idx="5770">
                  <c:v>0.25</c:v>
                </c:pt>
                <c:pt idx="5771">
                  <c:v>0.25</c:v>
                </c:pt>
                <c:pt idx="5772">
                  <c:v>0.25</c:v>
                </c:pt>
                <c:pt idx="5773">
                  <c:v>0.25</c:v>
                </c:pt>
                <c:pt idx="5774">
                  <c:v>0.25</c:v>
                </c:pt>
                <c:pt idx="5775">
                  <c:v>0.25</c:v>
                </c:pt>
                <c:pt idx="5776">
                  <c:v>0.25</c:v>
                </c:pt>
                <c:pt idx="5777">
                  <c:v>0.25</c:v>
                </c:pt>
                <c:pt idx="5778">
                  <c:v>0.25</c:v>
                </c:pt>
                <c:pt idx="5779">
                  <c:v>0.25</c:v>
                </c:pt>
                <c:pt idx="5780">
                  <c:v>0.25</c:v>
                </c:pt>
                <c:pt idx="5781">
                  <c:v>0.25</c:v>
                </c:pt>
                <c:pt idx="5782">
                  <c:v>0.25</c:v>
                </c:pt>
                <c:pt idx="5783">
                  <c:v>0.25</c:v>
                </c:pt>
                <c:pt idx="5784">
                  <c:v>0.25</c:v>
                </c:pt>
                <c:pt idx="5785">
                  <c:v>0.25</c:v>
                </c:pt>
                <c:pt idx="5786">
                  <c:v>0.25</c:v>
                </c:pt>
                <c:pt idx="5787">
                  <c:v>0.25</c:v>
                </c:pt>
                <c:pt idx="5788">
                  <c:v>0.25</c:v>
                </c:pt>
                <c:pt idx="5789">
                  <c:v>0.25</c:v>
                </c:pt>
                <c:pt idx="5790">
                  <c:v>0.25</c:v>
                </c:pt>
                <c:pt idx="5791">
                  <c:v>0.25</c:v>
                </c:pt>
                <c:pt idx="5792">
                  <c:v>0.25</c:v>
                </c:pt>
                <c:pt idx="5793">
                  <c:v>0.25</c:v>
                </c:pt>
                <c:pt idx="5794">
                  <c:v>0.25</c:v>
                </c:pt>
                <c:pt idx="5795">
                  <c:v>0.25</c:v>
                </c:pt>
                <c:pt idx="5796">
                  <c:v>0.25</c:v>
                </c:pt>
                <c:pt idx="5797">
                  <c:v>0.25</c:v>
                </c:pt>
                <c:pt idx="5798">
                  <c:v>0.25</c:v>
                </c:pt>
                <c:pt idx="5799">
                  <c:v>0.25</c:v>
                </c:pt>
                <c:pt idx="5800">
                  <c:v>0.25</c:v>
                </c:pt>
                <c:pt idx="5801">
                  <c:v>0.25</c:v>
                </c:pt>
                <c:pt idx="5802">
                  <c:v>0.25</c:v>
                </c:pt>
                <c:pt idx="5803">
                  <c:v>0.25</c:v>
                </c:pt>
                <c:pt idx="5804">
                  <c:v>0.25</c:v>
                </c:pt>
                <c:pt idx="5805">
                  <c:v>0.25</c:v>
                </c:pt>
                <c:pt idx="5806">
                  <c:v>0.25</c:v>
                </c:pt>
                <c:pt idx="5807">
                  <c:v>0.25</c:v>
                </c:pt>
                <c:pt idx="5808">
                  <c:v>0.25</c:v>
                </c:pt>
                <c:pt idx="5809">
                  <c:v>0.25</c:v>
                </c:pt>
                <c:pt idx="5810">
                  <c:v>0.25</c:v>
                </c:pt>
                <c:pt idx="5811">
                  <c:v>0.25</c:v>
                </c:pt>
                <c:pt idx="5812">
                  <c:v>0.25</c:v>
                </c:pt>
                <c:pt idx="5813">
                  <c:v>0.25</c:v>
                </c:pt>
                <c:pt idx="5814">
                  <c:v>0.25</c:v>
                </c:pt>
                <c:pt idx="5815">
                  <c:v>0.25</c:v>
                </c:pt>
                <c:pt idx="5816">
                  <c:v>0.25</c:v>
                </c:pt>
                <c:pt idx="5817">
                  <c:v>0.25</c:v>
                </c:pt>
                <c:pt idx="5818">
                  <c:v>0.25</c:v>
                </c:pt>
                <c:pt idx="5819">
                  <c:v>0.25</c:v>
                </c:pt>
                <c:pt idx="5820">
                  <c:v>0.25</c:v>
                </c:pt>
                <c:pt idx="5821">
                  <c:v>0.25</c:v>
                </c:pt>
                <c:pt idx="5822">
                  <c:v>0.25</c:v>
                </c:pt>
                <c:pt idx="5823">
                  <c:v>0.25</c:v>
                </c:pt>
                <c:pt idx="5824">
                  <c:v>0.25</c:v>
                </c:pt>
                <c:pt idx="5825">
                  <c:v>0.25</c:v>
                </c:pt>
                <c:pt idx="5826">
                  <c:v>0.25</c:v>
                </c:pt>
                <c:pt idx="5827">
                  <c:v>0.25</c:v>
                </c:pt>
                <c:pt idx="5828">
                  <c:v>0.25</c:v>
                </c:pt>
                <c:pt idx="5829">
                  <c:v>0.25</c:v>
                </c:pt>
                <c:pt idx="5830">
                  <c:v>0.25</c:v>
                </c:pt>
                <c:pt idx="5831">
                  <c:v>0.25</c:v>
                </c:pt>
                <c:pt idx="5832">
                  <c:v>0.25</c:v>
                </c:pt>
                <c:pt idx="5833">
                  <c:v>0.25</c:v>
                </c:pt>
                <c:pt idx="5834">
                  <c:v>0.25</c:v>
                </c:pt>
                <c:pt idx="5835">
                  <c:v>0.25</c:v>
                </c:pt>
                <c:pt idx="5836">
                  <c:v>0.25</c:v>
                </c:pt>
                <c:pt idx="5837">
                  <c:v>0.25</c:v>
                </c:pt>
                <c:pt idx="5838">
                  <c:v>0.25</c:v>
                </c:pt>
                <c:pt idx="5839">
                  <c:v>0.25</c:v>
                </c:pt>
                <c:pt idx="5840">
                  <c:v>0.25</c:v>
                </c:pt>
                <c:pt idx="5841">
                  <c:v>0.25</c:v>
                </c:pt>
                <c:pt idx="5842">
                  <c:v>0.25</c:v>
                </c:pt>
                <c:pt idx="5843">
                  <c:v>0.25</c:v>
                </c:pt>
                <c:pt idx="5844">
                  <c:v>0.25</c:v>
                </c:pt>
                <c:pt idx="5845">
                  <c:v>0.25</c:v>
                </c:pt>
                <c:pt idx="5846">
                  <c:v>0.25</c:v>
                </c:pt>
                <c:pt idx="5847">
                  <c:v>0.25</c:v>
                </c:pt>
                <c:pt idx="5848">
                  <c:v>0.25</c:v>
                </c:pt>
                <c:pt idx="5849">
                  <c:v>0.25</c:v>
                </c:pt>
                <c:pt idx="5850">
                  <c:v>0.25</c:v>
                </c:pt>
                <c:pt idx="5851">
                  <c:v>0.25</c:v>
                </c:pt>
                <c:pt idx="5852">
                  <c:v>0.25</c:v>
                </c:pt>
                <c:pt idx="5853">
                  <c:v>0.25</c:v>
                </c:pt>
                <c:pt idx="5854">
                  <c:v>0.25</c:v>
                </c:pt>
                <c:pt idx="5855">
                  <c:v>0.25</c:v>
                </c:pt>
                <c:pt idx="5856">
                  <c:v>0.25</c:v>
                </c:pt>
                <c:pt idx="5857">
                  <c:v>0.25</c:v>
                </c:pt>
                <c:pt idx="5858">
                  <c:v>0.25</c:v>
                </c:pt>
                <c:pt idx="5859">
                  <c:v>0.25</c:v>
                </c:pt>
                <c:pt idx="5860">
                  <c:v>0.25</c:v>
                </c:pt>
                <c:pt idx="5861">
                  <c:v>0.25</c:v>
                </c:pt>
                <c:pt idx="5862">
                  <c:v>0.25</c:v>
                </c:pt>
                <c:pt idx="5863">
                  <c:v>0.25</c:v>
                </c:pt>
                <c:pt idx="5864">
                  <c:v>0.25</c:v>
                </c:pt>
                <c:pt idx="5865">
                  <c:v>0.25</c:v>
                </c:pt>
                <c:pt idx="5866">
                  <c:v>0.25</c:v>
                </c:pt>
                <c:pt idx="5867">
                  <c:v>0.25</c:v>
                </c:pt>
                <c:pt idx="5868">
                  <c:v>0.25</c:v>
                </c:pt>
                <c:pt idx="5869">
                  <c:v>0.25</c:v>
                </c:pt>
                <c:pt idx="5870">
                  <c:v>0.25</c:v>
                </c:pt>
                <c:pt idx="5871">
                  <c:v>0.25</c:v>
                </c:pt>
                <c:pt idx="5872">
                  <c:v>0.25</c:v>
                </c:pt>
                <c:pt idx="5873">
                  <c:v>0.25</c:v>
                </c:pt>
                <c:pt idx="5874">
                  <c:v>0.25</c:v>
                </c:pt>
                <c:pt idx="5875">
                  <c:v>0.25</c:v>
                </c:pt>
                <c:pt idx="5876">
                  <c:v>0.25</c:v>
                </c:pt>
                <c:pt idx="5877">
                  <c:v>0.25</c:v>
                </c:pt>
                <c:pt idx="5878">
                  <c:v>0.25</c:v>
                </c:pt>
                <c:pt idx="5879">
                  <c:v>0.25</c:v>
                </c:pt>
                <c:pt idx="5880">
                  <c:v>0.25</c:v>
                </c:pt>
                <c:pt idx="5881">
                  <c:v>0.25</c:v>
                </c:pt>
                <c:pt idx="5882">
                  <c:v>0.25</c:v>
                </c:pt>
                <c:pt idx="5883">
                  <c:v>0.25</c:v>
                </c:pt>
                <c:pt idx="5884">
                  <c:v>0.25</c:v>
                </c:pt>
                <c:pt idx="5885">
                  <c:v>0.25</c:v>
                </c:pt>
                <c:pt idx="5886">
                  <c:v>0.25</c:v>
                </c:pt>
                <c:pt idx="5887">
                  <c:v>0.25</c:v>
                </c:pt>
                <c:pt idx="5888">
                  <c:v>0.25</c:v>
                </c:pt>
                <c:pt idx="5889">
                  <c:v>0.25</c:v>
                </c:pt>
                <c:pt idx="5890">
                  <c:v>0.25</c:v>
                </c:pt>
                <c:pt idx="5891">
                  <c:v>0.25</c:v>
                </c:pt>
                <c:pt idx="5892">
                  <c:v>0.25</c:v>
                </c:pt>
                <c:pt idx="5893">
                  <c:v>0.25</c:v>
                </c:pt>
                <c:pt idx="5894">
                  <c:v>0.25</c:v>
                </c:pt>
                <c:pt idx="5895">
                  <c:v>0.25</c:v>
                </c:pt>
                <c:pt idx="5896">
                  <c:v>0.25</c:v>
                </c:pt>
                <c:pt idx="5897">
                  <c:v>0.25</c:v>
                </c:pt>
                <c:pt idx="5898">
                  <c:v>0.25</c:v>
                </c:pt>
                <c:pt idx="5899">
                  <c:v>0.25</c:v>
                </c:pt>
                <c:pt idx="5900">
                  <c:v>0.25</c:v>
                </c:pt>
                <c:pt idx="5901">
                  <c:v>0.25</c:v>
                </c:pt>
                <c:pt idx="5902">
                  <c:v>0.25</c:v>
                </c:pt>
                <c:pt idx="5903">
                  <c:v>0.25</c:v>
                </c:pt>
                <c:pt idx="5904">
                  <c:v>0.25</c:v>
                </c:pt>
                <c:pt idx="5905">
                  <c:v>0.25</c:v>
                </c:pt>
                <c:pt idx="5906">
                  <c:v>0.25</c:v>
                </c:pt>
                <c:pt idx="5907">
                  <c:v>0.25</c:v>
                </c:pt>
                <c:pt idx="5908">
                  <c:v>0.25</c:v>
                </c:pt>
                <c:pt idx="5909">
                  <c:v>0.25</c:v>
                </c:pt>
                <c:pt idx="5910">
                  <c:v>0.25</c:v>
                </c:pt>
                <c:pt idx="5911">
                  <c:v>0.25</c:v>
                </c:pt>
                <c:pt idx="5912">
                  <c:v>0.25</c:v>
                </c:pt>
                <c:pt idx="5913">
                  <c:v>0.25</c:v>
                </c:pt>
                <c:pt idx="5914">
                  <c:v>0.25</c:v>
                </c:pt>
                <c:pt idx="5915">
                  <c:v>0.25</c:v>
                </c:pt>
                <c:pt idx="5916">
                  <c:v>0.25</c:v>
                </c:pt>
                <c:pt idx="5917">
                  <c:v>0.25</c:v>
                </c:pt>
                <c:pt idx="5918">
                  <c:v>0.25</c:v>
                </c:pt>
                <c:pt idx="5919">
                  <c:v>0.25</c:v>
                </c:pt>
                <c:pt idx="5920">
                  <c:v>0.25</c:v>
                </c:pt>
                <c:pt idx="5921">
                  <c:v>0.25</c:v>
                </c:pt>
                <c:pt idx="5922">
                  <c:v>0.25</c:v>
                </c:pt>
                <c:pt idx="5923">
                  <c:v>0.25</c:v>
                </c:pt>
                <c:pt idx="5924">
                  <c:v>0.25</c:v>
                </c:pt>
                <c:pt idx="5925">
                  <c:v>0.25</c:v>
                </c:pt>
                <c:pt idx="5926">
                  <c:v>0.25</c:v>
                </c:pt>
                <c:pt idx="5927">
                  <c:v>0.25</c:v>
                </c:pt>
                <c:pt idx="5928">
                  <c:v>0.25</c:v>
                </c:pt>
                <c:pt idx="5929">
                  <c:v>0.25</c:v>
                </c:pt>
                <c:pt idx="5930">
                  <c:v>0.25</c:v>
                </c:pt>
                <c:pt idx="5931">
                  <c:v>0.25</c:v>
                </c:pt>
                <c:pt idx="5932">
                  <c:v>0.25</c:v>
                </c:pt>
                <c:pt idx="5933">
                  <c:v>0.25</c:v>
                </c:pt>
                <c:pt idx="5934">
                  <c:v>0.25</c:v>
                </c:pt>
                <c:pt idx="5935">
                  <c:v>0.25</c:v>
                </c:pt>
                <c:pt idx="5936">
                  <c:v>0.25</c:v>
                </c:pt>
                <c:pt idx="5937">
                  <c:v>0.25</c:v>
                </c:pt>
                <c:pt idx="5938">
                  <c:v>0.25</c:v>
                </c:pt>
                <c:pt idx="5939">
                  <c:v>0.25</c:v>
                </c:pt>
                <c:pt idx="5940">
                  <c:v>0.25</c:v>
                </c:pt>
                <c:pt idx="5941">
                  <c:v>0.25</c:v>
                </c:pt>
                <c:pt idx="5942">
                  <c:v>0.25</c:v>
                </c:pt>
                <c:pt idx="5943">
                  <c:v>0.25</c:v>
                </c:pt>
                <c:pt idx="5944">
                  <c:v>0.25</c:v>
                </c:pt>
                <c:pt idx="5945">
                  <c:v>0.25</c:v>
                </c:pt>
                <c:pt idx="5946">
                  <c:v>0.25</c:v>
                </c:pt>
                <c:pt idx="5947">
                  <c:v>0.25</c:v>
                </c:pt>
                <c:pt idx="5948">
                  <c:v>0.25</c:v>
                </c:pt>
                <c:pt idx="5949">
                  <c:v>0.25</c:v>
                </c:pt>
                <c:pt idx="5950">
                  <c:v>0.25</c:v>
                </c:pt>
                <c:pt idx="5951">
                  <c:v>0.25</c:v>
                </c:pt>
                <c:pt idx="5952">
                  <c:v>0.25</c:v>
                </c:pt>
                <c:pt idx="5953">
                  <c:v>0.25</c:v>
                </c:pt>
                <c:pt idx="5954">
                  <c:v>0.25</c:v>
                </c:pt>
                <c:pt idx="5955">
                  <c:v>0.25</c:v>
                </c:pt>
                <c:pt idx="5956">
                  <c:v>0.25</c:v>
                </c:pt>
                <c:pt idx="5957">
                  <c:v>0.25</c:v>
                </c:pt>
                <c:pt idx="5958">
                  <c:v>0.25</c:v>
                </c:pt>
                <c:pt idx="5959">
                  <c:v>0.25</c:v>
                </c:pt>
                <c:pt idx="5960">
                  <c:v>0.25</c:v>
                </c:pt>
                <c:pt idx="5961">
                  <c:v>0.25</c:v>
                </c:pt>
                <c:pt idx="5962">
                  <c:v>0.25</c:v>
                </c:pt>
                <c:pt idx="5963">
                  <c:v>0.25</c:v>
                </c:pt>
                <c:pt idx="5964">
                  <c:v>0.25</c:v>
                </c:pt>
                <c:pt idx="5965">
                  <c:v>0.25</c:v>
                </c:pt>
                <c:pt idx="5966">
                  <c:v>0.25</c:v>
                </c:pt>
                <c:pt idx="5967">
                  <c:v>0.25</c:v>
                </c:pt>
                <c:pt idx="5968">
                  <c:v>0.25</c:v>
                </c:pt>
                <c:pt idx="5969">
                  <c:v>0.25</c:v>
                </c:pt>
                <c:pt idx="5970">
                  <c:v>0.25</c:v>
                </c:pt>
                <c:pt idx="5971">
                  <c:v>0.25</c:v>
                </c:pt>
                <c:pt idx="5972">
                  <c:v>0.25</c:v>
                </c:pt>
                <c:pt idx="5973">
                  <c:v>0.25</c:v>
                </c:pt>
                <c:pt idx="5974">
                  <c:v>0.25</c:v>
                </c:pt>
                <c:pt idx="5975">
                  <c:v>0.25</c:v>
                </c:pt>
                <c:pt idx="5976">
                  <c:v>0.25</c:v>
                </c:pt>
                <c:pt idx="5977">
                  <c:v>0.25</c:v>
                </c:pt>
                <c:pt idx="5978">
                  <c:v>0.25</c:v>
                </c:pt>
                <c:pt idx="5979">
                  <c:v>0.25</c:v>
                </c:pt>
                <c:pt idx="5980">
                  <c:v>0.25</c:v>
                </c:pt>
                <c:pt idx="5981">
                  <c:v>0.25</c:v>
                </c:pt>
                <c:pt idx="5982">
                  <c:v>0.25</c:v>
                </c:pt>
                <c:pt idx="5983">
                  <c:v>0.25</c:v>
                </c:pt>
                <c:pt idx="5984">
                  <c:v>0.25</c:v>
                </c:pt>
                <c:pt idx="5985">
                  <c:v>0.25</c:v>
                </c:pt>
                <c:pt idx="5986">
                  <c:v>0.25</c:v>
                </c:pt>
                <c:pt idx="5987">
                  <c:v>0.25</c:v>
                </c:pt>
                <c:pt idx="5988">
                  <c:v>0.25</c:v>
                </c:pt>
                <c:pt idx="5989">
                  <c:v>0.25</c:v>
                </c:pt>
                <c:pt idx="5990">
                  <c:v>0.25</c:v>
                </c:pt>
                <c:pt idx="5991">
                  <c:v>0.25</c:v>
                </c:pt>
                <c:pt idx="5992">
                  <c:v>0.25</c:v>
                </c:pt>
                <c:pt idx="5993">
                  <c:v>0.25</c:v>
                </c:pt>
                <c:pt idx="5994">
                  <c:v>0.25</c:v>
                </c:pt>
                <c:pt idx="5995">
                  <c:v>0.25</c:v>
                </c:pt>
                <c:pt idx="5996">
                  <c:v>0.25</c:v>
                </c:pt>
                <c:pt idx="5997">
                  <c:v>0.25</c:v>
                </c:pt>
                <c:pt idx="5998">
                  <c:v>0.25</c:v>
                </c:pt>
                <c:pt idx="5999">
                  <c:v>0.25</c:v>
                </c:pt>
                <c:pt idx="6000">
                  <c:v>0.25</c:v>
                </c:pt>
                <c:pt idx="6001">
                  <c:v>0.25</c:v>
                </c:pt>
                <c:pt idx="6002">
                  <c:v>0.25</c:v>
                </c:pt>
                <c:pt idx="6003">
                  <c:v>0.25</c:v>
                </c:pt>
                <c:pt idx="6004">
                  <c:v>0.25</c:v>
                </c:pt>
                <c:pt idx="6005">
                  <c:v>0.25</c:v>
                </c:pt>
                <c:pt idx="6006">
                  <c:v>0.25</c:v>
                </c:pt>
                <c:pt idx="6007">
                  <c:v>0.25</c:v>
                </c:pt>
                <c:pt idx="6008">
                  <c:v>0.25</c:v>
                </c:pt>
                <c:pt idx="6009">
                  <c:v>0.25</c:v>
                </c:pt>
                <c:pt idx="6010">
                  <c:v>0.25</c:v>
                </c:pt>
                <c:pt idx="6011">
                  <c:v>0.25</c:v>
                </c:pt>
                <c:pt idx="6012">
                  <c:v>0.25</c:v>
                </c:pt>
                <c:pt idx="6013">
                  <c:v>0.25</c:v>
                </c:pt>
                <c:pt idx="6014">
                  <c:v>0.25</c:v>
                </c:pt>
                <c:pt idx="6015">
                  <c:v>0.25</c:v>
                </c:pt>
                <c:pt idx="6016">
                  <c:v>0.25</c:v>
                </c:pt>
                <c:pt idx="6017">
                  <c:v>0.25</c:v>
                </c:pt>
                <c:pt idx="6018">
                  <c:v>0.25</c:v>
                </c:pt>
                <c:pt idx="6019">
                  <c:v>0.25</c:v>
                </c:pt>
                <c:pt idx="6020">
                  <c:v>0.25</c:v>
                </c:pt>
                <c:pt idx="6021">
                  <c:v>0.25</c:v>
                </c:pt>
                <c:pt idx="6022">
                  <c:v>0.25</c:v>
                </c:pt>
                <c:pt idx="6023">
                  <c:v>0.25</c:v>
                </c:pt>
                <c:pt idx="6024">
                  <c:v>0.25</c:v>
                </c:pt>
                <c:pt idx="6025">
                  <c:v>0.25</c:v>
                </c:pt>
                <c:pt idx="6026">
                  <c:v>0.25</c:v>
                </c:pt>
                <c:pt idx="6027">
                  <c:v>0.25</c:v>
                </c:pt>
                <c:pt idx="6028">
                  <c:v>0.25</c:v>
                </c:pt>
                <c:pt idx="6029">
                  <c:v>0.25</c:v>
                </c:pt>
                <c:pt idx="6030">
                  <c:v>0.25</c:v>
                </c:pt>
                <c:pt idx="6031">
                  <c:v>0.25</c:v>
                </c:pt>
                <c:pt idx="6032">
                  <c:v>0.25</c:v>
                </c:pt>
                <c:pt idx="6033">
                  <c:v>0.25</c:v>
                </c:pt>
                <c:pt idx="6034">
                  <c:v>0.25</c:v>
                </c:pt>
                <c:pt idx="6035">
                  <c:v>0.25</c:v>
                </c:pt>
                <c:pt idx="6036">
                  <c:v>0.25</c:v>
                </c:pt>
                <c:pt idx="6037">
                  <c:v>0.25</c:v>
                </c:pt>
                <c:pt idx="6038">
                  <c:v>0.25</c:v>
                </c:pt>
                <c:pt idx="6039">
                  <c:v>0.25</c:v>
                </c:pt>
                <c:pt idx="6040">
                  <c:v>0.25</c:v>
                </c:pt>
                <c:pt idx="6041">
                  <c:v>0.25</c:v>
                </c:pt>
                <c:pt idx="6042">
                  <c:v>0.25</c:v>
                </c:pt>
                <c:pt idx="6043">
                  <c:v>0.25</c:v>
                </c:pt>
                <c:pt idx="6044">
                  <c:v>0.25</c:v>
                </c:pt>
                <c:pt idx="6045">
                  <c:v>0.25</c:v>
                </c:pt>
                <c:pt idx="6046">
                  <c:v>0.25</c:v>
                </c:pt>
                <c:pt idx="6047">
                  <c:v>0.25</c:v>
                </c:pt>
                <c:pt idx="6048">
                  <c:v>0.25</c:v>
                </c:pt>
                <c:pt idx="6049">
                  <c:v>0.25</c:v>
                </c:pt>
                <c:pt idx="6050">
                  <c:v>0.25</c:v>
                </c:pt>
                <c:pt idx="6051">
                  <c:v>0.25</c:v>
                </c:pt>
                <c:pt idx="6052">
                  <c:v>0.25</c:v>
                </c:pt>
                <c:pt idx="6053">
                  <c:v>0.25</c:v>
                </c:pt>
                <c:pt idx="6054">
                  <c:v>0.25</c:v>
                </c:pt>
                <c:pt idx="6055">
                  <c:v>0.25</c:v>
                </c:pt>
                <c:pt idx="6056">
                  <c:v>0.25</c:v>
                </c:pt>
                <c:pt idx="6057">
                  <c:v>0.25</c:v>
                </c:pt>
                <c:pt idx="6058">
                  <c:v>0.25</c:v>
                </c:pt>
                <c:pt idx="6059">
                  <c:v>0.25</c:v>
                </c:pt>
                <c:pt idx="6060">
                  <c:v>0.25</c:v>
                </c:pt>
                <c:pt idx="6061">
                  <c:v>0.25</c:v>
                </c:pt>
                <c:pt idx="6062">
                  <c:v>0.25</c:v>
                </c:pt>
                <c:pt idx="6063">
                  <c:v>0.25</c:v>
                </c:pt>
                <c:pt idx="6064">
                  <c:v>0.25</c:v>
                </c:pt>
                <c:pt idx="6065">
                  <c:v>0.25</c:v>
                </c:pt>
                <c:pt idx="6066">
                  <c:v>0.25</c:v>
                </c:pt>
                <c:pt idx="6067">
                  <c:v>0.25</c:v>
                </c:pt>
                <c:pt idx="6068">
                  <c:v>0.25</c:v>
                </c:pt>
                <c:pt idx="6069">
                  <c:v>0.25</c:v>
                </c:pt>
                <c:pt idx="6070">
                  <c:v>0.25</c:v>
                </c:pt>
                <c:pt idx="6071">
                  <c:v>0.25</c:v>
                </c:pt>
                <c:pt idx="6072">
                  <c:v>0.25</c:v>
                </c:pt>
                <c:pt idx="6073">
                  <c:v>0.25</c:v>
                </c:pt>
                <c:pt idx="6074">
                  <c:v>0.25</c:v>
                </c:pt>
                <c:pt idx="6075">
                  <c:v>0.25</c:v>
                </c:pt>
                <c:pt idx="6076">
                  <c:v>0.25</c:v>
                </c:pt>
                <c:pt idx="6077">
                  <c:v>0.25</c:v>
                </c:pt>
                <c:pt idx="6078">
                  <c:v>0.25</c:v>
                </c:pt>
                <c:pt idx="6079">
                  <c:v>0.25</c:v>
                </c:pt>
                <c:pt idx="6080">
                  <c:v>0.25</c:v>
                </c:pt>
                <c:pt idx="6081">
                  <c:v>1</c:v>
                </c:pt>
                <c:pt idx="6082">
                  <c:v>1</c:v>
                </c:pt>
                <c:pt idx="6083">
                  <c:v>1</c:v>
                </c:pt>
                <c:pt idx="6084">
                  <c:v>1</c:v>
                </c:pt>
                <c:pt idx="6085">
                  <c:v>1</c:v>
                </c:pt>
                <c:pt idx="6086">
                  <c:v>1</c:v>
                </c:pt>
                <c:pt idx="6087">
                  <c:v>1</c:v>
                </c:pt>
                <c:pt idx="6088">
                  <c:v>1</c:v>
                </c:pt>
                <c:pt idx="6089">
                  <c:v>1</c:v>
                </c:pt>
                <c:pt idx="6090">
                  <c:v>1</c:v>
                </c:pt>
                <c:pt idx="6091">
                  <c:v>1</c:v>
                </c:pt>
                <c:pt idx="6092">
                  <c:v>1</c:v>
                </c:pt>
                <c:pt idx="6093">
                  <c:v>1</c:v>
                </c:pt>
                <c:pt idx="6094">
                  <c:v>1</c:v>
                </c:pt>
                <c:pt idx="6095">
                  <c:v>1</c:v>
                </c:pt>
                <c:pt idx="6096">
                  <c:v>1</c:v>
                </c:pt>
                <c:pt idx="6097">
                  <c:v>1</c:v>
                </c:pt>
                <c:pt idx="6098">
                  <c:v>1</c:v>
                </c:pt>
                <c:pt idx="6099">
                  <c:v>1</c:v>
                </c:pt>
                <c:pt idx="6100">
                  <c:v>1</c:v>
                </c:pt>
                <c:pt idx="6101">
                  <c:v>1</c:v>
                </c:pt>
                <c:pt idx="6102">
                  <c:v>1</c:v>
                </c:pt>
                <c:pt idx="6103">
                  <c:v>1</c:v>
                </c:pt>
                <c:pt idx="6104">
                  <c:v>1</c:v>
                </c:pt>
                <c:pt idx="6105">
                  <c:v>1</c:v>
                </c:pt>
                <c:pt idx="6106">
                  <c:v>1</c:v>
                </c:pt>
                <c:pt idx="6107">
                  <c:v>1</c:v>
                </c:pt>
                <c:pt idx="6108">
                  <c:v>1</c:v>
                </c:pt>
                <c:pt idx="6109">
                  <c:v>1</c:v>
                </c:pt>
                <c:pt idx="6110">
                  <c:v>1</c:v>
                </c:pt>
                <c:pt idx="6111">
                  <c:v>1</c:v>
                </c:pt>
                <c:pt idx="6112">
                  <c:v>1</c:v>
                </c:pt>
                <c:pt idx="6113">
                  <c:v>1</c:v>
                </c:pt>
                <c:pt idx="6114">
                  <c:v>1</c:v>
                </c:pt>
                <c:pt idx="6115">
                  <c:v>1</c:v>
                </c:pt>
                <c:pt idx="6116">
                  <c:v>1</c:v>
                </c:pt>
                <c:pt idx="6117">
                  <c:v>1</c:v>
                </c:pt>
                <c:pt idx="6118">
                  <c:v>1</c:v>
                </c:pt>
                <c:pt idx="6119">
                  <c:v>1</c:v>
                </c:pt>
                <c:pt idx="6120">
                  <c:v>1</c:v>
                </c:pt>
                <c:pt idx="6121">
                  <c:v>1</c:v>
                </c:pt>
                <c:pt idx="6122">
                  <c:v>1</c:v>
                </c:pt>
                <c:pt idx="6123">
                  <c:v>1</c:v>
                </c:pt>
                <c:pt idx="6124">
                  <c:v>1</c:v>
                </c:pt>
                <c:pt idx="6125">
                  <c:v>1</c:v>
                </c:pt>
                <c:pt idx="6126">
                  <c:v>1</c:v>
                </c:pt>
                <c:pt idx="6127">
                  <c:v>1</c:v>
                </c:pt>
                <c:pt idx="6128">
                  <c:v>1</c:v>
                </c:pt>
                <c:pt idx="6129">
                  <c:v>1.5</c:v>
                </c:pt>
                <c:pt idx="6130">
                  <c:v>1.5</c:v>
                </c:pt>
                <c:pt idx="6131">
                  <c:v>1.5</c:v>
                </c:pt>
                <c:pt idx="6132">
                  <c:v>1.5</c:v>
                </c:pt>
                <c:pt idx="6133">
                  <c:v>1.5</c:v>
                </c:pt>
                <c:pt idx="6134">
                  <c:v>1.5</c:v>
                </c:pt>
                <c:pt idx="6135">
                  <c:v>1.5</c:v>
                </c:pt>
                <c:pt idx="6136">
                  <c:v>1.5</c:v>
                </c:pt>
                <c:pt idx="6137">
                  <c:v>1.5</c:v>
                </c:pt>
                <c:pt idx="6138">
                  <c:v>1.5</c:v>
                </c:pt>
                <c:pt idx="6139">
                  <c:v>1.5</c:v>
                </c:pt>
                <c:pt idx="6140">
                  <c:v>1.5</c:v>
                </c:pt>
                <c:pt idx="6141">
                  <c:v>1.5</c:v>
                </c:pt>
                <c:pt idx="6142">
                  <c:v>1.5</c:v>
                </c:pt>
                <c:pt idx="6143">
                  <c:v>1.5</c:v>
                </c:pt>
                <c:pt idx="6144">
                  <c:v>1.5</c:v>
                </c:pt>
                <c:pt idx="6145">
                  <c:v>1.5</c:v>
                </c:pt>
                <c:pt idx="6146">
                  <c:v>1.5</c:v>
                </c:pt>
                <c:pt idx="6147">
                  <c:v>1.5</c:v>
                </c:pt>
                <c:pt idx="6148">
                  <c:v>1.5</c:v>
                </c:pt>
                <c:pt idx="6149">
                  <c:v>1.5</c:v>
                </c:pt>
                <c:pt idx="6150">
                  <c:v>2</c:v>
                </c:pt>
                <c:pt idx="6151">
                  <c:v>2</c:v>
                </c:pt>
                <c:pt idx="6152">
                  <c:v>2</c:v>
                </c:pt>
                <c:pt idx="6153">
                  <c:v>2</c:v>
                </c:pt>
                <c:pt idx="6154">
                  <c:v>2</c:v>
                </c:pt>
                <c:pt idx="6155">
                  <c:v>2</c:v>
                </c:pt>
                <c:pt idx="6156">
                  <c:v>2</c:v>
                </c:pt>
                <c:pt idx="6157">
                  <c:v>2</c:v>
                </c:pt>
                <c:pt idx="6158">
                  <c:v>2</c:v>
                </c:pt>
                <c:pt idx="6159">
                  <c:v>2</c:v>
                </c:pt>
                <c:pt idx="6160">
                  <c:v>2</c:v>
                </c:pt>
                <c:pt idx="6161">
                  <c:v>2</c:v>
                </c:pt>
                <c:pt idx="6162">
                  <c:v>2</c:v>
                </c:pt>
                <c:pt idx="6163">
                  <c:v>2</c:v>
                </c:pt>
                <c:pt idx="6164">
                  <c:v>2</c:v>
                </c:pt>
                <c:pt idx="6165">
                  <c:v>2</c:v>
                </c:pt>
                <c:pt idx="6166">
                  <c:v>2</c:v>
                </c:pt>
                <c:pt idx="6167">
                  <c:v>2</c:v>
                </c:pt>
                <c:pt idx="6168">
                  <c:v>2</c:v>
                </c:pt>
                <c:pt idx="6169">
                  <c:v>2</c:v>
                </c:pt>
                <c:pt idx="6170">
                  <c:v>2</c:v>
                </c:pt>
                <c:pt idx="6171">
                  <c:v>2</c:v>
                </c:pt>
                <c:pt idx="6172">
                  <c:v>2</c:v>
                </c:pt>
                <c:pt idx="6173">
                  <c:v>2</c:v>
                </c:pt>
                <c:pt idx="6174">
                  <c:v>2</c:v>
                </c:pt>
                <c:pt idx="6175">
                  <c:v>2</c:v>
                </c:pt>
                <c:pt idx="6176">
                  <c:v>2</c:v>
                </c:pt>
                <c:pt idx="6177">
                  <c:v>2</c:v>
                </c:pt>
                <c:pt idx="6178">
                  <c:v>2</c:v>
                </c:pt>
                <c:pt idx="6179">
                  <c:v>2</c:v>
                </c:pt>
                <c:pt idx="6180">
                  <c:v>2</c:v>
                </c:pt>
                <c:pt idx="6181">
                  <c:v>2</c:v>
                </c:pt>
                <c:pt idx="6182">
                  <c:v>2</c:v>
                </c:pt>
                <c:pt idx="6183">
                  <c:v>2</c:v>
                </c:pt>
                <c:pt idx="6184">
                  <c:v>2</c:v>
                </c:pt>
                <c:pt idx="6185">
                  <c:v>2</c:v>
                </c:pt>
                <c:pt idx="6186">
                  <c:v>2</c:v>
                </c:pt>
                <c:pt idx="6187">
                  <c:v>2</c:v>
                </c:pt>
                <c:pt idx="6188">
                  <c:v>2</c:v>
                </c:pt>
                <c:pt idx="6189">
                  <c:v>2</c:v>
                </c:pt>
                <c:pt idx="6190">
                  <c:v>2</c:v>
                </c:pt>
                <c:pt idx="6191">
                  <c:v>2</c:v>
                </c:pt>
                <c:pt idx="6192">
                  <c:v>2</c:v>
                </c:pt>
                <c:pt idx="6193">
                  <c:v>2</c:v>
                </c:pt>
                <c:pt idx="6194">
                  <c:v>2</c:v>
                </c:pt>
                <c:pt idx="6195">
                  <c:v>2</c:v>
                </c:pt>
                <c:pt idx="6196">
                  <c:v>2</c:v>
                </c:pt>
                <c:pt idx="6197">
                  <c:v>2</c:v>
                </c:pt>
                <c:pt idx="6198">
                  <c:v>2</c:v>
                </c:pt>
                <c:pt idx="6199">
                  <c:v>2</c:v>
                </c:pt>
                <c:pt idx="6200">
                  <c:v>2</c:v>
                </c:pt>
                <c:pt idx="6201">
                  <c:v>2</c:v>
                </c:pt>
                <c:pt idx="6202">
                  <c:v>2</c:v>
                </c:pt>
                <c:pt idx="6203">
                  <c:v>2</c:v>
                </c:pt>
                <c:pt idx="6204">
                  <c:v>2</c:v>
                </c:pt>
                <c:pt idx="6205">
                  <c:v>2</c:v>
                </c:pt>
                <c:pt idx="6206">
                  <c:v>2</c:v>
                </c:pt>
                <c:pt idx="6207">
                  <c:v>2</c:v>
                </c:pt>
                <c:pt idx="6208">
                  <c:v>2</c:v>
                </c:pt>
                <c:pt idx="6209">
                  <c:v>2</c:v>
                </c:pt>
                <c:pt idx="6210">
                  <c:v>2</c:v>
                </c:pt>
                <c:pt idx="6211">
                  <c:v>2</c:v>
                </c:pt>
                <c:pt idx="6212">
                  <c:v>2</c:v>
                </c:pt>
                <c:pt idx="6213">
                  <c:v>2</c:v>
                </c:pt>
                <c:pt idx="6214">
                  <c:v>2</c:v>
                </c:pt>
                <c:pt idx="6215">
                  <c:v>2</c:v>
                </c:pt>
                <c:pt idx="6216">
                  <c:v>2</c:v>
                </c:pt>
                <c:pt idx="6217">
                  <c:v>2</c:v>
                </c:pt>
                <c:pt idx="6218">
                  <c:v>2</c:v>
                </c:pt>
                <c:pt idx="6219">
                  <c:v>2</c:v>
                </c:pt>
                <c:pt idx="6220">
                  <c:v>2</c:v>
                </c:pt>
                <c:pt idx="6221">
                  <c:v>2</c:v>
                </c:pt>
                <c:pt idx="6222">
                  <c:v>2</c:v>
                </c:pt>
                <c:pt idx="6223">
                  <c:v>2</c:v>
                </c:pt>
                <c:pt idx="6224">
                  <c:v>2</c:v>
                </c:pt>
                <c:pt idx="6225">
                  <c:v>2</c:v>
                </c:pt>
                <c:pt idx="6226">
                  <c:v>2</c:v>
                </c:pt>
                <c:pt idx="6227">
                  <c:v>2</c:v>
                </c:pt>
                <c:pt idx="6228">
                  <c:v>2</c:v>
                </c:pt>
                <c:pt idx="6229">
                  <c:v>2</c:v>
                </c:pt>
                <c:pt idx="6230">
                  <c:v>2</c:v>
                </c:pt>
                <c:pt idx="6231">
                  <c:v>2</c:v>
                </c:pt>
                <c:pt idx="6232">
                  <c:v>2</c:v>
                </c:pt>
                <c:pt idx="6233">
                  <c:v>2</c:v>
                </c:pt>
                <c:pt idx="6234">
                  <c:v>2</c:v>
                </c:pt>
                <c:pt idx="6235">
                  <c:v>2</c:v>
                </c:pt>
                <c:pt idx="6236">
                  <c:v>2</c:v>
                </c:pt>
                <c:pt idx="6237">
                  <c:v>2</c:v>
                </c:pt>
                <c:pt idx="6238">
                  <c:v>2</c:v>
                </c:pt>
                <c:pt idx="6239">
                  <c:v>2</c:v>
                </c:pt>
                <c:pt idx="6240">
                  <c:v>2</c:v>
                </c:pt>
                <c:pt idx="6241">
                  <c:v>2</c:v>
                </c:pt>
                <c:pt idx="6242">
                  <c:v>2</c:v>
                </c:pt>
                <c:pt idx="6243">
                  <c:v>2</c:v>
                </c:pt>
                <c:pt idx="6244">
                  <c:v>2</c:v>
                </c:pt>
                <c:pt idx="6245">
                  <c:v>2</c:v>
                </c:pt>
                <c:pt idx="6246">
                  <c:v>2</c:v>
                </c:pt>
                <c:pt idx="6247">
                  <c:v>2</c:v>
                </c:pt>
                <c:pt idx="6248">
                  <c:v>2</c:v>
                </c:pt>
                <c:pt idx="6249">
                  <c:v>2</c:v>
                </c:pt>
                <c:pt idx="6250">
                  <c:v>2</c:v>
                </c:pt>
                <c:pt idx="6251">
                  <c:v>2</c:v>
                </c:pt>
                <c:pt idx="6252">
                  <c:v>2</c:v>
                </c:pt>
                <c:pt idx="6253">
                  <c:v>2</c:v>
                </c:pt>
                <c:pt idx="6254">
                  <c:v>2</c:v>
                </c:pt>
                <c:pt idx="6255">
                  <c:v>2</c:v>
                </c:pt>
                <c:pt idx="6256">
                  <c:v>2</c:v>
                </c:pt>
                <c:pt idx="6257">
                  <c:v>2</c:v>
                </c:pt>
                <c:pt idx="6258">
                  <c:v>2</c:v>
                </c:pt>
                <c:pt idx="6259">
                  <c:v>2</c:v>
                </c:pt>
                <c:pt idx="6260">
                  <c:v>2</c:v>
                </c:pt>
                <c:pt idx="6261">
                  <c:v>2</c:v>
                </c:pt>
                <c:pt idx="6262">
                  <c:v>2</c:v>
                </c:pt>
                <c:pt idx="6263">
                  <c:v>2</c:v>
                </c:pt>
                <c:pt idx="6264">
                  <c:v>2</c:v>
                </c:pt>
                <c:pt idx="6265">
                  <c:v>2</c:v>
                </c:pt>
                <c:pt idx="6266">
                  <c:v>2</c:v>
                </c:pt>
                <c:pt idx="6267">
                  <c:v>2</c:v>
                </c:pt>
                <c:pt idx="6268">
                  <c:v>2</c:v>
                </c:pt>
                <c:pt idx="6269">
                  <c:v>2</c:v>
                </c:pt>
                <c:pt idx="6270">
                  <c:v>2</c:v>
                </c:pt>
                <c:pt idx="6271">
                  <c:v>2</c:v>
                </c:pt>
                <c:pt idx="6272">
                  <c:v>2</c:v>
                </c:pt>
                <c:pt idx="6273">
                  <c:v>2</c:v>
                </c:pt>
                <c:pt idx="6274">
                  <c:v>2</c:v>
                </c:pt>
                <c:pt idx="6275">
                  <c:v>2</c:v>
                </c:pt>
                <c:pt idx="6276">
                  <c:v>2</c:v>
                </c:pt>
                <c:pt idx="6277">
                  <c:v>2</c:v>
                </c:pt>
                <c:pt idx="6278">
                  <c:v>2</c:v>
                </c:pt>
                <c:pt idx="6279">
                  <c:v>2</c:v>
                </c:pt>
                <c:pt idx="6280">
                  <c:v>2</c:v>
                </c:pt>
                <c:pt idx="6281">
                  <c:v>2</c:v>
                </c:pt>
                <c:pt idx="6282">
                  <c:v>2</c:v>
                </c:pt>
                <c:pt idx="6283">
                  <c:v>2</c:v>
                </c:pt>
                <c:pt idx="6284">
                  <c:v>2</c:v>
                </c:pt>
                <c:pt idx="6285">
                  <c:v>2</c:v>
                </c:pt>
                <c:pt idx="6286">
                  <c:v>2</c:v>
                </c:pt>
                <c:pt idx="6287">
                  <c:v>2</c:v>
                </c:pt>
                <c:pt idx="6288">
                  <c:v>2</c:v>
                </c:pt>
                <c:pt idx="6289">
                  <c:v>2</c:v>
                </c:pt>
                <c:pt idx="6290">
                  <c:v>2</c:v>
                </c:pt>
                <c:pt idx="6291">
                  <c:v>2</c:v>
                </c:pt>
                <c:pt idx="6292">
                  <c:v>2</c:v>
                </c:pt>
                <c:pt idx="6293">
                  <c:v>2</c:v>
                </c:pt>
                <c:pt idx="6294">
                  <c:v>2</c:v>
                </c:pt>
                <c:pt idx="6295">
                  <c:v>2</c:v>
                </c:pt>
                <c:pt idx="6296">
                  <c:v>2</c:v>
                </c:pt>
                <c:pt idx="6297">
                  <c:v>2</c:v>
                </c:pt>
                <c:pt idx="6298">
                  <c:v>2</c:v>
                </c:pt>
                <c:pt idx="6299">
                  <c:v>2</c:v>
                </c:pt>
                <c:pt idx="6300">
                  <c:v>2</c:v>
                </c:pt>
                <c:pt idx="6301">
                  <c:v>2</c:v>
                </c:pt>
                <c:pt idx="6302">
                  <c:v>2</c:v>
                </c:pt>
                <c:pt idx="6303">
                  <c:v>2</c:v>
                </c:pt>
                <c:pt idx="6304">
                  <c:v>2</c:v>
                </c:pt>
                <c:pt idx="6305">
                  <c:v>2</c:v>
                </c:pt>
                <c:pt idx="6306">
                  <c:v>2</c:v>
                </c:pt>
                <c:pt idx="6307">
                  <c:v>2</c:v>
                </c:pt>
                <c:pt idx="6308">
                  <c:v>2</c:v>
                </c:pt>
                <c:pt idx="6309">
                  <c:v>2</c:v>
                </c:pt>
                <c:pt idx="6310">
                  <c:v>2</c:v>
                </c:pt>
                <c:pt idx="6311">
                  <c:v>2.25</c:v>
                </c:pt>
                <c:pt idx="6312">
                  <c:v>2.25</c:v>
                </c:pt>
                <c:pt idx="6313">
                  <c:v>2.25</c:v>
                </c:pt>
                <c:pt idx="6314">
                  <c:v>2.25</c:v>
                </c:pt>
                <c:pt idx="6315">
                  <c:v>2.25</c:v>
                </c:pt>
                <c:pt idx="6316">
                  <c:v>2.25</c:v>
                </c:pt>
                <c:pt idx="6317">
                  <c:v>2.25</c:v>
                </c:pt>
                <c:pt idx="6318">
                  <c:v>2.25</c:v>
                </c:pt>
                <c:pt idx="6319">
                  <c:v>2.25</c:v>
                </c:pt>
                <c:pt idx="6320">
                  <c:v>2.25</c:v>
                </c:pt>
                <c:pt idx="6321">
                  <c:v>2.25</c:v>
                </c:pt>
                <c:pt idx="6322">
                  <c:v>2.25</c:v>
                </c:pt>
                <c:pt idx="6323">
                  <c:v>2.25</c:v>
                </c:pt>
                <c:pt idx="6324">
                  <c:v>2.25</c:v>
                </c:pt>
                <c:pt idx="6325">
                  <c:v>2.25</c:v>
                </c:pt>
                <c:pt idx="6326">
                  <c:v>2.25</c:v>
                </c:pt>
                <c:pt idx="6327">
                  <c:v>2.25</c:v>
                </c:pt>
                <c:pt idx="6328">
                  <c:v>2.25</c:v>
                </c:pt>
                <c:pt idx="6329">
                  <c:v>2.25</c:v>
                </c:pt>
                <c:pt idx="6330">
                  <c:v>2.25</c:v>
                </c:pt>
                <c:pt idx="6331">
                  <c:v>2.25</c:v>
                </c:pt>
                <c:pt idx="6332">
                  <c:v>2.25</c:v>
                </c:pt>
                <c:pt idx="6333">
                  <c:v>2.25</c:v>
                </c:pt>
                <c:pt idx="6334">
                  <c:v>2.25</c:v>
                </c:pt>
                <c:pt idx="6335">
                  <c:v>2.25</c:v>
                </c:pt>
                <c:pt idx="6336">
                  <c:v>2.25</c:v>
                </c:pt>
                <c:pt idx="6337">
                  <c:v>2.25</c:v>
                </c:pt>
                <c:pt idx="6338">
                  <c:v>2.25</c:v>
                </c:pt>
                <c:pt idx="6339">
                  <c:v>2.25</c:v>
                </c:pt>
                <c:pt idx="6340">
                  <c:v>2.25</c:v>
                </c:pt>
                <c:pt idx="6341">
                  <c:v>2.25</c:v>
                </c:pt>
                <c:pt idx="6342">
                  <c:v>2.25</c:v>
                </c:pt>
                <c:pt idx="6343">
                  <c:v>2.25</c:v>
                </c:pt>
                <c:pt idx="6344">
                  <c:v>2.25</c:v>
                </c:pt>
                <c:pt idx="6345">
                  <c:v>2.25</c:v>
                </c:pt>
                <c:pt idx="6346">
                  <c:v>2.25</c:v>
                </c:pt>
                <c:pt idx="6347">
                  <c:v>2.25</c:v>
                </c:pt>
                <c:pt idx="6348">
                  <c:v>2.25</c:v>
                </c:pt>
                <c:pt idx="6349">
                  <c:v>2.25</c:v>
                </c:pt>
                <c:pt idx="6350">
                  <c:v>2.25</c:v>
                </c:pt>
                <c:pt idx="6351">
                  <c:v>2.25</c:v>
                </c:pt>
                <c:pt idx="6352">
                  <c:v>2.25</c:v>
                </c:pt>
                <c:pt idx="6353">
                  <c:v>2.25</c:v>
                </c:pt>
                <c:pt idx="6354">
                  <c:v>3</c:v>
                </c:pt>
                <c:pt idx="6355">
                  <c:v>3</c:v>
                </c:pt>
                <c:pt idx="6356">
                  <c:v>3</c:v>
                </c:pt>
                <c:pt idx="6357">
                  <c:v>3</c:v>
                </c:pt>
                <c:pt idx="6358">
                  <c:v>3</c:v>
                </c:pt>
                <c:pt idx="6359">
                  <c:v>3</c:v>
                </c:pt>
                <c:pt idx="6360">
                  <c:v>3</c:v>
                </c:pt>
                <c:pt idx="6361">
                  <c:v>3</c:v>
                </c:pt>
                <c:pt idx="6362">
                  <c:v>3</c:v>
                </c:pt>
                <c:pt idx="6363">
                  <c:v>3</c:v>
                </c:pt>
                <c:pt idx="6364">
                  <c:v>3</c:v>
                </c:pt>
                <c:pt idx="6365">
                  <c:v>3</c:v>
                </c:pt>
                <c:pt idx="6366">
                  <c:v>3</c:v>
                </c:pt>
                <c:pt idx="6367">
                  <c:v>3</c:v>
                </c:pt>
                <c:pt idx="6368">
                  <c:v>3</c:v>
                </c:pt>
                <c:pt idx="6369">
                  <c:v>3</c:v>
                </c:pt>
                <c:pt idx="6370">
                  <c:v>3</c:v>
                </c:pt>
                <c:pt idx="6371">
                  <c:v>3</c:v>
                </c:pt>
                <c:pt idx="6372">
                  <c:v>3</c:v>
                </c:pt>
                <c:pt idx="6373">
                  <c:v>3</c:v>
                </c:pt>
                <c:pt idx="6374">
                  <c:v>3</c:v>
                </c:pt>
                <c:pt idx="6375">
                  <c:v>3</c:v>
                </c:pt>
                <c:pt idx="6376">
                  <c:v>3</c:v>
                </c:pt>
                <c:pt idx="6377">
                  <c:v>3</c:v>
                </c:pt>
                <c:pt idx="6378">
                  <c:v>3</c:v>
                </c:pt>
                <c:pt idx="6379">
                  <c:v>3</c:v>
                </c:pt>
                <c:pt idx="6380">
                  <c:v>3</c:v>
                </c:pt>
                <c:pt idx="6381">
                  <c:v>3</c:v>
                </c:pt>
                <c:pt idx="6382">
                  <c:v>3</c:v>
                </c:pt>
                <c:pt idx="6383">
                  <c:v>3</c:v>
                </c:pt>
                <c:pt idx="6384">
                  <c:v>3</c:v>
                </c:pt>
                <c:pt idx="6385">
                  <c:v>3</c:v>
                </c:pt>
                <c:pt idx="6386">
                  <c:v>3</c:v>
                </c:pt>
                <c:pt idx="6387">
                  <c:v>3</c:v>
                </c:pt>
                <c:pt idx="6388">
                  <c:v>3</c:v>
                </c:pt>
                <c:pt idx="6389">
                  <c:v>3</c:v>
                </c:pt>
                <c:pt idx="6390">
                  <c:v>3</c:v>
                </c:pt>
                <c:pt idx="6391">
                  <c:v>3</c:v>
                </c:pt>
                <c:pt idx="6392">
                  <c:v>3</c:v>
                </c:pt>
                <c:pt idx="6393">
                  <c:v>3</c:v>
                </c:pt>
                <c:pt idx="6394">
                  <c:v>3</c:v>
                </c:pt>
                <c:pt idx="6395">
                  <c:v>3</c:v>
                </c:pt>
                <c:pt idx="6396">
                  <c:v>3</c:v>
                </c:pt>
                <c:pt idx="6397">
                  <c:v>3</c:v>
                </c:pt>
                <c:pt idx="6398">
                  <c:v>3</c:v>
                </c:pt>
                <c:pt idx="6399">
                  <c:v>3</c:v>
                </c:pt>
                <c:pt idx="6400">
                  <c:v>3</c:v>
                </c:pt>
                <c:pt idx="6401">
                  <c:v>3</c:v>
                </c:pt>
                <c:pt idx="6402">
                  <c:v>3.5</c:v>
                </c:pt>
                <c:pt idx="6403">
                  <c:v>3.5</c:v>
                </c:pt>
                <c:pt idx="6404">
                  <c:v>3.5</c:v>
                </c:pt>
                <c:pt idx="6405">
                  <c:v>3.5</c:v>
                </c:pt>
                <c:pt idx="6406">
                  <c:v>3.5</c:v>
                </c:pt>
                <c:pt idx="6407">
                  <c:v>3.5</c:v>
                </c:pt>
                <c:pt idx="6408">
                  <c:v>3.5</c:v>
                </c:pt>
                <c:pt idx="6409">
                  <c:v>3.5</c:v>
                </c:pt>
                <c:pt idx="6410">
                  <c:v>4.25</c:v>
                </c:pt>
                <c:pt idx="6411">
                  <c:v>4.25</c:v>
                </c:pt>
                <c:pt idx="6412">
                  <c:v>4.25</c:v>
                </c:pt>
                <c:pt idx="6413">
                  <c:v>4.25</c:v>
                </c:pt>
                <c:pt idx="6414">
                  <c:v>4.25</c:v>
                </c:pt>
                <c:pt idx="6415">
                  <c:v>4.25</c:v>
                </c:pt>
                <c:pt idx="6416">
                  <c:v>4.25</c:v>
                </c:pt>
                <c:pt idx="6417">
                  <c:v>4.25</c:v>
                </c:pt>
                <c:pt idx="6418">
                  <c:v>4.25</c:v>
                </c:pt>
                <c:pt idx="6419">
                  <c:v>4.25</c:v>
                </c:pt>
                <c:pt idx="6420">
                  <c:v>4.25</c:v>
                </c:pt>
                <c:pt idx="6421">
                  <c:v>4.25</c:v>
                </c:pt>
                <c:pt idx="6422">
                  <c:v>4.25</c:v>
                </c:pt>
                <c:pt idx="6423">
                  <c:v>4.25</c:v>
                </c:pt>
                <c:pt idx="6424">
                  <c:v>4.25</c:v>
                </c:pt>
                <c:pt idx="6425">
                  <c:v>4.25</c:v>
                </c:pt>
                <c:pt idx="6426">
                  <c:v>4.25</c:v>
                </c:pt>
                <c:pt idx="6427">
                  <c:v>4.25</c:v>
                </c:pt>
                <c:pt idx="6428">
                  <c:v>4.25</c:v>
                </c:pt>
                <c:pt idx="6429">
                  <c:v>4.25</c:v>
                </c:pt>
                <c:pt idx="6430">
                  <c:v>4.25</c:v>
                </c:pt>
                <c:pt idx="6431">
                  <c:v>4.25</c:v>
                </c:pt>
                <c:pt idx="6432">
                  <c:v>4.25</c:v>
                </c:pt>
                <c:pt idx="6433">
                  <c:v>4.25</c:v>
                </c:pt>
                <c:pt idx="6434">
                  <c:v>4.25</c:v>
                </c:pt>
                <c:pt idx="6435">
                  <c:v>4.25</c:v>
                </c:pt>
                <c:pt idx="6436">
                  <c:v>4.25</c:v>
                </c:pt>
                <c:pt idx="6437">
                  <c:v>4.25</c:v>
                </c:pt>
                <c:pt idx="6438">
                  <c:v>4.25</c:v>
                </c:pt>
                <c:pt idx="6439">
                  <c:v>4.25</c:v>
                </c:pt>
                <c:pt idx="6440">
                  <c:v>4.25</c:v>
                </c:pt>
                <c:pt idx="6441">
                  <c:v>4.25</c:v>
                </c:pt>
                <c:pt idx="6442">
                  <c:v>4.25</c:v>
                </c:pt>
                <c:pt idx="6443">
                  <c:v>4.25</c:v>
                </c:pt>
                <c:pt idx="6444">
                  <c:v>4.25</c:v>
                </c:pt>
                <c:pt idx="6445">
                  <c:v>4.25</c:v>
                </c:pt>
                <c:pt idx="6446">
                  <c:v>4.25</c:v>
                </c:pt>
                <c:pt idx="6447">
                  <c:v>4.25</c:v>
                </c:pt>
                <c:pt idx="6448">
                  <c:v>4.25</c:v>
                </c:pt>
                <c:pt idx="6449">
                  <c:v>4.25</c:v>
                </c:pt>
                <c:pt idx="6450">
                  <c:v>4.25</c:v>
                </c:pt>
                <c:pt idx="6451">
                  <c:v>4.25</c:v>
                </c:pt>
                <c:pt idx="6452">
                  <c:v>4.5</c:v>
                </c:pt>
                <c:pt idx="6453">
                  <c:v>4.5</c:v>
                </c:pt>
                <c:pt idx="6454">
                  <c:v>4.5</c:v>
                </c:pt>
                <c:pt idx="6455">
                  <c:v>4.5</c:v>
                </c:pt>
                <c:pt idx="6456">
                  <c:v>4.5</c:v>
                </c:pt>
                <c:pt idx="6457">
                  <c:v>4.5</c:v>
                </c:pt>
                <c:pt idx="6458">
                  <c:v>4.5</c:v>
                </c:pt>
                <c:pt idx="6459">
                  <c:v>4.5</c:v>
                </c:pt>
                <c:pt idx="6460">
                  <c:v>4.5</c:v>
                </c:pt>
                <c:pt idx="6461">
                  <c:v>4.5</c:v>
                </c:pt>
                <c:pt idx="6462">
                  <c:v>4.5</c:v>
                </c:pt>
                <c:pt idx="6463">
                  <c:v>4.5</c:v>
                </c:pt>
                <c:pt idx="6464">
                  <c:v>4.5</c:v>
                </c:pt>
                <c:pt idx="6465">
                  <c:v>4.5</c:v>
                </c:pt>
                <c:pt idx="6466">
                  <c:v>4.5</c:v>
                </c:pt>
                <c:pt idx="6467">
                  <c:v>4.5</c:v>
                </c:pt>
                <c:pt idx="6468">
                  <c:v>4.5</c:v>
                </c:pt>
                <c:pt idx="6469">
                  <c:v>4.5</c:v>
                </c:pt>
                <c:pt idx="6470">
                  <c:v>4.5</c:v>
                </c:pt>
                <c:pt idx="6471">
                  <c:v>4.5</c:v>
                </c:pt>
                <c:pt idx="6472">
                  <c:v>4.5</c:v>
                </c:pt>
                <c:pt idx="6473">
                  <c:v>4.5</c:v>
                </c:pt>
                <c:pt idx="6474">
                  <c:v>4.5</c:v>
                </c:pt>
                <c:pt idx="6475">
                  <c:v>4.5</c:v>
                </c:pt>
                <c:pt idx="6476">
                  <c:v>4.5</c:v>
                </c:pt>
                <c:pt idx="6477">
                  <c:v>4.5</c:v>
                </c:pt>
                <c:pt idx="6478">
                  <c:v>4.5</c:v>
                </c:pt>
                <c:pt idx="6479">
                  <c:v>4.5</c:v>
                </c:pt>
                <c:pt idx="6480">
                  <c:v>4.5</c:v>
                </c:pt>
                <c:pt idx="6481">
                  <c:v>4.5</c:v>
                </c:pt>
                <c:pt idx="6482">
                  <c:v>4.5</c:v>
                </c:pt>
                <c:pt idx="6483">
                  <c:v>4.5</c:v>
                </c:pt>
                <c:pt idx="6484">
                  <c:v>4.5</c:v>
                </c:pt>
                <c:pt idx="6485">
                  <c:v>4.5</c:v>
                </c:pt>
                <c:pt idx="6486">
                  <c:v>4.5</c:v>
                </c:pt>
                <c:pt idx="6487">
                  <c:v>4.5</c:v>
                </c:pt>
                <c:pt idx="6488">
                  <c:v>4.5</c:v>
                </c:pt>
                <c:pt idx="6489">
                  <c:v>4.5</c:v>
                </c:pt>
                <c:pt idx="6490">
                  <c:v>4.5</c:v>
                </c:pt>
                <c:pt idx="6491">
                  <c:v>4.5</c:v>
                </c:pt>
                <c:pt idx="6492">
                  <c:v>4.5</c:v>
                </c:pt>
                <c:pt idx="6493">
                  <c:v>4.75</c:v>
                </c:pt>
                <c:pt idx="6494">
                  <c:v>4.75</c:v>
                </c:pt>
                <c:pt idx="6495">
                  <c:v>4.75</c:v>
                </c:pt>
                <c:pt idx="6496">
                  <c:v>4.75</c:v>
                </c:pt>
                <c:pt idx="6497">
                  <c:v>4.75</c:v>
                </c:pt>
                <c:pt idx="6498">
                  <c:v>4.75</c:v>
                </c:pt>
                <c:pt idx="6499">
                  <c:v>4.75</c:v>
                </c:pt>
                <c:pt idx="6500">
                  <c:v>4.75</c:v>
                </c:pt>
                <c:pt idx="6501">
                  <c:v>4.75</c:v>
                </c:pt>
                <c:pt idx="6502">
                  <c:v>4.75</c:v>
                </c:pt>
                <c:pt idx="6503">
                  <c:v>4.75</c:v>
                </c:pt>
                <c:pt idx="6504">
                  <c:v>4.75</c:v>
                </c:pt>
                <c:pt idx="6505">
                  <c:v>4.75</c:v>
                </c:pt>
                <c:pt idx="6506">
                  <c:v>4.75</c:v>
                </c:pt>
                <c:pt idx="6507">
                  <c:v>4.75</c:v>
                </c:pt>
                <c:pt idx="6508">
                  <c:v>4.75</c:v>
                </c:pt>
                <c:pt idx="6509">
                  <c:v>4.75</c:v>
                </c:pt>
                <c:pt idx="6510">
                  <c:v>4.75</c:v>
                </c:pt>
                <c:pt idx="6511">
                  <c:v>4.75</c:v>
                </c:pt>
                <c:pt idx="6512">
                  <c:v>4.75</c:v>
                </c:pt>
                <c:pt idx="6513">
                  <c:v>4.75</c:v>
                </c:pt>
                <c:pt idx="6514">
                  <c:v>4.75</c:v>
                </c:pt>
                <c:pt idx="6515">
                  <c:v>4.75</c:v>
                </c:pt>
                <c:pt idx="6516">
                  <c:v>4.75</c:v>
                </c:pt>
                <c:pt idx="6517">
                  <c:v>4.75</c:v>
                </c:pt>
                <c:pt idx="6518">
                  <c:v>4.75</c:v>
                </c:pt>
                <c:pt idx="6519">
                  <c:v>4.75</c:v>
                </c:pt>
                <c:pt idx="6520">
                  <c:v>4.75</c:v>
                </c:pt>
                <c:pt idx="6521">
                  <c:v>4.75</c:v>
                </c:pt>
                <c:pt idx="6522">
                  <c:v>4.75</c:v>
                </c:pt>
                <c:pt idx="6523">
                  <c:v>4.75</c:v>
                </c:pt>
                <c:pt idx="6524">
                  <c:v>4.75</c:v>
                </c:pt>
                <c:pt idx="6525">
                  <c:v>4.75</c:v>
                </c:pt>
                <c:pt idx="6526">
                  <c:v>4.75</c:v>
                </c:pt>
                <c:pt idx="6527">
                  <c:v>4.75</c:v>
                </c:pt>
                <c:pt idx="6528">
                  <c:v>4.75</c:v>
                </c:pt>
                <c:pt idx="6529">
                  <c:v>4.75</c:v>
                </c:pt>
                <c:pt idx="6530">
                  <c:v>4.75</c:v>
                </c:pt>
                <c:pt idx="6531">
                  <c:v>4.75</c:v>
                </c:pt>
                <c:pt idx="6532">
                  <c:v>4.75</c:v>
                </c:pt>
                <c:pt idx="6533">
                  <c:v>4.75</c:v>
                </c:pt>
                <c:pt idx="6534">
                  <c:v>4.75</c:v>
                </c:pt>
                <c:pt idx="6535">
                  <c:v>4.75</c:v>
                </c:pt>
                <c:pt idx="6536">
                  <c:v>5.25</c:v>
                </c:pt>
                <c:pt idx="6537">
                  <c:v>5.25</c:v>
                </c:pt>
                <c:pt idx="6538">
                  <c:v>5.25</c:v>
                </c:pt>
                <c:pt idx="6539">
                  <c:v>5.25</c:v>
                </c:pt>
                <c:pt idx="6540">
                  <c:v>5.25</c:v>
                </c:pt>
                <c:pt idx="6541">
                  <c:v>5.25</c:v>
                </c:pt>
                <c:pt idx="6542">
                  <c:v>5.25</c:v>
                </c:pt>
                <c:pt idx="6543">
                  <c:v>5.25</c:v>
                </c:pt>
                <c:pt idx="6544">
                  <c:v>5.25</c:v>
                </c:pt>
                <c:pt idx="6545">
                  <c:v>5.25</c:v>
                </c:pt>
                <c:pt idx="6546">
                  <c:v>5.25</c:v>
                </c:pt>
                <c:pt idx="6547">
                  <c:v>5.25</c:v>
                </c:pt>
                <c:pt idx="6548">
                  <c:v>5.25</c:v>
                </c:pt>
                <c:pt idx="6549">
                  <c:v>5.25</c:v>
                </c:pt>
                <c:pt idx="6550">
                  <c:v>5.25</c:v>
                </c:pt>
                <c:pt idx="6551">
                  <c:v>5.25</c:v>
                </c:pt>
                <c:pt idx="6552">
                  <c:v>5.25</c:v>
                </c:pt>
                <c:pt idx="6553">
                  <c:v>5.25</c:v>
                </c:pt>
                <c:pt idx="6554">
                  <c:v>5.25</c:v>
                </c:pt>
                <c:pt idx="6555">
                  <c:v>5.25</c:v>
                </c:pt>
                <c:pt idx="6556">
                  <c:v>5.25</c:v>
                </c:pt>
                <c:pt idx="6557">
                  <c:v>5.25</c:v>
                </c:pt>
                <c:pt idx="6558">
                  <c:v>5.25</c:v>
                </c:pt>
                <c:pt idx="6559">
                  <c:v>5.25</c:v>
                </c:pt>
                <c:pt idx="6560">
                  <c:v>5.25</c:v>
                </c:pt>
                <c:pt idx="6561">
                  <c:v>5.25</c:v>
                </c:pt>
                <c:pt idx="6562">
                  <c:v>5.25</c:v>
                </c:pt>
                <c:pt idx="6563">
                  <c:v>5.25</c:v>
                </c:pt>
                <c:pt idx="6564">
                  <c:v>5.25</c:v>
                </c:pt>
                <c:pt idx="6565">
                  <c:v>5.25</c:v>
                </c:pt>
                <c:pt idx="6566">
                  <c:v>5.25</c:v>
                </c:pt>
                <c:pt idx="6567">
                  <c:v>5.25</c:v>
                </c:pt>
                <c:pt idx="6568">
                  <c:v>5.25</c:v>
                </c:pt>
                <c:pt idx="6569">
                  <c:v>5.25</c:v>
                </c:pt>
                <c:pt idx="6570">
                  <c:v>5.25</c:v>
                </c:pt>
                <c:pt idx="6571">
                  <c:v>5.25</c:v>
                </c:pt>
                <c:pt idx="6572">
                  <c:v>5.25</c:v>
                </c:pt>
                <c:pt idx="6573">
                  <c:v>5.25</c:v>
                </c:pt>
                <c:pt idx="6574">
                  <c:v>5.25</c:v>
                </c:pt>
                <c:pt idx="6575">
                  <c:v>5.25</c:v>
                </c:pt>
                <c:pt idx="6576">
                  <c:v>5.25</c:v>
                </c:pt>
                <c:pt idx="6577">
                  <c:v>5.25</c:v>
                </c:pt>
                <c:pt idx="6578">
                  <c:v>5.25</c:v>
                </c:pt>
                <c:pt idx="6579">
                  <c:v>5.25</c:v>
                </c:pt>
                <c:pt idx="6580">
                  <c:v>5.25</c:v>
                </c:pt>
                <c:pt idx="6581">
                  <c:v>5.25</c:v>
                </c:pt>
                <c:pt idx="6582">
                  <c:v>5.25</c:v>
                </c:pt>
                <c:pt idx="6583">
                  <c:v>5.25</c:v>
                </c:pt>
                <c:pt idx="6584">
                  <c:v>5.25</c:v>
                </c:pt>
                <c:pt idx="6585">
                  <c:v>5.25</c:v>
                </c:pt>
                <c:pt idx="6586">
                  <c:v>5.25</c:v>
                </c:pt>
                <c:pt idx="6587">
                  <c:v>5.25</c:v>
                </c:pt>
                <c:pt idx="6588">
                  <c:v>5.25</c:v>
                </c:pt>
                <c:pt idx="6589">
                  <c:v>5.25</c:v>
                </c:pt>
                <c:pt idx="6590">
                  <c:v>5.25</c:v>
                </c:pt>
                <c:pt idx="6591">
                  <c:v>5.25</c:v>
                </c:pt>
                <c:pt idx="6592">
                  <c:v>5.25</c:v>
                </c:pt>
                <c:pt idx="6593">
                  <c:v>5.25</c:v>
                </c:pt>
                <c:pt idx="6594">
                  <c:v>5.25</c:v>
                </c:pt>
                <c:pt idx="6595">
                  <c:v>5.25</c:v>
                </c:pt>
                <c:pt idx="6596">
                  <c:v>5.25</c:v>
                </c:pt>
                <c:pt idx="6597">
                  <c:v>5.25</c:v>
                </c:pt>
                <c:pt idx="6598">
                  <c:v>5.25</c:v>
                </c:pt>
                <c:pt idx="6599">
                  <c:v>5.25</c:v>
                </c:pt>
                <c:pt idx="6600">
                  <c:v>5.25</c:v>
                </c:pt>
                <c:pt idx="6601">
                  <c:v>5.25</c:v>
                </c:pt>
                <c:pt idx="6602">
                  <c:v>5.25</c:v>
                </c:pt>
                <c:pt idx="6603">
                  <c:v>5.25</c:v>
                </c:pt>
                <c:pt idx="6604">
                  <c:v>5.25</c:v>
                </c:pt>
                <c:pt idx="6605">
                  <c:v>5.25</c:v>
                </c:pt>
                <c:pt idx="6606">
                  <c:v>5.25</c:v>
                </c:pt>
                <c:pt idx="6607">
                  <c:v>5.25</c:v>
                </c:pt>
                <c:pt idx="6608">
                  <c:v>5.25</c:v>
                </c:pt>
                <c:pt idx="6609">
                  <c:v>5.25</c:v>
                </c:pt>
                <c:pt idx="6610">
                  <c:v>5.25</c:v>
                </c:pt>
                <c:pt idx="6611">
                  <c:v>5.25</c:v>
                </c:pt>
                <c:pt idx="6612">
                  <c:v>5.25</c:v>
                </c:pt>
                <c:pt idx="6613">
                  <c:v>5.25</c:v>
                </c:pt>
                <c:pt idx="6614">
                  <c:v>5.25</c:v>
                </c:pt>
                <c:pt idx="6615">
                  <c:v>5.25</c:v>
                </c:pt>
                <c:pt idx="6616">
                  <c:v>5.25</c:v>
                </c:pt>
                <c:pt idx="6617">
                  <c:v>5.25</c:v>
                </c:pt>
                <c:pt idx="6618">
                  <c:v>5.25</c:v>
                </c:pt>
                <c:pt idx="6619">
                  <c:v>5.25</c:v>
                </c:pt>
                <c:pt idx="6620">
                  <c:v>5.25</c:v>
                </c:pt>
                <c:pt idx="6621">
                  <c:v>5.25</c:v>
                </c:pt>
                <c:pt idx="6622">
                  <c:v>5.25</c:v>
                </c:pt>
                <c:pt idx="6623">
                  <c:v>5.25</c:v>
                </c:pt>
                <c:pt idx="6624">
                  <c:v>5.25</c:v>
                </c:pt>
                <c:pt idx="6625">
                  <c:v>5.25</c:v>
                </c:pt>
                <c:pt idx="6626">
                  <c:v>5.25</c:v>
                </c:pt>
                <c:pt idx="6627">
                  <c:v>5.25</c:v>
                </c:pt>
                <c:pt idx="6628">
                  <c:v>5.25</c:v>
                </c:pt>
                <c:pt idx="6629">
                  <c:v>5.25</c:v>
                </c:pt>
                <c:pt idx="6630">
                  <c:v>5.25</c:v>
                </c:pt>
                <c:pt idx="6631">
                  <c:v>5.25</c:v>
                </c:pt>
                <c:pt idx="6632">
                  <c:v>5.25</c:v>
                </c:pt>
                <c:pt idx="6633">
                  <c:v>5.25</c:v>
                </c:pt>
                <c:pt idx="6634">
                  <c:v>5.25</c:v>
                </c:pt>
                <c:pt idx="6635">
                  <c:v>5.25</c:v>
                </c:pt>
                <c:pt idx="6636">
                  <c:v>5.25</c:v>
                </c:pt>
                <c:pt idx="6637">
                  <c:v>5.25</c:v>
                </c:pt>
                <c:pt idx="6638">
                  <c:v>5.25</c:v>
                </c:pt>
                <c:pt idx="6639">
                  <c:v>5.25</c:v>
                </c:pt>
                <c:pt idx="6640">
                  <c:v>5.25</c:v>
                </c:pt>
                <c:pt idx="6641">
                  <c:v>5.25</c:v>
                </c:pt>
                <c:pt idx="6642">
                  <c:v>5.25</c:v>
                </c:pt>
                <c:pt idx="6643">
                  <c:v>5.25</c:v>
                </c:pt>
                <c:pt idx="6644">
                  <c:v>5.25</c:v>
                </c:pt>
                <c:pt idx="6645">
                  <c:v>5.25</c:v>
                </c:pt>
                <c:pt idx="6646">
                  <c:v>5.25</c:v>
                </c:pt>
                <c:pt idx="6647">
                  <c:v>5.25</c:v>
                </c:pt>
                <c:pt idx="6648">
                  <c:v>5.25</c:v>
                </c:pt>
                <c:pt idx="6649">
                  <c:v>5.25</c:v>
                </c:pt>
                <c:pt idx="6650">
                  <c:v>5.25</c:v>
                </c:pt>
                <c:pt idx="6651">
                  <c:v>5.25</c:v>
                </c:pt>
                <c:pt idx="6652">
                  <c:v>5.25</c:v>
                </c:pt>
                <c:pt idx="6653">
                  <c:v>5.25</c:v>
                </c:pt>
                <c:pt idx="6654">
                  <c:v>5.25</c:v>
                </c:pt>
                <c:pt idx="6655">
                  <c:v>5.25</c:v>
                </c:pt>
                <c:pt idx="6656">
                  <c:v>5.25</c:v>
                </c:pt>
                <c:pt idx="6657">
                  <c:v>5.25</c:v>
                </c:pt>
                <c:pt idx="6658">
                  <c:v>5.25</c:v>
                </c:pt>
                <c:pt idx="6659">
                  <c:v>5.25</c:v>
                </c:pt>
                <c:pt idx="6660">
                  <c:v>5.25</c:v>
                </c:pt>
                <c:pt idx="6661">
                  <c:v>5.25</c:v>
                </c:pt>
                <c:pt idx="6662">
                  <c:v>5.25</c:v>
                </c:pt>
                <c:pt idx="6663">
                  <c:v>5.25</c:v>
                </c:pt>
                <c:pt idx="6664">
                  <c:v>5.25</c:v>
                </c:pt>
                <c:pt idx="6665">
                  <c:v>5.25</c:v>
                </c:pt>
                <c:pt idx="6666">
                  <c:v>5.25</c:v>
                </c:pt>
                <c:pt idx="6667">
                  <c:v>5.25</c:v>
                </c:pt>
                <c:pt idx="6668">
                  <c:v>5.25</c:v>
                </c:pt>
                <c:pt idx="6669">
                  <c:v>5.25</c:v>
                </c:pt>
                <c:pt idx="6670">
                  <c:v>5.25</c:v>
                </c:pt>
                <c:pt idx="6671">
                  <c:v>5.25</c:v>
                </c:pt>
                <c:pt idx="6672">
                  <c:v>5.25</c:v>
                </c:pt>
                <c:pt idx="6673">
                  <c:v>5.25</c:v>
                </c:pt>
                <c:pt idx="6674">
                  <c:v>5.25</c:v>
                </c:pt>
                <c:pt idx="6675">
                  <c:v>5.25</c:v>
                </c:pt>
                <c:pt idx="6676">
                  <c:v>5.25</c:v>
                </c:pt>
                <c:pt idx="6677">
                  <c:v>5.25</c:v>
                </c:pt>
                <c:pt idx="6678">
                  <c:v>5.25</c:v>
                </c:pt>
                <c:pt idx="6679">
                  <c:v>5.25</c:v>
                </c:pt>
                <c:pt idx="6680">
                  <c:v>5.25</c:v>
                </c:pt>
                <c:pt idx="6681">
                  <c:v>5.25</c:v>
                </c:pt>
                <c:pt idx="6682">
                  <c:v>5.25</c:v>
                </c:pt>
                <c:pt idx="6683">
                  <c:v>5.25</c:v>
                </c:pt>
                <c:pt idx="6684">
                  <c:v>5.25</c:v>
                </c:pt>
                <c:pt idx="6685">
                  <c:v>5.25</c:v>
                </c:pt>
                <c:pt idx="6686">
                  <c:v>5.25</c:v>
                </c:pt>
                <c:pt idx="6687">
                  <c:v>5.25</c:v>
                </c:pt>
                <c:pt idx="6688">
                  <c:v>5.25</c:v>
                </c:pt>
                <c:pt idx="6689">
                  <c:v>5.25</c:v>
                </c:pt>
                <c:pt idx="6690">
                  <c:v>5.25</c:v>
                </c:pt>
                <c:pt idx="6691">
                  <c:v>5.25</c:v>
                </c:pt>
                <c:pt idx="6692">
                  <c:v>5.25</c:v>
                </c:pt>
                <c:pt idx="6693">
                  <c:v>5.25</c:v>
                </c:pt>
                <c:pt idx="6694">
                  <c:v>5.25</c:v>
                </c:pt>
                <c:pt idx="6695">
                  <c:v>5.25</c:v>
                </c:pt>
                <c:pt idx="6696">
                  <c:v>5.25</c:v>
                </c:pt>
                <c:pt idx="6697">
                  <c:v>5.25</c:v>
                </c:pt>
                <c:pt idx="6698">
                  <c:v>5.25</c:v>
                </c:pt>
                <c:pt idx="6699">
                  <c:v>5.25</c:v>
                </c:pt>
                <c:pt idx="6700">
                  <c:v>5.25</c:v>
                </c:pt>
                <c:pt idx="6701">
                  <c:v>5.25</c:v>
                </c:pt>
                <c:pt idx="6702">
                  <c:v>5.25</c:v>
                </c:pt>
                <c:pt idx="6703">
                  <c:v>5.25</c:v>
                </c:pt>
                <c:pt idx="6704">
                  <c:v>5.25</c:v>
                </c:pt>
                <c:pt idx="6705">
                  <c:v>5.25</c:v>
                </c:pt>
                <c:pt idx="6706">
                  <c:v>5.25</c:v>
                </c:pt>
                <c:pt idx="6707">
                  <c:v>5.25</c:v>
                </c:pt>
                <c:pt idx="6708">
                  <c:v>5.25</c:v>
                </c:pt>
                <c:pt idx="6709">
                  <c:v>5.25</c:v>
                </c:pt>
                <c:pt idx="6710">
                  <c:v>5.25</c:v>
                </c:pt>
                <c:pt idx="6711">
                  <c:v>5.25</c:v>
                </c:pt>
                <c:pt idx="6712">
                  <c:v>5.25</c:v>
                </c:pt>
                <c:pt idx="6713">
                  <c:v>5.25</c:v>
                </c:pt>
                <c:pt idx="6714">
                  <c:v>5.25</c:v>
                </c:pt>
                <c:pt idx="6715">
                  <c:v>5.25</c:v>
                </c:pt>
                <c:pt idx="6716">
                  <c:v>5.25</c:v>
                </c:pt>
                <c:pt idx="6717">
                  <c:v>5.25</c:v>
                </c:pt>
                <c:pt idx="6718">
                  <c:v>5.25</c:v>
                </c:pt>
                <c:pt idx="6719">
                  <c:v>5.25</c:v>
                </c:pt>
                <c:pt idx="6720">
                  <c:v>5.25</c:v>
                </c:pt>
                <c:pt idx="6721">
                  <c:v>5.25</c:v>
                </c:pt>
                <c:pt idx="6722">
                  <c:v>5.25</c:v>
                </c:pt>
                <c:pt idx="6723">
                  <c:v>5.25</c:v>
                </c:pt>
                <c:pt idx="6724">
                  <c:v>5.25</c:v>
                </c:pt>
                <c:pt idx="6725">
                  <c:v>5.25</c:v>
                </c:pt>
                <c:pt idx="6726">
                  <c:v>5.25</c:v>
                </c:pt>
                <c:pt idx="6727">
                  <c:v>5.25</c:v>
                </c:pt>
                <c:pt idx="6728">
                  <c:v>5.25</c:v>
                </c:pt>
                <c:pt idx="6729">
                  <c:v>5.25</c:v>
                </c:pt>
                <c:pt idx="6730">
                  <c:v>5.25</c:v>
                </c:pt>
                <c:pt idx="6731">
                  <c:v>5.25</c:v>
                </c:pt>
                <c:pt idx="6732">
                  <c:v>5.25</c:v>
                </c:pt>
                <c:pt idx="6733">
                  <c:v>5.25</c:v>
                </c:pt>
                <c:pt idx="6734">
                  <c:v>5.25</c:v>
                </c:pt>
                <c:pt idx="6735">
                  <c:v>5.25</c:v>
                </c:pt>
                <c:pt idx="6736">
                  <c:v>5.25</c:v>
                </c:pt>
                <c:pt idx="6737">
                  <c:v>5.25</c:v>
                </c:pt>
                <c:pt idx="6738">
                  <c:v>5.25</c:v>
                </c:pt>
                <c:pt idx="6739">
                  <c:v>5.25</c:v>
                </c:pt>
                <c:pt idx="6740">
                  <c:v>5.25</c:v>
                </c:pt>
                <c:pt idx="6741">
                  <c:v>5.25</c:v>
                </c:pt>
                <c:pt idx="6742">
                  <c:v>5.25</c:v>
                </c:pt>
                <c:pt idx="6743">
                  <c:v>5.25</c:v>
                </c:pt>
                <c:pt idx="6744">
                  <c:v>5.25</c:v>
                </c:pt>
                <c:pt idx="6745">
                  <c:v>5.25</c:v>
                </c:pt>
                <c:pt idx="6746">
                  <c:v>5.25</c:v>
                </c:pt>
                <c:pt idx="6747">
                  <c:v>5.25</c:v>
                </c:pt>
                <c:pt idx="6748">
                  <c:v>5.25</c:v>
                </c:pt>
                <c:pt idx="6749">
                  <c:v>5.25</c:v>
                </c:pt>
                <c:pt idx="6750">
                  <c:v>5.25</c:v>
                </c:pt>
                <c:pt idx="6751">
                  <c:v>5.25</c:v>
                </c:pt>
                <c:pt idx="6752">
                  <c:v>5.25</c:v>
                </c:pt>
                <c:pt idx="6753">
                  <c:v>5.25</c:v>
                </c:pt>
                <c:pt idx="6754">
                  <c:v>5.25</c:v>
                </c:pt>
                <c:pt idx="6755">
                  <c:v>5.25</c:v>
                </c:pt>
                <c:pt idx="6756">
                  <c:v>5.25</c:v>
                </c:pt>
                <c:pt idx="6757">
                  <c:v>5.25</c:v>
                </c:pt>
                <c:pt idx="6758">
                  <c:v>5.25</c:v>
                </c:pt>
                <c:pt idx="6759">
                  <c:v>5.25</c:v>
                </c:pt>
                <c:pt idx="6760">
                  <c:v>5.25</c:v>
                </c:pt>
                <c:pt idx="6761">
                  <c:v>5.25</c:v>
                </c:pt>
                <c:pt idx="6762">
                  <c:v>5.25</c:v>
                </c:pt>
                <c:pt idx="6763">
                  <c:v>5.25</c:v>
                </c:pt>
                <c:pt idx="6764">
                  <c:v>5.25</c:v>
                </c:pt>
                <c:pt idx="6765">
                  <c:v>5.25</c:v>
                </c:pt>
                <c:pt idx="6766">
                  <c:v>5.25</c:v>
                </c:pt>
                <c:pt idx="6767">
                  <c:v>5.25</c:v>
                </c:pt>
                <c:pt idx="6768">
                  <c:v>5.25</c:v>
                </c:pt>
                <c:pt idx="6769">
                  <c:v>5.25</c:v>
                </c:pt>
                <c:pt idx="6770">
                  <c:v>5.25</c:v>
                </c:pt>
                <c:pt idx="6771">
                  <c:v>5.25</c:v>
                </c:pt>
                <c:pt idx="6772">
                  <c:v>5.25</c:v>
                </c:pt>
                <c:pt idx="6773">
                  <c:v>5.25</c:v>
                </c:pt>
                <c:pt idx="6774">
                  <c:v>5.25</c:v>
                </c:pt>
                <c:pt idx="6775">
                  <c:v>5.25</c:v>
                </c:pt>
                <c:pt idx="6776">
                  <c:v>5.25</c:v>
                </c:pt>
                <c:pt idx="6777">
                  <c:v>5.25</c:v>
                </c:pt>
                <c:pt idx="6778">
                  <c:v>5.25</c:v>
                </c:pt>
                <c:pt idx="6779">
                  <c:v>5.25</c:v>
                </c:pt>
                <c:pt idx="6780">
                  <c:v>5.25</c:v>
                </c:pt>
                <c:pt idx="6781">
                  <c:v>5.25</c:v>
                </c:pt>
                <c:pt idx="6782">
                  <c:v>5.25</c:v>
                </c:pt>
                <c:pt idx="6783">
                  <c:v>5.25</c:v>
                </c:pt>
                <c:pt idx="6784">
                  <c:v>5.25</c:v>
                </c:pt>
                <c:pt idx="6785">
                  <c:v>5.25</c:v>
                </c:pt>
                <c:pt idx="6786">
                  <c:v>5.25</c:v>
                </c:pt>
                <c:pt idx="6787">
                  <c:v>5.25</c:v>
                </c:pt>
                <c:pt idx="6788">
                  <c:v>5.25</c:v>
                </c:pt>
                <c:pt idx="6789">
                  <c:v>5.25</c:v>
                </c:pt>
                <c:pt idx="6790">
                  <c:v>5.25</c:v>
                </c:pt>
                <c:pt idx="6791">
                  <c:v>5.25</c:v>
                </c:pt>
                <c:pt idx="6792">
                  <c:v>5.25</c:v>
                </c:pt>
                <c:pt idx="6793">
                  <c:v>5.25</c:v>
                </c:pt>
                <c:pt idx="6794">
                  <c:v>5.25</c:v>
                </c:pt>
                <c:pt idx="6795">
                  <c:v>5.25</c:v>
                </c:pt>
                <c:pt idx="6796">
                  <c:v>5.25</c:v>
                </c:pt>
                <c:pt idx="6797">
                  <c:v>5.25</c:v>
                </c:pt>
                <c:pt idx="6798">
                  <c:v>5.25</c:v>
                </c:pt>
                <c:pt idx="6799">
                  <c:v>5.25</c:v>
                </c:pt>
                <c:pt idx="6800">
                  <c:v>5.25</c:v>
                </c:pt>
                <c:pt idx="6801">
                  <c:v>5.25</c:v>
                </c:pt>
                <c:pt idx="6802">
                  <c:v>5.25</c:v>
                </c:pt>
                <c:pt idx="6803">
                  <c:v>5.25</c:v>
                </c:pt>
                <c:pt idx="6804">
                  <c:v>5.25</c:v>
                </c:pt>
                <c:pt idx="6805">
                  <c:v>5.25</c:v>
                </c:pt>
                <c:pt idx="6806">
                  <c:v>5.25</c:v>
                </c:pt>
                <c:pt idx="6807">
                  <c:v>5.25</c:v>
                </c:pt>
                <c:pt idx="6808">
                  <c:v>5.25</c:v>
                </c:pt>
                <c:pt idx="6809">
                  <c:v>5.25</c:v>
                </c:pt>
                <c:pt idx="6810">
                  <c:v>5.25</c:v>
                </c:pt>
                <c:pt idx="6811">
                  <c:v>5.25</c:v>
                </c:pt>
                <c:pt idx="6812">
                  <c:v>5.25</c:v>
                </c:pt>
                <c:pt idx="6813">
                  <c:v>5.25</c:v>
                </c:pt>
                <c:pt idx="6814">
                  <c:v>5.25</c:v>
                </c:pt>
                <c:pt idx="6815">
                  <c:v>5.25</c:v>
                </c:pt>
                <c:pt idx="6816">
                  <c:v>5.25</c:v>
                </c:pt>
                <c:pt idx="6817">
                  <c:v>5.25</c:v>
                </c:pt>
                <c:pt idx="6818">
                  <c:v>5.25</c:v>
                </c:pt>
                <c:pt idx="6819">
                  <c:v>5.25</c:v>
                </c:pt>
                <c:pt idx="6820">
                  <c:v>5.25</c:v>
                </c:pt>
                <c:pt idx="6821">
                  <c:v>5.25</c:v>
                </c:pt>
                <c:pt idx="6822">
                  <c:v>5.25</c:v>
                </c:pt>
                <c:pt idx="6823">
                  <c:v>5.25</c:v>
                </c:pt>
                <c:pt idx="6824">
                  <c:v>5.25</c:v>
                </c:pt>
                <c:pt idx="6825">
                  <c:v>5.25</c:v>
                </c:pt>
                <c:pt idx="6826">
                  <c:v>5.25</c:v>
                </c:pt>
                <c:pt idx="6827">
                  <c:v>5.25</c:v>
                </c:pt>
                <c:pt idx="6828">
                  <c:v>5.25</c:v>
                </c:pt>
                <c:pt idx="6829">
                  <c:v>5.25</c:v>
                </c:pt>
                <c:pt idx="6830">
                  <c:v>5.25</c:v>
                </c:pt>
                <c:pt idx="6831">
                  <c:v>5.25</c:v>
                </c:pt>
                <c:pt idx="6832">
                  <c:v>5.25</c:v>
                </c:pt>
                <c:pt idx="6833">
                  <c:v>5.25</c:v>
                </c:pt>
                <c:pt idx="6834">
                  <c:v>5.25</c:v>
                </c:pt>
                <c:pt idx="6835">
                  <c:v>5.25</c:v>
                </c:pt>
                <c:pt idx="6836">
                  <c:v>5.25</c:v>
                </c:pt>
                <c:pt idx="6837">
                  <c:v>5.25</c:v>
                </c:pt>
                <c:pt idx="6838">
                  <c:v>5.25</c:v>
                </c:pt>
                <c:pt idx="6839">
                  <c:v>5.25</c:v>
                </c:pt>
                <c:pt idx="6840">
                  <c:v>5.25</c:v>
                </c:pt>
                <c:pt idx="6841">
                  <c:v>5.25</c:v>
                </c:pt>
                <c:pt idx="6842">
                  <c:v>5.25</c:v>
                </c:pt>
                <c:pt idx="6843">
                  <c:v>5.25</c:v>
                </c:pt>
                <c:pt idx="6844">
                  <c:v>5.25</c:v>
                </c:pt>
                <c:pt idx="6845">
                  <c:v>5.25</c:v>
                </c:pt>
                <c:pt idx="6846">
                  <c:v>5.25</c:v>
                </c:pt>
                <c:pt idx="6847">
                  <c:v>5.25</c:v>
                </c:pt>
                <c:pt idx="6848">
                  <c:v>5.25</c:v>
                </c:pt>
                <c:pt idx="6849">
                  <c:v>5.25</c:v>
                </c:pt>
                <c:pt idx="6850">
                  <c:v>5.25</c:v>
                </c:pt>
                <c:pt idx="6851">
                  <c:v>5.25</c:v>
                </c:pt>
                <c:pt idx="6852">
                  <c:v>5.25</c:v>
                </c:pt>
                <c:pt idx="6853">
                  <c:v>5.25</c:v>
                </c:pt>
                <c:pt idx="6854">
                  <c:v>5.25</c:v>
                </c:pt>
                <c:pt idx="6855">
                  <c:v>5.25</c:v>
                </c:pt>
                <c:pt idx="6856">
                  <c:v>5.25</c:v>
                </c:pt>
                <c:pt idx="6857">
                  <c:v>5.25</c:v>
                </c:pt>
                <c:pt idx="6858">
                  <c:v>5.25</c:v>
                </c:pt>
                <c:pt idx="6859">
                  <c:v>5.25</c:v>
                </c:pt>
                <c:pt idx="6860">
                  <c:v>5.25</c:v>
                </c:pt>
                <c:pt idx="6861">
                  <c:v>5.25</c:v>
                </c:pt>
                <c:pt idx="6862">
                  <c:v>5.25</c:v>
                </c:pt>
                <c:pt idx="6863">
                  <c:v>5.25</c:v>
                </c:pt>
                <c:pt idx="6864">
                  <c:v>5.25</c:v>
                </c:pt>
                <c:pt idx="6865">
                  <c:v>5.25</c:v>
                </c:pt>
                <c:pt idx="6866">
                  <c:v>5.25</c:v>
                </c:pt>
                <c:pt idx="6867">
                  <c:v>5.25</c:v>
                </c:pt>
                <c:pt idx="6868">
                  <c:v>5.25</c:v>
                </c:pt>
                <c:pt idx="6869">
                  <c:v>5.25</c:v>
                </c:pt>
                <c:pt idx="6870">
                  <c:v>5.25</c:v>
                </c:pt>
                <c:pt idx="6871">
                  <c:v>5.25</c:v>
                </c:pt>
                <c:pt idx="6872">
                  <c:v>5.25</c:v>
                </c:pt>
                <c:pt idx="6873">
                  <c:v>5.25</c:v>
                </c:pt>
                <c:pt idx="6874">
                  <c:v>5.25</c:v>
                </c:pt>
                <c:pt idx="6875">
                  <c:v>5.25</c:v>
                </c:pt>
                <c:pt idx="6876">
                  <c:v>5.25</c:v>
                </c:pt>
                <c:pt idx="6877">
                  <c:v>5.25</c:v>
                </c:pt>
                <c:pt idx="6878">
                  <c:v>5.25</c:v>
                </c:pt>
                <c:pt idx="6879">
                  <c:v>5.25</c:v>
                </c:pt>
                <c:pt idx="6880">
                  <c:v>5.25</c:v>
                </c:pt>
                <c:pt idx="6881">
                  <c:v>5.25</c:v>
                </c:pt>
                <c:pt idx="6882">
                  <c:v>5.25</c:v>
                </c:pt>
                <c:pt idx="6883">
                  <c:v>5.25</c:v>
                </c:pt>
                <c:pt idx="6884">
                  <c:v>5.25</c:v>
                </c:pt>
                <c:pt idx="6885">
                  <c:v>5.25</c:v>
                </c:pt>
                <c:pt idx="6886">
                  <c:v>5.25</c:v>
                </c:pt>
                <c:pt idx="6887">
                  <c:v>5.25</c:v>
                </c:pt>
                <c:pt idx="6888">
                  <c:v>5.25</c:v>
                </c:pt>
                <c:pt idx="6889">
                  <c:v>5.25</c:v>
                </c:pt>
                <c:pt idx="6890">
                  <c:v>5.25</c:v>
                </c:pt>
                <c:pt idx="6891">
                  <c:v>5.25</c:v>
                </c:pt>
                <c:pt idx="6892">
                  <c:v>5.25</c:v>
                </c:pt>
                <c:pt idx="6893">
                  <c:v>5.25</c:v>
                </c:pt>
                <c:pt idx="6894">
                  <c:v>5.25</c:v>
                </c:pt>
                <c:pt idx="6895">
                  <c:v>5.25</c:v>
                </c:pt>
                <c:pt idx="6896">
                  <c:v>5.25</c:v>
                </c:pt>
                <c:pt idx="6897">
                  <c:v>5.25</c:v>
                </c:pt>
                <c:pt idx="6898">
                  <c:v>5.25</c:v>
                </c:pt>
                <c:pt idx="6899">
                  <c:v>5.25</c:v>
                </c:pt>
                <c:pt idx="6900">
                  <c:v>5.25</c:v>
                </c:pt>
                <c:pt idx="6901">
                  <c:v>5.25</c:v>
                </c:pt>
                <c:pt idx="6902">
                  <c:v>5.25</c:v>
                </c:pt>
                <c:pt idx="6903">
                  <c:v>5.25</c:v>
                </c:pt>
                <c:pt idx="6904">
                  <c:v>5.25</c:v>
                </c:pt>
                <c:pt idx="6905">
                  <c:v>5.25</c:v>
                </c:pt>
                <c:pt idx="6906">
                  <c:v>5.25</c:v>
                </c:pt>
                <c:pt idx="6907">
                  <c:v>5.25</c:v>
                </c:pt>
                <c:pt idx="6908">
                  <c:v>5.25</c:v>
                </c:pt>
                <c:pt idx="6909">
                  <c:v>5.25</c:v>
                </c:pt>
                <c:pt idx="6910">
                  <c:v>5.25</c:v>
                </c:pt>
                <c:pt idx="6911">
                  <c:v>5.25</c:v>
                </c:pt>
                <c:pt idx="6912">
                  <c:v>5.25</c:v>
                </c:pt>
                <c:pt idx="6913">
                  <c:v>5.25</c:v>
                </c:pt>
                <c:pt idx="6914">
                  <c:v>5.25</c:v>
                </c:pt>
                <c:pt idx="6915">
                  <c:v>5.25</c:v>
                </c:pt>
                <c:pt idx="6916">
                  <c:v>5.25</c:v>
                </c:pt>
                <c:pt idx="6917">
                  <c:v>5.25</c:v>
                </c:pt>
                <c:pt idx="6918">
                  <c:v>5.25</c:v>
                </c:pt>
                <c:pt idx="6919">
                  <c:v>5.25</c:v>
                </c:pt>
                <c:pt idx="6920">
                  <c:v>5.25</c:v>
                </c:pt>
                <c:pt idx="6921">
                  <c:v>5.25</c:v>
                </c:pt>
                <c:pt idx="6922">
                  <c:v>5.25</c:v>
                </c:pt>
                <c:pt idx="6923">
                  <c:v>5.25</c:v>
                </c:pt>
                <c:pt idx="6924">
                  <c:v>5.25</c:v>
                </c:pt>
                <c:pt idx="6925">
                  <c:v>5.25</c:v>
                </c:pt>
                <c:pt idx="6926">
                  <c:v>5.25</c:v>
                </c:pt>
                <c:pt idx="6927">
                  <c:v>5.25</c:v>
                </c:pt>
                <c:pt idx="6928">
                  <c:v>5.25</c:v>
                </c:pt>
                <c:pt idx="6929">
                  <c:v>5.25</c:v>
                </c:pt>
                <c:pt idx="6930">
                  <c:v>5.25</c:v>
                </c:pt>
                <c:pt idx="6931">
                  <c:v>5.25</c:v>
                </c:pt>
                <c:pt idx="6932">
                  <c:v>5.25</c:v>
                </c:pt>
                <c:pt idx="6933">
                  <c:v>5.25</c:v>
                </c:pt>
                <c:pt idx="6934">
                  <c:v>5.25</c:v>
                </c:pt>
                <c:pt idx="6935">
                  <c:v>5.25</c:v>
                </c:pt>
                <c:pt idx="6936">
                  <c:v>5.25</c:v>
                </c:pt>
                <c:pt idx="6937">
                  <c:v>5.25</c:v>
                </c:pt>
                <c:pt idx="6938">
                  <c:v>5.25</c:v>
                </c:pt>
                <c:pt idx="6939">
                  <c:v>5.25</c:v>
                </c:pt>
                <c:pt idx="6940">
                  <c:v>5.25</c:v>
                </c:pt>
                <c:pt idx="6941">
                  <c:v>5.25</c:v>
                </c:pt>
                <c:pt idx="6942">
                  <c:v>5.25</c:v>
                </c:pt>
                <c:pt idx="6943">
                  <c:v>5.25</c:v>
                </c:pt>
                <c:pt idx="6944">
                  <c:v>5.25</c:v>
                </c:pt>
                <c:pt idx="6945">
                  <c:v>5.25</c:v>
                </c:pt>
                <c:pt idx="6946">
                  <c:v>5.25</c:v>
                </c:pt>
                <c:pt idx="6947">
                  <c:v>5.25</c:v>
                </c:pt>
                <c:pt idx="6948">
                  <c:v>5.25</c:v>
                </c:pt>
                <c:pt idx="6949">
                  <c:v>5.25</c:v>
                </c:pt>
                <c:pt idx="6950">
                  <c:v>5.25</c:v>
                </c:pt>
                <c:pt idx="6951">
                  <c:v>5.25</c:v>
                </c:pt>
                <c:pt idx="6952">
                  <c:v>5.25</c:v>
                </c:pt>
                <c:pt idx="6953">
                  <c:v>5.25</c:v>
                </c:pt>
                <c:pt idx="6954">
                  <c:v>5.25</c:v>
                </c:pt>
                <c:pt idx="6955">
                  <c:v>5.25</c:v>
                </c:pt>
                <c:pt idx="6956">
                  <c:v>5.25</c:v>
                </c:pt>
                <c:pt idx="6957">
                  <c:v>5.25</c:v>
                </c:pt>
                <c:pt idx="6958">
                  <c:v>5.25</c:v>
                </c:pt>
                <c:pt idx="6959">
                  <c:v>5.25</c:v>
                </c:pt>
                <c:pt idx="6960">
                  <c:v>5.25</c:v>
                </c:pt>
                <c:pt idx="6961">
                  <c:v>5.25</c:v>
                </c:pt>
                <c:pt idx="6962">
                  <c:v>5.25</c:v>
                </c:pt>
                <c:pt idx="6963">
                  <c:v>5.25</c:v>
                </c:pt>
                <c:pt idx="6964">
                  <c:v>5.25</c:v>
                </c:pt>
                <c:pt idx="6965">
                  <c:v>5.25</c:v>
                </c:pt>
                <c:pt idx="6966">
                  <c:v>5.25</c:v>
                </c:pt>
                <c:pt idx="6967">
                  <c:v>5.25</c:v>
                </c:pt>
                <c:pt idx="6968">
                  <c:v>5.25</c:v>
                </c:pt>
                <c:pt idx="6969">
                  <c:v>5.25</c:v>
                </c:pt>
                <c:pt idx="6970">
                  <c:v>5.25</c:v>
                </c:pt>
                <c:pt idx="6971">
                  <c:v>5.25</c:v>
                </c:pt>
                <c:pt idx="6972">
                  <c:v>5.25</c:v>
                </c:pt>
                <c:pt idx="6973">
                  <c:v>5.25</c:v>
                </c:pt>
                <c:pt idx="6974">
                  <c:v>5.25</c:v>
                </c:pt>
                <c:pt idx="6975">
                  <c:v>5.25</c:v>
                </c:pt>
                <c:pt idx="6976">
                  <c:v>5.25</c:v>
                </c:pt>
                <c:pt idx="6977">
                  <c:v>5.25</c:v>
                </c:pt>
                <c:pt idx="6978">
                  <c:v>5.25</c:v>
                </c:pt>
                <c:pt idx="6979">
                  <c:v>5.25</c:v>
                </c:pt>
                <c:pt idx="6980">
                  <c:v>5.25</c:v>
                </c:pt>
                <c:pt idx="6981">
                  <c:v>5.25</c:v>
                </c:pt>
                <c:pt idx="6982">
                  <c:v>5</c:v>
                </c:pt>
                <c:pt idx="6983">
                  <c:v>5</c:v>
                </c:pt>
                <c:pt idx="6984">
                  <c:v>5</c:v>
                </c:pt>
                <c:pt idx="6985">
                  <c:v>5</c:v>
                </c:pt>
                <c:pt idx="6986">
                  <c:v>5</c:v>
                </c:pt>
                <c:pt idx="6987">
                  <c:v>5</c:v>
                </c:pt>
                <c:pt idx="6988">
                  <c:v>5</c:v>
                </c:pt>
                <c:pt idx="6989">
                  <c:v>5</c:v>
                </c:pt>
                <c:pt idx="6990">
                  <c:v>5</c:v>
                </c:pt>
                <c:pt idx="6991">
                  <c:v>5</c:v>
                </c:pt>
                <c:pt idx="6992">
                  <c:v>5</c:v>
                </c:pt>
                <c:pt idx="6993">
                  <c:v>5</c:v>
                </c:pt>
                <c:pt idx="6994">
                  <c:v>5</c:v>
                </c:pt>
                <c:pt idx="6995">
                  <c:v>5</c:v>
                </c:pt>
                <c:pt idx="6996">
                  <c:v>5</c:v>
                </c:pt>
                <c:pt idx="6997">
                  <c:v>5</c:v>
                </c:pt>
                <c:pt idx="6998">
                  <c:v>5</c:v>
                </c:pt>
                <c:pt idx="6999">
                  <c:v>5</c:v>
                </c:pt>
                <c:pt idx="7000">
                  <c:v>5</c:v>
                </c:pt>
                <c:pt idx="7001">
                  <c:v>5</c:v>
                </c:pt>
                <c:pt idx="7002">
                  <c:v>5</c:v>
                </c:pt>
                <c:pt idx="7003">
                  <c:v>5</c:v>
                </c:pt>
                <c:pt idx="7004">
                  <c:v>5</c:v>
                </c:pt>
                <c:pt idx="7005">
                  <c:v>5</c:v>
                </c:pt>
                <c:pt idx="7006">
                  <c:v>5</c:v>
                </c:pt>
                <c:pt idx="7007">
                  <c:v>5</c:v>
                </c:pt>
                <c:pt idx="7008">
                  <c:v>5</c:v>
                </c:pt>
                <c:pt idx="7009">
                  <c:v>5</c:v>
                </c:pt>
                <c:pt idx="7010">
                  <c:v>5</c:v>
                </c:pt>
                <c:pt idx="7011">
                  <c:v>5</c:v>
                </c:pt>
                <c:pt idx="7012">
                  <c:v>5</c:v>
                </c:pt>
                <c:pt idx="7013">
                  <c:v>5</c:v>
                </c:pt>
                <c:pt idx="7014">
                  <c:v>5</c:v>
                </c:pt>
                <c:pt idx="7015">
                  <c:v>5</c:v>
                </c:pt>
                <c:pt idx="7016">
                  <c:v>5</c:v>
                </c:pt>
                <c:pt idx="7017">
                  <c:v>5</c:v>
                </c:pt>
                <c:pt idx="7018">
                  <c:v>5</c:v>
                </c:pt>
                <c:pt idx="7019">
                  <c:v>5</c:v>
                </c:pt>
                <c:pt idx="7020">
                  <c:v>5</c:v>
                </c:pt>
                <c:pt idx="7021">
                  <c:v>5</c:v>
                </c:pt>
                <c:pt idx="7022">
                  <c:v>5</c:v>
                </c:pt>
                <c:pt idx="7023">
                  <c:v>5</c:v>
                </c:pt>
                <c:pt idx="7024">
                  <c:v>5</c:v>
                </c:pt>
                <c:pt idx="7025">
                  <c:v>5</c:v>
                </c:pt>
                <c:pt idx="7026">
                  <c:v>5</c:v>
                </c:pt>
                <c:pt idx="7027">
                  <c:v>5</c:v>
                </c:pt>
                <c:pt idx="7028">
                  <c:v>5</c:v>
                </c:pt>
                <c:pt idx="7029">
                  <c:v>5</c:v>
                </c:pt>
                <c:pt idx="7030">
                  <c:v>5</c:v>
                </c:pt>
                <c:pt idx="7031">
                  <c:v>5</c:v>
                </c:pt>
                <c:pt idx="7032">
                  <c:v>4.75</c:v>
                </c:pt>
                <c:pt idx="7033">
                  <c:v>4.75</c:v>
                </c:pt>
                <c:pt idx="7034">
                  <c:v>4.75</c:v>
                </c:pt>
                <c:pt idx="7035">
                  <c:v>4.75</c:v>
                </c:pt>
                <c:pt idx="7036">
                  <c:v>4.75</c:v>
                </c:pt>
                <c:pt idx="7037">
                  <c:v>4.75</c:v>
                </c:pt>
                <c:pt idx="7038">
                  <c:v>4.75</c:v>
                </c:pt>
                <c:pt idx="7039">
                  <c:v>4.75</c:v>
                </c:pt>
                <c:pt idx="7040">
                  <c:v>4.75</c:v>
                </c:pt>
                <c:pt idx="7041">
                  <c:v>4.75</c:v>
                </c:pt>
                <c:pt idx="7042">
                  <c:v>4.75</c:v>
                </c:pt>
                <c:pt idx="7043">
                  <c:v>4.75</c:v>
                </c:pt>
                <c:pt idx="7044">
                  <c:v>4.75</c:v>
                </c:pt>
                <c:pt idx="7045">
                  <c:v>4.75</c:v>
                </c:pt>
                <c:pt idx="7046">
                  <c:v>4.75</c:v>
                </c:pt>
                <c:pt idx="7047">
                  <c:v>4.75</c:v>
                </c:pt>
                <c:pt idx="7048">
                  <c:v>4.75</c:v>
                </c:pt>
                <c:pt idx="7049">
                  <c:v>4.75</c:v>
                </c:pt>
                <c:pt idx="7050">
                  <c:v>4.75</c:v>
                </c:pt>
                <c:pt idx="7051">
                  <c:v>4.75</c:v>
                </c:pt>
                <c:pt idx="7052">
                  <c:v>4.75</c:v>
                </c:pt>
                <c:pt idx="7053">
                  <c:v>4.75</c:v>
                </c:pt>
                <c:pt idx="7054">
                  <c:v>4.75</c:v>
                </c:pt>
                <c:pt idx="7055">
                  <c:v>4.75</c:v>
                </c:pt>
                <c:pt idx="7056">
                  <c:v>4.75</c:v>
                </c:pt>
                <c:pt idx="7057">
                  <c:v>4.75</c:v>
                </c:pt>
                <c:pt idx="7058">
                  <c:v>4.75</c:v>
                </c:pt>
                <c:pt idx="7059">
                  <c:v>4.75</c:v>
                </c:pt>
                <c:pt idx="7060">
                  <c:v>4.75</c:v>
                </c:pt>
                <c:pt idx="7061">
                  <c:v>4.75</c:v>
                </c:pt>
                <c:pt idx="7062">
                  <c:v>4.75</c:v>
                </c:pt>
                <c:pt idx="7063">
                  <c:v>4.75</c:v>
                </c:pt>
                <c:pt idx="7064">
                  <c:v>4.75</c:v>
                </c:pt>
                <c:pt idx="7065">
                  <c:v>4.75</c:v>
                </c:pt>
                <c:pt idx="7066">
                  <c:v>4.75</c:v>
                </c:pt>
                <c:pt idx="7067">
                  <c:v>4.75</c:v>
                </c:pt>
                <c:pt idx="7068">
                  <c:v>4.75</c:v>
                </c:pt>
                <c:pt idx="7069">
                  <c:v>4.75</c:v>
                </c:pt>
                <c:pt idx="7070">
                  <c:v>4.75</c:v>
                </c:pt>
                <c:pt idx="7071">
                  <c:v>4.75</c:v>
                </c:pt>
                <c:pt idx="7072">
                  <c:v>4.75</c:v>
                </c:pt>
                <c:pt idx="7073">
                  <c:v>4.75</c:v>
                </c:pt>
                <c:pt idx="7074">
                  <c:v>4.75</c:v>
                </c:pt>
                <c:pt idx="7075">
                  <c:v>4.5</c:v>
                </c:pt>
                <c:pt idx="7076">
                  <c:v>4.5</c:v>
                </c:pt>
                <c:pt idx="7077">
                  <c:v>4.5</c:v>
                </c:pt>
                <c:pt idx="7078">
                  <c:v>4.5</c:v>
                </c:pt>
                <c:pt idx="7079">
                  <c:v>4.5</c:v>
                </c:pt>
                <c:pt idx="7080">
                  <c:v>4.5</c:v>
                </c:pt>
                <c:pt idx="7081">
                  <c:v>4.5</c:v>
                </c:pt>
                <c:pt idx="7082">
                  <c:v>4.5</c:v>
                </c:pt>
                <c:pt idx="7083">
                  <c:v>4.5</c:v>
                </c:pt>
                <c:pt idx="7084">
                  <c:v>4.5</c:v>
                </c:pt>
                <c:pt idx="7085">
                  <c:v>4.5</c:v>
                </c:pt>
                <c:pt idx="7086">
                  <c:v>4.5</c:v>
                </c:pt>
                <c:pt idx="7087">
                  <c:v>4.5</c:v>
                </c:pt>
                <c:pt idx="7088">
                  <c:v>4.5</c:v>
                </c:pt>
                <c:pt idx="7089">
                  <c:v>4.5</c:v>
                </c:pt>
                <c:pt idx="7090">
                  <c:v>4.5</c:v>
                </c:pt>
                <c:pt idx="7091">
                  <c:v>4.5</c:v>
                </c:pt>
                <c:pt idx="7092">
                  <c:v>4.5</c:v>
                </c:pt>
                <c:pt idx="7093">
                  <c:v>4.5</c:v>
                </c:pt>
                <c:pt idx="7094">
                  <c:v>4.5</c:v>
                </c:pt>
                <c:pt idx="7095">
                  <c:v>4.5</c:v>
                </c:pt>
                <c:pt idx="7096">
                  <c:v>4.5</c:v>
                </c:pt>
                <c:pt idx="7097">
                  <c:v>4.5</c:v>
                </c:pt>
                <c:pt idx="7098">
                  <c:v>4.5</c:v>
                </c:pt>
                <c:pt idx="7099">
                  <c:v>4.5</c:v>
                </c:pt>
                <c:pt idx="7100">
                  <c:v>4.5</c:v>
                </c:pt>
                <c:pt idx="7101">
                  <c:v>4.5</c:v>
                </c:pt>
                <c:pt idx="7102">
                  <c:v>4.5</c:v>
                </c:pt>
                <c:pt idx="7103">
                  <c:v>4.5</c:v>
                </c:pt>
                <c:pt idx="7104">
                  <c:v>4.5</c:v>
                </c:pt>
                <c:pt idx="7105">
                  <c:v>4.5</c:v>
                </c:pt>
                <c:pt idx="7106">
                  <c:v>4.5</c:v>
                </c:pt>
                <c:pt idx="7107">
                  <c:v>4.5</c:v>
                </c:pt>
                <c:pt idx="7108">
                  <c:v>4.5</c:v>
                </c:pt>
                <c:pt idx="7109">
                  <c:v>4.5</c:v>
                </c:pt>
                <c:pt idx="7110">
                  <c:v>4.5</c:v>
                </c:pt>
                <c:pt idx="7111">
                  <c:v>4.5</c:v>
                </c:pt>
                <c:pt idx="7112">
                  <c:v>4.5</c:v>
                </c:pt>
                <c:pt idx="7113">
                  <c:v>4.5</c:v>
                </c:pt>
                <c:pt idx="7114">
                  <c:v>4.5</c:v>
                </c:pt>
                <c:pt idx="7115">
                  <c:v>4.5</c:v>
                </c:pt>
                <c:pt idx="7116">
                  <c:v>4.5</c:v>
                </c:pt>
                <c:pt idx="7117">
                  <c:v>4.5</c:v>
                </c:pt>
                <c:pt idx="7118">
                  <c:v>4.5</c:v>
                </c:pt>
                <c:pt idx="7119">
                  <c:v>4.5</c:v>
                </c:pt>
                <c:pt idx="7120">
                  <c:v>4.5</c:v>
                </c:pt>
                <c:pt idx="7121">
                  <c:v>4.5</c:v>
                </c:pt>
                <c:pt idx="7122">
                  <c:v>4.5</c:v>
                </c:pt>
                <c:pt idx="7123">
                  <c:v>4.5</c:v>
                </c:pt>
                <c:pt idx="7124">
                  <c:v>4.5</c:v>
                </c:pt>
                <c:pt idx="7125">
                  <c:v>4.5</c:v>
                </c:pt>
                <c:pt idx="7126">
                  <c:v>4.5</c:v>
                </c:pt>
                <c:pt idx="7127">
                  <c:v>4.5</c:v>
                </c:pt>
                <c:pt idx="7128">
                  <c:v>4.5</c:v>
                </c:pt>
                <c:pt idx="7129">
                  <c:v>4.5</c:v>
                </c:pt>
                <c:pt idx="7130">
                  <c:v>4.5</c:v>
                </c:pt>
                <c:pt idx="7131">
                  <c:v>4.25</c:v>
                </c:pt>
                <c:pt idx="7132">
                  <c:v>4.25</c:v>
                </c:pt>
                <c:pt idx="7133">
                  <c:v>4.25</c:v>
                </c:pt>
                <c:pt idx="7134">
                  <c:v>4.25</c:v>
                </c:pt>
                <c:pt idx="7135">
                  <c:v>4.25</c:v>
                </c:pt>
                <c:pt idx="7136">
                  <c:v>4.25</c:v>
                </c:pt>
                <c:pt idx="7137">
                  <c:v>4.25</c:v>
                </c:pt>
                <c:pt idx="7138">
                  <c:v>4.25</c:v>
                </c:pt>
                <c:pt idx="7139">
                  <c:v>4.25</c:v>
                </c:pt>
                <c:pt idx="7140">
                  <c:v>4.25</c:v>
                </c:pt>
                <c:pt idx="7141">
                  <c:v>4.25</c:v>
                </c:pt>
                <c:pt idx="7142">
                  <c:v>4.25</c:v>
                </c:pt>
                <c:pt idx="7143">
                  <c:v>4.25</c:v>
                </c:pt>
                <c:pt idx="7144">
                  <c:v>4.25</c:v>
                </c:pt>
                <c:pt idx="7145">
                  <c:v>4.25</c:v>
                </c:pt>
                <c:pt idx="7146">
                  <c:v>4.25</c:v>
                </c:pt>
                <c:pt idx="7147">
                  <c:v>4.25</c:v>
                </c:pt>
                <c:pt idx="7148">
                  <c:v>4.25</c:v>
                </c:pt>
                <c:pt idx="7149">
                  <c:v>4.25</c:v>
                </c:pt>
                <c:pt idx="7150">
                  <c:v>4.25</c:v>
                </c:pt>
                <c:pt idx="7151">
                  <c:v>4.25</c:v>
                </c:pt>
                <c:pt idx="7152">
                  <c:v>4.25</c:v>
                </c:pt>
                <c:pt idx="7153">
                  <c:v>4.25</c:v>
                </c:pt>
                <c:pt idx="7154">
                  <c:v>4.25</c:v>
                </c:pt>
                <c:pt idx="7155">
                  <c:v>4.25</c:v>
                </c:pt>
                <c:pt idx="7156">
                  <c:v>4.25</c:v>
                </c:pt>
                <c:pt idx="7157">
                  <c:v>4.25</c:v>
                </c:pt>
                <c:pt idx="7158">
                  <c:v>4.25</c:v>
                </c:pt>
                <c:pt idx="7159">
                  <c:v>4.25</c:v>
                </c:pt>
                <c:pt idx="7160">
                  <c:v>4.25</c:v>
                </c:pt>
                <c:pt idx="7161">
                  <c:v>4.25</c:v>
                </c:pt>
                <c:pt idx="7162">
                  <c:v>4.25</c:v>
                </c:pt>
                <c:pt idx="7163">
                  <c:v>4.25</c:v>
                </c:pt>
                <c:pt idx="7164">
                  <c:v>4.25</c:v>
                </c:pt>
                <c:pt idx="7165">
                  <c:v>4.25</c:v>
                </c:pt>
                <c:pt idx="7166">
                  <c:v>4.25</c:v>
                </c:pt>
                <c:pt idx="7167">
                  <c:v>4.25</c:v>
                </c:pt>
                <c:pt idx="7168">
                  <c:v>4.25</c:v>
                </c:pt>
                <c:pt idx="7169">
                  <c:v>4.25</c:v>
                </c:pt>
                <c:pt idx="7170">
                  <c:v>4.25</c:v>
                </c:pt>
                <c:pt idx="7171">
                  <c:v>4.25</c:v>
                </c:pt>
                <c:pt idx="7172">
                  <c:v>4.25</c:v>
                </c:pt>
                <c:pt idx="7173">
                  <c:v>4.25</c:v>
                </c:pt>
                <c:pt idx="7174">
                  <c:v>4.25</c:v>
                </c:pt>
                <c:pt idx="7175">
                  <c:v>4.25</c:v>
                </c:pt>
                <c:pt idx="7176">
                  <c:v>4.25</c:v>
                </c:pt>
                <c:pt idx="7177">
                  <c:v>4.25</c:v>
                </c:pt>
                <c:pt idx="7178">
                  <c:v>4.25</c:v>
                </c:pt>
                <c:pt idx="7179">
                  <c:v>4.25</c:v>
                </c:pt>
                <c:pt idx="7180">
                  <c:v>4</c:v>
                </c:pt>
                <c:pt idx="7181">
                  <c:v>4</c:v>
                </c:pt>
                <c:pt idx="7182">
                  <c:v>4</c:v>
                </c:pt>
                <c:pt idx="7183">
                  <c:v>4</c:v>
                </c:pt>
                <c:pt idx="7184">
                  <c:v>4</c:v>
                </c:pt>
                <c:pt idx="7185">
                  <c:v>4</c:v>
                </c:pt>
                <c:pt idx="7186">
                  <c:v>4</c:v>
                </c:pt>
                <c:pt idx="7187">
                  <c:v>4</c:v>
                </c:pt>
                <c:pt idx="7188">
                  <c:v>4</c:v>
                </c:pt>
                <c:pt idx="7189">
                  <c:v>4</c:v>
                </c:pt>
                <c:pt idx="7190">
                  <c:v>4</c:v>
                </c:pt>
                <c:pt idx="7191">
                  <c:v>4</c:v>
                </c:pt>
                <c:pt idx="7192">
                  <c:v>4</c:v>
                </c:pt>
                <c:pt idx="7193">
                  <c:v>4</c:v>
                </c:pt>
                <c:pt idx="7194">
                  <c:v>4</c:v>
                </c:pt>
                <c:pt idx="7195">
                  <c:v>4</c:v>
                </c:pt>
                <c:pt idx="7196">
                  <c:v>4</c:v>
                </c:pt>
                <c:pt idx="7197">
                  <c:v>4</c:v>
                </c:pt>
                <c:pt idx="7198">
                  <c:v>4</c:v>
                </c:pt>
                <c:pt idx="7199">
                  <c:v>4</c:v>
                </c:pt>
                <c:pt idx="7200">
                  <c:v>4</c:v>
                </c:pt>
                <c:pt idx="7201">
                  <c:v>4</c:v>
                </c:pt>
                <c:pt idx="7202">
                  <c:v>4</c:v>
                </c:pt>
                <c:pt idx="7203">
                  <c:v>4</c:v>
                </c:pt>
                <c:pt idx="7204">
                  <c:v>4</c:v>
                </c:pt>
                <c:pt idx="7205">
                  <c:v>4</c:v>
                </c:pt>
                <c:pt idx="7206">
                  <c:v>4</c:v>
                </c:pt>
                <c:pt idx="7207">
                  <c:v>4</c:v>
                </c:pt>
                <c:pt idx="7208">
                  <c:v>4</c:v>
                </c:pt>
                <c:pt idx="7209">
                  <c:v>4</c:v>
                </c:pt>
                <c:pt idx="7210">
                  <c:v>4</c:v>
                </c:pt>
                <c:pt idx="7211">
                  <c:v>4</c:v>
                </c:pt>
                <c:pt idx="7212">
                  <c:v>4</c:v>
                </c:pt>
                <c:pt idx="7213">
                  <c:v>4</c:v>
                </c:pt>
                <c:pt idx="7214">
                  <c:v>4</c:v>
                </c:pt>
                <c:pt idx="7215">
                  <c:v>4</c:v>
                </c:pt>
                <c:pt idx="7216">
                  <c:v>4</c:v>
                </c:pt>
                <c:pt idx="7217">
                  <c:v>4</c:v>
                </c:pt>
                <c:pt idx="7218">
                  <c:v>4</c:v>
                </c:pt>
                <c:pt idx="7219">
                  <c:v>4</c:v>
                </c:pt>
                <c:pt idx="7220">
                  <c:v>4</c:v>
                </c:pt>
                <c:pt idx="7221">
                  <c:v>4</c:v>
                </c:pt>
                <c:pt idx="7222">
                  <c:v>3.75</c:v>
                </c:pt>
                <c:pt idx="7223">
                  <c:v>3.75</c:v>
                </c:pt>
                <c:pt idx="7224">
                  <c:v>3.75</c:v>
                </c:pt>
                <c:pt idx="7225">
                  <c:v>3.75</c:v>
                </c:pt>
                <c:pt idx="7226">
                  <c:v>3.75</c:v>
                </c:pt>
                <c:pt idx="7227">
                  <c:v>3.75</c:v>
                </c:pt>
                <c:pt idx="7228">
                  <c:v>3.75</c:v>
                </c:pt>
                <c:pt idx="7229">
                  <c:v>3.75</c:v>
                </c:pt>
                <c:pt idx="7230">
                  <c:v>3.75</c:v>
                </c:pt>
                <c:pt idx="7231">
                  <c:v>3.75</c:v>
                </c:pt>
                <c:pt idx="7232">
                  <c:v>3.75</c:v>
                </c:pt>
                <c:pt idx="7233">
                  <c:v>3.75</c:v>
                </c:pt>
                <c:pt idx="7234">
                  <c:v>3.75</c:v>
                </c:pt>
                <c:pt idx="7235">
                  <c:v>3.75</c:v>
                </c:pt>
                <c:pt idx="7236">
                  <c:v>3.75</c:v>
                </c:pt>
                <c:pt idx="7237">
                  <c:v>3.75</c:v>
                </c:pt>
                <c:pt idx="7238">
                  <c:v>3.75</c:v>
                </c:pt>
                <c:pt idx="7239">
                  <c:v>3.75</c:v>
                </c:pt>
                <c:pt idx="7240">
                  <c:v>3.75</c:v>
                </c:pt>
                <c:pt idx="7241">
                  <c:v>3.75</c:v>
                </c:pt>
                <c:pt idx="7242">
                  <c:v>3.75</c:v>
                </c:pt>
                <c:pt idx="7243">
                  <c:v>3.75</c:v>
                </c:pt>
                <c:pt idx="7244">
                  <c:v>3.75</c:v>
                </c:pt>
                <c:pt idx="7245">
                  <c:v>3.75</c:v>
                </c:pt>
                <c:pt idx="7246">
                  <c:v>3.75</c:v>
                </c:pt>
                <c:pt idx="7247">
                  <c:v>3.75</c:v>
                </c:pt>
                <c:pt idx="7248">
                  <c:v>3.75</c:v>
                </c:pt>
                <c:pt idx="7249">
                  <c:v>3.75</c:v>
                </c:pt>
                <c:pt idx="7250">
                  <c:v>3.75</c:v>
                </c:pt>
                <c:pt idx="7251">
                  <c:v>3.75</c:v>
                </c:pt>
                <c:pt idx="7252">
                  <c:v>3.75</c:v>
                </c:pt>
                <c:pt idx="7253">
                  <c:v>3.75</c:v>
                </c:pt>
                <c:pt idx="7254">
                  <c:v>3.75</c:v>
                </c:pt>
                <c:pt idx="7255">
                  <c:v>3.75</c:v>
                </c:pt>
                <c:pt idx="7256">
                  <c:v>3.75</c:v>
                </c:pt>
                <c:pt idx="7257">
                  <c:v>3.75</c:v>
                </c:pt>
                <c:pt idx="7258">
                  <c:v>3.75</c:v>
                </c:pt>
                <c:pt idx="7259">
                  <c:v>3.75</c:v>
                </c:pt>
                <c:pt idx="7260">
                  <c:v>3.75</c:v>
                </c:pt>
                <c:pt idx="7261">
                  <c:v>3.75</c:v>
                </c:pt>
                <c:pt idx="7262">
                  <c:v>3.75</c:v>
                </c:pt>
                <c:pt idx="7263">
                  <c:v>3.75</c:v>
                </c:pt>
                <c:pt idx="7264">
                  <c:v>3.5</c:v>
                </c:pt>
                <c:pt idx="7265">
                  <c:v>3.5</c:v>
                </c:pt>
                <c:pt idx="7266">
                  <c:v>3.5</c:v>
                </c:pt>
                <c:pt idx="7267">
                  <c:v>3.5</c:v>
                </c:pt>
                <c:pt idx="7268">
                  <c:v>3.5</c:v>
                </c:pt>
                <c:pt idx="7269">
                  <c:v>3.5</c:v>
                </c:pt>
                <c:pt idx="7270">
                  <c:v>3.5</c:v>
                </c:pt>
                <c:pt idx="7271">
                  <c:v>3.5</c:v>
                </c:pt>
                <c:pt idx="7272">
                  <c:v>3.5</c:v>
                </c:pt>
                <c:pt idx="7273">
                  <c:v>3.5</c:v>
                </c:pt>
                <c:pt idx="7274">
                  <c:v>3.5</c:v>
                </c:pt>
                <c:pt idx="7275">
                  <c:v>3.5</c:v>
                </c:pt>
                <c:pt idx="7276">
                  <c:v>3.5</c:v>
                </c:pt>
                <c:pt idx="7277">
                  <c:v>3.5</c:v>
                </c:pt>
                <c:pt idx="7278">
                  <c:v>3.5</c:v>
                </c:pt>
                <c:pt idx="7279">
                  <c:v>3.5</c:v>
                </c:pt>
                <c:pt idx="7280">
                  <c:v>3.5</c:v>
                </c:pt>
                <c:pt idx="7281">
                  <c:v>3.5</c:v>
                </c:pt>
                <c:pt idx="7282">
                  <c:v>3.5</c:v>
                </c:pt>
                <c:pt idx="7283">
                  <c:v>3.5</c:v>
                </c:pt>
                <c:pt idx="7284">
                  <c:v>3.5</c:v>
                </c:pt>
                <c:pt idx="7285">
                  <c:v>3.5</c:v>
                </c:pt>
                <c:pt idx="7286">
                  <c:v>3.5</c:v>
                </c:pt>
                <c:pt idx="7287">
                  <c:v>3.5</c:v>
                </c:pt>
                <c:pt idx="7288">
                  <c:v>3.5</c:v>
                </c:pt>
                <c:pt idx="7289">
                  <c:v>3.5</c:v>
                </c:pt>
                <c:pt idx="7290">
                  <c:v>3.5</c:v>
                </c:pt>
                <c:pt idx="7291">
                  <c:v>3.5</c:v>
                </c:pt>
                <c:pt idx="7292">
                  <c:v>3.5</c:v>
                </c:pt>
                <c:pt idx="7293">
                  <c:v>3.5</c:v>
                </c:pt>
                <c:pt idx="7294">
                  <c:v>3.5</c:v>
                </c:pt>
                <c:pt idx="7295">
                  <c:v>3.5</c:v>
                </c:pt>
                <c:pt idx="7296">
                  <c:v>3.5</c:v>
                </c:pt>
                <c:pt idx="7297">
                  <c:v>3.5</c:v>
                </c:pt>
                <c:pt idx="7298">
                  <c:v>3.5</c:v>
                </c:pt>
                <c:pt idx="7299">
                  <c:v>3.5</c:v>
                </c:pt>
                <c:pt idx="7300">
                  <c:v>3.5</c:v>
                </c:pt>
                <c:pt idx="7301">
                  <c:v>3.5</c:v>
                </c:pt>
                <c:pt idx="7302">
                  <c:v>3.5</c:v>
                </c:pt>
                <c:pt idx="7303">
                  <c:v>3.5</c:v>
                </c:pt>
                <c:pt idx="7304">
                  <c:v>3.5</c:v>
                </c:pt>
                <c:pt idx="7305">
                  <c:v>3.5</c:v>
                </c:pt>
                <c:pt idx="7306">
                  <c:v>3.25</c:v>
                </c:pt>
                <c:pt idx="7307">
                  <c:v>3.25</c:v>
                </c:pt>
                <c:pt idx="7308">
                  <c:v>3.25</c:v>
                </c:pt>
                <c:pt idx="7309">
                  <c:v>3.25</c:v>
                </c:pt>
                <c:pt idx="7310">
                  <c:v>3.25</c:v>
                </c:pt>
                <c:pt idx="7311">
                  <c:v>3.25</c:v>
                </c:pt>
                <c:pt idx="7312">
                  <c:v>3.25</c:v>
                </c:pt>
                <c:pt idx="7313">
                  <c:v>3.25</c:v>
                </c:pt>
                <c:pt idx="7314">
                  <c:v>3.25</c:v>
                </c:pt>
                <c:pt idx="7315">
                  <c:v>3.25</c:v>
                </c:pt>
                <c:pt idx="7316">
                  <c:v>3.25</c:v>
                </c:pt>
                <c:pt idx="7317">
                  <c:v>3.25</c:v>
                </c:pt>
                <c:pt idx="7318">
                  <c:v>3.25</c:v>
                </c:pt>
                <c:pt idx="7319">
                  <c:v>3.25</c:v>
                </c:pt>
                <c:pt idx="7320">
                  <c:v>3.25</c:v>
                </c:pt>
                <c:pt idx="7321">
                  <c:v>3.25</c:v>
                </c:pt>
                <c:pt idx="7322">
                  <c:v>3.25</c:v>
                </c:pt>
                <c:pt idx="7323">
                  <c:v>3.25</c:v>
                </c:pt>
                <c:pt idx="7324">
                  <c:v>3.25</c:v>
                </c:pt>
                <c:pt idx="7325">
                  <c:v>3.25</c:v>
                </c:pt>
                <c:pt idx="7326">
                  <c:v>3.25</c:v>
                </c:pt>
                <c:pt idx="7327">
                  <c:v>3.25</c:v>
                </c:pt>
                <c:pt idx="7328">
                  <c:v>3.25</c:v>
                </c:pt>
                <c:pt idx="7329">
                  <c:v>3.25</c:v>
                </c:pt>
                <c:pt idx="7330">
                  <c:v>3.25</c:v>
                </c:pt>
                <c:pt idx="7331">
                  <c:v>3.25</c:v>
                </c:pt>
                <c:pt idx="7332">
                  <c:v>3.25</c:v>
                </c:pt>
                <c:pt idx="7333">
                  <c:v>3.25</c:v>
                </c:pt>
                <c:pt idx="7334">
                  <c:v>3.25</c:v>
                </c:pt>
                <c:pt idx="7335">
                  <c:v>3.25</c:v>
                </c:pt>
                <c:pt idx="7336">
                  <c:v>3.25</c:v>
                </c:pt>
                <c:pt idx="7337">
                  <c:v>3.25</c:v>
                </c:pt>
                <c:pt idx="7338">
                  <c:v>3.25</c:v>
                </c:pt>
                <c:pt idx="7339">
                  <c:v>3.25</c:v>
                </c:pt>
                <c:pt idx="7340">
                  <c:v>3.25</c:v>
                </c:pt>
                <c:pt idx="7341">
                  <c:v>3.25</c:v>
                </c:pt>
                <c:pt idx="7342">
                  <c:v>3.25</c:v>
                </c:pt>
                <c:pt idx="7343">
                  <c:v>3.25</c:v>
                </c:pt>
                <c:pt idx="7344">
                  <c:v>3.25</c:v>
                </c:pt>
                <c:pt idx="7345">
                  <c:v>3.25</c:v>
                </c:pt>
                <c:pt idx="7346">
                  <c:v>3</c:v>
                </c:pt>
                <c:pt idx="7347">
                  <c:v>3</c:v>
                </c:pt>
                <c:pt idx="7348">
                  <c:v>3</c:v>
                </c:pt>
                <c:pt idx="7349">
                  <c:v>3</c:v>
                </c:pt>
                <c:pt idx="7350">
                  <c:v>3</c:v>
                </c:pt>
                <c:pt idx="7351">
                  <c:v>3</c:v>
                </c:pt>
                <c:pt idx="7352">
                  <c:v>3</c:v>
                </c:pt>
                <c:pt idx="7353">
                  <c:v>3</c:v>
                </c:pt>
                <c:pt idx="7354">
                  <c:v>3</c:v>
                </c:pt>
                <c:pt idx="7355">
                  <c:v>3</c:v>
                </c:pt>
                <c:pt idx="7356">
                  <c:v>3</c:v>
                </c:pt>
                <c:pt idx="7357">
                  <c:v>3</c:v>
                </c:pt>
                <c:pt idx="7358">
                  <c:v>3</c:v>
                </c:pt>
                <c:pt idx="7359">
                  <c:v>3</c:v>
                </c:pt>
                <c:pt idx="7360">
                  <c:v>3</c:v>
                </c:pt>
                <c:pt idx="7361">
                  <c:v>3</c:v>
                </c:pt>
                <c:pt idx="7362">
                  <c:v>3</c:v>
                </c:pt>
                <c:pt idx="7363">
                  <c:v>3</c:v>
                </c:pt>
                <c:pt idx="7364">
                  <c:v>3</c:v>
                </c:pt>
                <c:pt idx="7365">
                  <c:v>3</c:v>
                </c:pt>
                <c:pt idx="7366">
                  <c:v>3</c:v>
                </c:pt>
                <c:pt idx="7367">
                  <c:v>3</c:v>
                </c:pt>
                <c:pt idx="7368">
                  <c:v>3</c:v>
                </c:pt>
                <c:pt idx="7369">
                  <c:v>3</c:v>
                </c:pt>
                <c:pt idx="7370">
                  <c:v>3</c:v>
                </c:pt>
                <c:pt idx="7371">
                  <c:v>3</c:v>
                </c:pt>
                <c:pt idx="7372">
                  <c:v>3</c:v>
                </c:pt>
                <c:pt idx="7373">
                  <c:v>3</c:v>
                </c:pt>
                <c:pt idx="7374">
                  <c:v>3</c:v>
                </c:pt>
                <c:pt idx="7375">
                  <c:v>3</c:v>
                </c:pt>
                <c:pt idx="7376">
                  <c:v>3</c:v>
                </c:pt>
                <c:pt idx="7377">
                  <c:v>3</c:v>
                </c:pt>
                <c:pt idx="7378">
                  <c:v>3</c:v>
                </c:pt>
                <c:pt idx="7379">
                  <c:v>3</c:v>
                </c:pt>
                <c:pt idx="7380">
                  <c:v>3</c:v>
                </c:pt>
                <c:pt idx="7381">
                  <c:v>3</c:v>
                </c:pt>
                <c:pt idx="7382">
                  <c:v>3</c:v>
                </c:pt>
                <c:pt idx="7383">
                  <c:v>3</c:v>
                </c:pt>
                <c:pt idx="7384">
                  <c:v>3</c:v>
                </c:pt>
                <c:pt idx="7385">
                  <c:v>3</c:v>
                </c:pt>
                <c:pt idx="7386">
                  <c:v>3</c:v>
                </c:pt>
                <c:pt idx="7387">
                  <c:v>3</c:v>
                </c:pt>
                <c:pt idx="7388">
                  <c:v>3</c:v>
                </c:pt>
                <c:pt idx="7389">
                  <c:v>3</c:v>
                </c:pt>
                <c:pt idx="7390">
                  <c:v>3</c:v>
                </c:pt>
                <c:pt idx="7391">
                  <c:v>3</c:v>
                </c:pt>
                <c:pt idx="7392">
                  <c:v>3</c:v>
                </c:pt>
                <c:pt idx="7393">
                  <c:v>3</c:v>
                </c:pt>
                <c:pt idx="7394">
                  <c:v>3</c:v>
                </c:pt>
                <c:pt idx="7395">
                  <c:v>3</c:v>
                </c:pt>
                <c:pt idx="7396">
                  <c:v>3</c:v>
                </c:pt>
                <c:pt idx="7397">
                  <c:v>3</c:v>
                </c:pt>
                <c:pt idx="7398">
                  <c:v>3</c:v>
                </c:pt>
                <c:pt idx="7399">
                  <c:v>3</c:v>
                </c:pt>
                <c:pt idx="7400">
                  <c:v>3</c:v>
                </c:pt>
                <c:pt idx="7401">
                  <c:v>3</c:v>
                </c:pt>
                <c:pt idx="7402">
                  <c:v>3</c:v>
                </c:pt>
                <c:pt idx="7403">
                  <c:v>3</c:v>
                </c:pt>
                <c:pt idx="7404">
                  <c:v>2.75</c:v>
                </c:pt>
                <c:pt idx="7405">
                  <c:v>2.75</c:v>
                </c:pt>
                <c:pt idx="7406">
                  <c:v>2.75</c:v>
                </c:pt>
                <c:pt idx="7407">
                  <c:v>2.75</c:v>
                </c:pt>
                <c:pt idx="7408">
                  <c:v>2.75</c:v>
                </c:pt>
                <c:pt idx="7409">
                  <c:v>2.75</c:v>
                </c:pt>
                <c:pt idx="7410">
                  <c:v>2.75</c:v>
                </c:pt>
                <c:pt idx="7411">
                  <c:v>2.75</c:v>
                </c:pt>
                <c:pt idx="7412">
                  <c:v>2.75</c:v>
                </c:pt>
                <c:pt idx="7413">
                  <c:v>2.75</c:v>
                </c:pt>
                <c:pt idx="7414">
                  <c:v>2.75</c:v>
                </c:pt>
                <c:pt idx="7415">
                  <c:v>2.75</c:v>
                </c:pt>
                <c:pt idx="7416">
                  <c:v>2.75</c:v>
                </c:pt>
                <c:pt idx="7417">
                  <c:v>2.75</c:v>
                </c:pt>
                <c:pt idx="7418">
                  <c:v>2.75</c:v>
                </c:pt>
                <c:pt idx="7419">
                  <c:v>2.75</c:v>
                </c:pt>
                <c:pt idx="7420">
                  <c:v>2.75</c:v>
                </c:pt>
                <c:pt idx="7421">
                  <c:v>2.75</c:v>
                </c:pt>
                <c:pt idx="7422">
                  <c:v>2.75</c:v>
                </c:pt>
                <c:pt idx="7423">
                  <c:v>2.75</c:v>
                </c:pt>
                <c:pt idx="7424">
                  <c:v>2.75</c:v>
                </c:pt>
                <c:pt idx="7425">
                  <c:v>2.75</c:v>
                </c:pt>
                <c:pt idx="7426">
                  <c:v>2.75</c:v>
                </c:pt>
                <c:pt idx="7427">
                  <c:v>2.75</c:v>
                </c:pt>
                <c:pt idx="7428">
                  <c:v>2.75</c:v>
                </c:pt>
                <c:pt idx="7429">
                  <c:v>2.75</c:v>
                </c:pt>
                <c:pt idx="7430">
                  <c:v>2.75</c:v>
                </c:pt>
                <c:pt idx="7431">
                  <c:v>2.75</c:v>
                </c:pt>
                <c:pt idx="7432">
                  <c:v>2.75</c:v>
                </c:pt>
                <c:pt idx="7433">
                  <c:v>2.75</c:v>
                </c:pt>
                <c:pt idx="7434">
                  <c:v>2.75</c:v>
                </c:pt>
                <c:pt idx="7435">
                  <c:v>2.75</c:v>
                </c:pt>
                <c:pt idx="7436">
                  <c:v>2.75</c:v>
                </c:pt>
                <c:pt idx="7437">
                  <c:v>2.75</c:v>
                </c:pt>
                <c:pt idx="7438">
                  <c:v>2.75</c:v>
                </c:pt>
                <c:pt idx="7439">
                  <c:v>2.75</c:v>
                </c:pt>
                <c:pt idx="7440">
                  <c:v>2.75</c:v>
                </c:pt>
                <c:pt idx="7441">
                  <c:v>2.75</c:v>
                </c:pt>
                <c:pt idx="7442">
                  <c:v>2.75</c:v>
                </c:pt>
                <c:pt idx="7443">
                  <c:v>2.75</c:v>
                </c:pt>
                <c:pt idx="7444">
                  <c:v>2.75</c:v>
                </c:pt>
                <c:pt idx="7445">
                  <c:v>2.75</c:v>
                </c:pt>
                <c:pt idx="7446">
                  <c:v>2.5</c:v>
                </c:pt>
                <c:pt idx="7447">
                  <c:v>2.5</c:v>
                </c:pt>
                <c:pt idx="7448">
                  <c:v>2.5</c:v>
                </c:pt>
                <c:pt idx="7449">
                  <c:v>2.5</c:v>
                </c:pt>
                <c:pt idx="7450">
                  <c:v>2.5</c:v>
                </c:pt>
                <c:pt idx="7451">
                  <c:v>2.5</c:v>
                </c:pt>
                <c:pt idx="7452">
                  <c:v>2.5</c:v>
                </c:pt>
                <c:pt idx="7453">
                  <c:v>2.5</c:v>
                </c:pt>
                <c:pt idx="7454">
                  <c:v>2.5</c:v>
                </c:pt>
                <c:pt idx="7455">
                  <c:v>2.5</c:v>
                </c:pt>
                <c:pt idx="7456">
                  <c:v>2.5</c:v>
                </c:pt>
                <c:pt idx="7457">
                  <c:v>2.5</c:v>
                </c:pt>
                <c:pt idx="7458">
                  <c:v>2.5</c:v>
                </c:pt>
                <c:pt idx="7459">
                  <c:v>2.5</c:v>
                </c:pt>
                <c:pt idx="7460">
                  <c:v>2.5</c:v>
                </c:pt>
                <c:pt idx="7461">
                  <c:v>2.5</c:v>
                </c:pt>
                <c:pt idx="7462">
                  <c:v>2.5</c:v>
                </c:pt>
                <c:pt idx="7463">
                  <c:v>2.5</c:v>
                </c:pt>
                <c:pt idx="7464">
                  <c:v>2.5</c:v>
                </c:pt>
                <c:pt idx="7465">
                  <c:v>2.5</c:v>
                </c:pt>
                <c:pt idx="7466">
                  <c:v>2.5</c:v>
                </c:pt>
                <c:pt idx="7467">
                  <c:v>2.5</c:v>
                </c:pt>
                <c:pt idx="7468">
                  <c:v>2.5</c:v>
                </c:pt>
                <c:pt idx="7469">
                  <c:v>2.5</c:v>
                </c:pt>
                <c:pt idx="7470">
                  <c:v>2.5</c:v>
                </c:pt>
                <c:pt idx="7471">
                  <c:v>2.5</c:v>
                </c:pt>
                <c:pt idx="7472">
                  <c:v>2.5</c:v>
                </c:pt>
                <c:pt idx="7473">
                  <c:v>2.5</c:v>
                </c:pt>
                <c:pt idx="7474">
                  <c:v>2.5</c:v>
                </c:pt>
                <c:pt idx="7475">
                  <c:v>2.5</c:v>
                </c:pt>
                <c:pt idx="7476">
                  <c:v>2.5</c:v>
                </c:pt>
                <c:pt idx="7477">
                  <c:v>2.5</c:v>
                </c:pt>
                <c:pt idx="7478">
                  <c:v>2.5</c:v>
                </c:pt>
                <c:pt idx="7479">
                  <c:v>2.5</c:v>
                </c:pt>
                <c:pt idx="7480">
                  <c:v>2.5</c:v>
                </c:pt>
                <c:pt idx="7481">
                  <c:v>2.5</c:v>
                </c:pt>
                <c:pt idx="7482">
                  <c:v>2.5</c:v>
                </c:pt>
                <c:pt idx="7483">
                  <c:v>2.5</c:v>
                </c:pt>
                <c:pt idx="7484">
                  <c:v>2.5</c:v>
                </c:pt>
                <c:pt idx="7485">
                  <c:v>2.5</c:v>
                </c:pt>
                <c:pt idx="7486">
                  <c:v>2.5</c:v>
                </c:pt>
                <c:pt idx="7487">
                  <c:v>2.5</c:v>
                </c:pt>
                <c:pt idx="7488">
                  <c:v>2.5</c:v>
                </c:pt>
                <c:pt idx="7489">
                  <c:v>2.5</c:v>
                </c:pt>
                <c:pt idx="7490">
                  <c:v>2.5</c:v>
                </c:pt>
                <c:pt idx="7491">
                  <c:v>2.5</c:v>
                </c:pt>
                <c:pt idx="7492">
                  <c:v>2.5</c:v>
                </c:pt>
                <c:pt idx="7493">
                  <c:v>2.5</c:v>
                </c:pt>
                <c:pt idx="7494">
                  <c:v>2.25</c:v>
                </c:pt>
                <c:pt idx="7495">
                  <c:v>2.25</c:v>
                </c:pt>
                <c:pt idx="7496">
                  <c:v>2.25</c:v>
                </c:pt>
                <c:pt idx="7497">
                  <c:v>2.25</c:v>
                </c:pt>
                <c:pt idx="7498">
                  <c:v>2.25</c:v>
                </c:pt>
                <c:pt idx="7499">
                  <c:v>2.25</c:v>
                </c:pt>
                <c:pt idx="7500">
                  <c:v>2.25</c:v>
                </c:pt>
                <c:pt idx="7501">
                  <c:v>2.25</c:v>
                </c:pt>
                <c:pt idx="7502">
                  <c:v>2.25</c:v>
                </c:pt>
                <c:pt idx="7503">
                  <c:v>2.25</c:v>
                </c:pt>
                <c:pt idx="7504">
                  <c:v>2.25</c:v>
                </c:pt>
                <c:pt idx="7505">
                  <c:v>2.25</c:v>
                </c:pt>
                <c:pt idx="7506">
                  <c:v>2.25</c:v>
                </c:pt>
                <c:pt idx="7507">
                  <c:v>2.25</c:v>
                </c:pt>
                <c:pt idx="7508">
                  <c:v>2.25</c:v>
                </c:pt>
                <c:pt idx="7509">
                  <c:v>2.25</c:v>
                </c:pt>
                <c:pt idx="7510">
                  <c:v>2.25</c:v>
                </c:pt>
                <c:pt idx="7511">
                  <c:v>2.25</c:v>
                </c:pt>
                <c:pt idx="7512">
                  <c:v>2.25</c:v>
                </c:pt>
                <c:pt idx="7513">
                  <c:v>2.25</c:v>
                </c:pt>
                <c:pt idx="7514">
                  <c:v>2.25</c:v>
                </c:pt>
                <c:pt idx="7515">
                  <c:v>2.25</c:v>
                </c:pt>
                <c:pt idx="7516">
                  <c:v>2.25</c:v>
                </c:pt>
                <c:pt idx="7517">
                  <c:v>2.25</c:v>
                </c:pt>
                <c:pt idx="7518">
                  <c:v>2.25</c:v>
                </c:pt>
                <c:pt idx="7519">
                  <c:v>2.25</c:v>
                </c:pt>
                <c:pt idx="7520">
                  <c:v>2.25</c:v>
                </c:pt>
                <c:pt idx="7521">
                  <c:v>2.25</c:v>
                </c:pt>
                <c:pt idx="7522">
                  <c:v>2.25</c:v>
                </c:pt>
                <c:pt idx="7523">
                  <c:v>2.25</c:v>
                </c:pt>
                <c:pt idx="7524">
                  <c:v>2.25</c:v>
                </c:pt>
                <c:pt idx="7525">
                  <c:v>2.25</c:v>
                </c:pt>
                <c:pt idx="7526">
                  <c:v>2.25</c:v>
                </c:pt>
                <c:pt idx="7527">
                  <c:v>2.25</c:v>
                </c:pt>
                <c:pt idx="7528">
                  <c:v>2.25</c:v>
                </c:pt>
                <c:pt idx="7529">
                  <c:v>2.25</c:v>
                </c:pt>
                <c:pt idx="7530">
                  <c:v>2.25</c:v>
                </c:pt>
                <c:pt idx="7531">
                  <c:v>2.25</c:v>
                </c:pt>
                <c:pt idx="7532">
                  <c:v>2.25</c:v>
                </c:pt>
                <c:pt idx="7533">
                  <c:v>2.25</c:v>
                </c:pt>
                <c:pt idx="7534">
                  <c:v>2.25</c:v>
                </c:pt>
                <c:pt idx="7535">
                  <c:v>2.25</c:v>
                </c:pt>
                <c:pt idx="7536">
                  <c:v>2.25</c:v>
                </c:pt>
                <c:pt idx="7537">
                  <c:v>2.25</c:v>
                </c:pt>
                <c:pt idx="7538">
                  <c:v>2.25</c:v>
                </c:pt>
                <c:pt idx="7539">
                  <c:v>2.25</c:v>
                </c:pt>
                <c:pt idx="7540">
                  <c:v>2.25</c:v>
                </c:pt>
                <c:pt idx="7541">
                  <c:v>2.25</c:v>
                </c:pt>
                <c:pt idx="7542">
                  <c:v>2.25</c:v>
                </c:pt>
                <c:pt idx="7543">
                  <c:v>2.25</c:v>
                </c:pt>
                <c:pt idx="7544">
                  <c:v>2</c:v>
                </c:pt>
                <c:pt idx="7545">
                  <c:v>2</c:v>
                </c:pt>
                <c:pt idx="7546">
                  <c:v>2</c:v>
                </c:pt>
                <c:pt idx="7547">
                  <c:v>2</c:v>
                </c:pt>
                <c:pt idx="7548">
                  <c:v>2</c:v>
                </c:pt>
                <c:pt idx="7549">
                  <c:v>2</c:v>
                </c:pt>
                <c:pt idx="7550">
                  <c:v>2</c:v>
                </c:pt>
                <c:pt idx="7551">
                  <c:v>2</c:v>
                </c:pt>
                <c:pt idx="7552">
                  <c:v>2</c:v>
                </c:pt>
                <c:pt idx="7553">
                  <c:v>2</c:v>
                </c:pt>
                <c:pt idx="7554">
                  <c:v>2</c:v>
                </c:pt>
                <c:pt idx="7555">
                  <c:v>2</c:v>
                </c:pt>
                <c:pt idx="7556">
                  <c:v>2</c:v>
                </c:pt>
                <c:pt idx="7557">
                  <c:v>2</c:v>
                </c:pt>
                <c:pt idx="7558">
                  <c:v>2</c:v>
                </c:pt>
                <c:pt idx="7559">
                  <c:v>2</c:v>
                </c:pt>
                <c:pt idx="7560">
                  <c:v>2</c:v>
                </c:pt>
                <c:pt idx="7561">
                  <c:v>2</c:v>
                </c:pt>
                <c:pt idx="7562">
                  <c:v>2</c:v>
                </c:pt>
                <c:pt idx="7563">
                  <c:v>2</c:v>
                </c:pt>
                <c:pt idx="7564">
                  <c:v>2</c:v>
                </c:pt>
                <c:pt idx="7565">
                  <c:v>2</c:v>
                </c:pt>
                <c:pt idx="7566">
                  <c:v>2</c:v>
                </c:pt>
                <c:pt idx="7567">
                  <c:v>2</c:v>
                </c:pt>
                <c:pt idx="7568">
                  <c:v>2</c:v>
                </c:pt>
                <c:pt idx="7569">
                  <c:v>2</c:v>
                </c:pt>
                <c:pt idx="7570">
                  <c:v>2</c:v>
                </c:pt>
                <c:pt idx="7571">
                  <c:v>2</c:v>
                </c:pt>
                <c:pt idx="7572">
                  <c:v>2</c:v>
                </c:pt>
                <c:pt idx="7573">
                  <c:v>2</c:v>
                </c:pt>
                <c:pt idx="7574">
                  <c:v>2</c:v>
                </c:pt>
                <c:pt idx="7575">
                  <c:v>2</c:v>
                </c:pt>
                <c:pt idx="7576">
                  <c:v>2</c:v>
                </c:pt>
                <c:pt idx="7577">
                  <c:v>2</c:v>
                </c:pt>
                <c:pt idx="7578">
                  <c:v>1.75</c:v>
                </c:pt>
                <c:pt idx="7579">
                  <c:v>1.75</c:v>
                </c:pt>
                <c:pt idx="7580">
                  <c:v>1.75</c:v>
                </c:pt>
                <c:pt idx="7581">
                  <c:v>1.75</c:v>
                </c:pt>
                <c:pt idx="7582">
                  <c:v>1.75</c:v>
                </c:pt>
                <c:pt idx="7583">
                  <c:v>1.75</c:v>
                </c:pt>
                <c:pt idx="7584">
                  <c:v>1.75</c:v>
                </c:pt>
                <c:pt idx="7585">
                  <c:v>1.75</c:v>
                </c:pt>
                <c:pt idx="7586">
                  <c:v>1.75</c:v>
                </c:pt>
                <c:pt idx="7587">
                  <c:v>1.75</c:v>
                </c:pt>
                <c:pt idx="7588">
                  <c:v>1.75</c:v>
                </c:pt>
                <c:pt idx="7589">
                  <c:v>1.75</c:v>
                </c:pt>
                <c:pt idx="7590">
                  <c:v>1.75</c:v>
                </c:pt>
                <c:pt idx="7591">
                  <c:v>1.75</c:v>
                </c:pt>
                <c:pt idx="7592">
                  <c:v>1.75</c:v>
                </c:pt>
                <c:pt idx="7593">
                  <c:v>1.75</c:v>
                </c:pt>
                <c:pt idx="7594">
                  <c:v>1.75</c:v>
                </c:pt>
                <c:pt idx="7595">
                  <c:v>1.75</c:v>
                </c:pt>
                <c:pt idx="7596">
                  <c:v>1.75</c:v>
                </c:pt>
                <c:pt idx="7597">
                  <c:v>1.75</c:v>
                </c:pt>
                <c:pt idx="7598">
                  <c:v>1.75</c:v>
                </c:pt>
                <c:pt idx="7599">
                  <c:v>1.75</c:v>
                </c:pt>
                <c:pt idx="7600">
                  <c:v>1.75</c:v>
                </c:pt>
                <c:pt idx="7601">
                  <c:v>1.75</c:v>
                </c:pt>
                <c:pt idx="7602">
                  <c:v>1.75</c:v>
                </c:pt>
                <c:pt idx="7603">
                  <c:v>1.75</c:v>
                </c:pt>
                <c:pt idx="7604">
                  <c:v>1.75</c:v>
                </c:pt>
                <c:pt idx="7605">
                  <c:v>1.75</c:v>
                </c:pt>
                <c:pt idx="7606">
                  <c:v>1.75</c:v>
                </c:pt>
                <c:pt idx="7607">
                  <c:v>1.75</c:v>
                </c:pt>
                <c:pt idx="7608">
                  <c:v>1.75</c:v>
                </c:pt>
                <c:pt idx="7609">
                  <c:v>1.75</c:v>
                </c:pt>
                <c:pt idx="7610">
                  <c:v>1.75</c:v>
                </c:pt>
                <c:pt idx="7611">
                  <c:v>1.75</c:v>
                </c:pt>
                <c:pt idx="7612">
                  <c:v>1.75</c:v>
                </c:pt>
                <c:pt idx="7613">
                  <c:v>1.75</c:v>
                </c:pt>
                <c:pt idx="7614">
                  <c:v>1.75</c:v>
                </c:pt>
                <c:pt idx="7615">
                  <c:v>1.75</c:v>
                </c:pt>
                <c:pt idx="7616">
                  <c:v>1.75</c:v>
                </c:pt>
                <c:pt idx="7617">
                  <c:v>1.75</c:v>
                </c:pt>
                <c:pt idx="7618">
                  <c:v>1.75</c:v>
                </c:pt>
                <c:pt idx="7619">
                  <c:v>1.75</c:v>
                </c:pt>
                <c:pt idx="7620">
                  <c:v>1.75</c:v>
                </c:pt>
                <c:pt idx="7621">
                  <c:v>1.75</c:v>
                </c:pt>
                <c:pt idx="7622">
                  <c:v>1.75</c:v>
                </c:pt>
                <c:pt idx="7623">
                  <c:v>1.75</c:v>
                </c:pt>
                <c:pt idx="7624">
                  <c:v>1.75</c:v>
                </c:pt>
                <c:pt idx="7625">
                  <c:v>1.75</c:v>
                </c:pt>
                <c:pt idx="7626">
                  <c:v>1.75</c:v>
                </c:pt>
                <c:pt idx="7627">
                  <c:v>1.75</c:v>
                </c:pt>
                <c:pt idx="7628">
                  <c:v>1.5</c:v>
                </c:pt>
                <c:pt idx="7629">
                  <c:v>1.5</c:v>
                </c:pt>
                <c:pt idx="7630">
                  <c:v>1.5</c:v>
                </c:pt>
                <c:pt idx="7631">
                  <c:v>1.5</c:v>
                </c:pt>
                <c:pt idx="7632">
                  <c:v>1.5</c:v>
                </c:pt>
                <c:pt idx="7633">
                  <c:v>1.5</c:v>
                </c:pt>
                <c:pt idx="7634">
                  <c:v>1.5</c:v>
                </c:pt>
                <c:pt idx="7635">
                  <c:v>1.5</c:v>
                </c:pt>
                <c:pt idx="7636">
                  <c:v>1.5</c:v>
                </c:pt>
                <c:pt idx="7637">
                  <c:v>1.5</c:v>
                </c:pt>
                <c:pt idx="7638">
                  <c:v>1.5</c:v>
                </c:pt>
                <c:pt idx="7639">
                  <c:v>1.5</c:v>
                </c:pt>
                <c:pt idx="7640">
                  <c:v>1.5</c:v>
                </c:pt>
                <c:pt idx="7641">
                  <c:v>1.5</c:v>
                </c:pt>
                <c:pt idx="7642">
                  <c:v>1.5</c:v>
                </c:pt>
                <c:pt idx="7643">
                  <c:v>1.5</c:v>
                </c:pt>
                <c:pt idx="7644">
                  <c:v>1.5</c:v>
                </c:pt>
                <c:pt idx="7645">
                  <c:v>1.5</c:v>
                </c:pt>
                <c:pt idx="7646">
                  <c:v>1.5</c:v>
                </c:pt>
                <c:pt idx="7647">
                  <c:v>1.5</c:v>
                </c:pt>
                <c:pt idx="7648">
                  <c:v>1.5</c:v>
                </c:pt>
                <c:pt idx="7649">
                  <c:v>1.5</c:v>
                </c:pt>
                <c:pt idx="7650">
                  <c:v>1.5</c:v>
                </c:pt>
                <c:pt idx="7651">
                  <c:v>1.5</c:v>
                </c:pt>
                <c:pt idx="7652">
                  <c:v>1.5</c:v>
                </c:pt>
                <c:pt idx="7653">
                  <c:v>1.5</c:v>
                </c:pt>
                <c:pt idx="7654">
                  <c:v>1.5</c:v>
                </c:pt>
                <c:pt idx="7655">
                  <c:v>1.5</c:v>
                </c:pt>
                <c:pt idx="7656">
                  <c:v>1.5</c:v>
                </c:pt>
                <c:pt idx="7657">
                  <c:v>1.5</c:v>
                </c:pt>
                <c:pt idx="7658">
                  <c:v>1.5</c:v>
                </c:pt>
                <c:pt idx="7659">
                  <c:v>1.5</c:v>
                </c:pt>
                <c:pt idx="7660">
                  <c:v>1.5</c:v>
                </c:pt>
                <c:pt idx="7661">
                  <c:v>1.5</c:v>
                </c:pt>
                <c:pt idx="7662">
                  <c:v>1.5</c:v>
                </c:pt>
                <c:pt idx="7663">
                  <c:v>1.5</c:v>
                </c:pt>
                <c:pt idx="7664">
                  <c:v>1.5</c:v>
                </c:pt>
                <c:pt idx="7665">
                  <c:v>1.5</c:v>
                </c:pt>
                <c:pt idx="7666">
                  <c:v>1.5</c:v>
                </c:pt>
                <c:pt idx="7667">
                  <c:v>1.5</c:v>
                </c:pt>
                <c:pt idx="7668">
                  <c:v>1.5</c:v>
                </c:pt>
                <c:pt idx="7669">
                  <c:v>1.5</c:v>
                </c:pt>
                <c:pt idx="7670">
                  <c:v>1.25</c:v>
                </c:pt>
                <c:pt idx="7671">
                  <c:v>1.25</c:v>
                </c:pt>
                <c:pt idx="7672">
                  <c:v>1.25</c:v>
                </c:pt>
                <c:pt idx="7673">
                  <c:v>1.25</c:v>
                </c:pt>
                <c:pt idx="7674">
                  <c:v>1.25</c:v>
                </c:pt>
                <c:pt idx="7675">
                  <c:v>1.25</c:v>
                </c:pt>
                <c:pt idx="7676">
                  <c:v>1.25</c:v>
                </c:pt>
                <c:pt idx="7677">
                  <c:v>1.25</c:v>
                </c:pt>
                <c:pt idx="7678">
                  <c:v>1.25</c:v>
                </c:pt>
                <c:pt idx="7679">
                  <c:v>1.25</c:v>
                </c:pt>
                <c:pt idx="7680">
                  <c:v>1.25</c:v>
                </c:pt>
                <c:pt idx="7681">
                  <c:v>1.25</c:v>
                </c:pt>
                <c:pt idx="7682">
                  <c:v>1.25</c:v>
                </c:pt>
                <c:pt idx="7683">
                  <c:v>1.25</c:v>
                </c:pt>
                <c:pt idx="7684">
                  <c:v>1.25</c:v>
                </c:pt>
                <c:pt idx="7685">
                  <c:v>1.25</c:v>
                </c:pt>
                <c:pt idx="7686">
                  <c:v>1.25</c:v>
                </c:pt>
                <c:pt idx="7687">
                  <c:v>1.25</c:v>
                </c:pt>
                <c:pt idx="7688">
                  <c:v>1.25</c:v>
                </c:pt>
                <c:pt idx="7689">
                  <c:v>1.25</c:v>
                </c:pt>
                <c:pt idx="7690">
                  <c:v>1.25</c:v>
                </c:pt>
                <c:pt idx="7691">
                  <c:v>1.25</c:v>
                </c:pt>
                <c:pt idx="7692">
                  <c:v>1.25</c:v>
                </c:pt>
                <c:pt idx="7693">
                  <c:v>1.25</c:v>
                </c:pt>
                <c:pt idx="7694">
                  <c:v>1.25</c:v>
                </c:pt>
                <c:pt idx="7695">
                  <c:v>1.25</c:v>
                </c:pt>
                <c:pt idx="7696">
                  <c:v>1.25</c:v>
                </c:pt>
                <c:pt idx="7697">
                  <c:v>1.25</c:v>
                </c:pt>
                <c:pt idx="7698">
                  <c:v>1.25</c:v>
                </c:pt>
                <c:pt idx="7699">
                  <c:v>1.25</c:v>
                </c:pt>
                <c:pt idx="7700">
                  <c:v>1.25</c:v>
                </c:pt>
                <c:pt idx="7701">
                  <c:v>1.25</c:v>
                </c:pt>
                <c:pt idx="7702">
                  <c:v>1.25</c:v>
                </c:pt>
                <c:pt idx="7703">
                  <c:v>1.25</c:v>
                </c:pt>
                <c:pt idx="7704">
                  <c:v>1.25</c:v>
                </c:pt>
                <c:pt idx="7705">
                  <c:v>1.25</c:v>
                </c:pt>
                <c:pt idx="7706">
                  <c:v>1.25</c:v>
                </c:pt>
                <c:pt idx="7707">
                  <c:v>1.25</c:v>
                </c:pt>
                <c:pt idx="7708">
                  <c:v>1.25</c:v>
                </c:pt>
                <c:pt idx="7709">
                  <c:v>1.25</c:v>
                </c:pt>
                <c:pt idx="7710">
                  <c:v>1.25</c:v>
                </c:pt>
                <c:pt idx="7711">
                  <c:v>1</c:v>
                </c:pt>
                <c:pt idx="7712">
                  <c:v>1</c:v>
                </c:pt>
                <c:pt idx="7713">
                  <c:v>1</c:v>
                </c:pt>
                <c:pt idx="7714">
                  <c:v>1</c:v>
                </c:pt>
                <c:pt idx="7715">
                  <c:v>1</c:v>
                </c:pt>
                <c:pt idx="7716">
                  <c:v>1</c:v>
                </c:pt>
                <c:pt idx="7717">
                  <c:v>1</c:v>
                </c:pt>
                <c:pt idx="7718">
                  <c:v>1</c:v>
                </c:pt>
                <c:pt idx="7719">
                  <c:v>1</c:v>
                </c:pt>
                <c:pt idx="7720">
                  <c:v>1</c:v>
                </c:pt>
                <c:pt idx="7721">
                  <c:v>1</c:v>
                </c:pt>
                <c:pt idx="7722">
                  <c:v>1</c:v>
                </c:pt>
                <c:pt idx="7723">
                  <c:v>1</c:v>
                </c:pt>
                <c:pt idx="7724">
                  <c:v>1</c:v>
                </c:pt>
                <c:pt idx="7725">
                  <c:v>1</c:v>
                </c:pt>
                <c:pt idx="7726">
                  <c:v>1</c:v>
                </c:pt>
                <c:pt idx="7727">
                  <c:v>1</c:v>
                </c:pt>
                <c:pt idx="7728">
                  <c:v>1</c:v>
                </c:pt>
                <c:pt idx="7729">
                  <c:v>1</c:v>
                </c:pt>
                <c:pt idx="7730">
                  <c:v>1</c:v>
                </c:pt>
                <c:pt idx="7731">
                  <c:v>1</c:v>
                </c:pt>
                <c:pt idx="7732">
                  <c:v>1</c:v>
                </c:pt>
                <c:pt idx="7733">
                  <c:v>1</c:v>
                </c:pt>
                <c:pt idx="7734">
                  <c:v>1</c:v>
                </c:pt>
                <c:pt idx="7735">
                  <c:v>1</c:v>
                </c:pt>
                <c:pt idx="7736">
                  <c:v>1</c:v>
                </c:pt>
                <c:pt idx="7737">
                  <c:v>1</c:v>
                </c:pt>
                <c:pt idx="7738">
                  <c:v>1</c:v>
                </c:pt>
                <c:pt idx="7739">
                  <c:v>1</c:v>
                </c:pt>
                <c:pt idx="7740">
                  <c:v>1</c:v>
                </c:pt>
                <c:pt idx="7741">
                  <c:v>1</c:v>
                </c:pt>
                <c:pt idx="7742">
                  <c:v>1</c:v>
                </c:pt>
                <c:pt idx="7743">
                  <c:v>1</c:v>
                </c:pt>
                <c:pt idx="7744">
                  <c:v>1</c:v>
                </c:pt>
                <c:pt idx="7745">
                  <c:v>1</c:v>
                </c:pt>
                <c:pt idx="7746">
                  <c:v>1</c:v>
                </c:pt>
                <c:pt idx="7747">
                  <c:v>1</c:v>
                </c:pt>
                <c:pt idx="7748">
                  <c:v>1</c:v>
                </c:pt>
                <c:pt idx="7749">
                  <c:v>1</c:v>
                </c:pt>
                <c:pt idx="7750">
                  <c:v>1</c:v>
                </c:pt>
                <c:pt idx="7751">
                  <c:v>1</c:v>
                </c:pt>
                <c:pt idx="7752">
                  <c:v>1</c:v>
                </c:pt>
                <c:pt idx="7753">
                  <c:v>1</c:v>
                </c:pt>
                <c:pt idx="7754">
                  <c:v>1</c:v>
                </c:pt>
                <c:pt idx="7755">
                  <c:v>1</c:v>
                </c:pt>
                <c:pt idx="7756">
                  <c:v>1</c:v>
                </c:pt>
                <c:pt idx="7757">
                  <c:v>1</c:v>
                </c:pt>
                <c:pt idx="7758">
                  <c:v>1</c:v>
                </c:pt>
                <c:pt idx="7759">
                  <c:v>1</c:v>
                </c:pt>
                <c:pt idx="7760">
                  <c:v>1</c:v>
                </c:pt>
                <c:pt idx="7761">
                  <c:v>1</c:v>
                </c:pt>
                <c:pt idx="7762">
                  <c:v>1</c:v>
                </c:pt>
                <c:pt idx="7763">
                  <c:v>1</c:v>
                </c:pt>
                <c:pt idx="7764">
                  <c:v>1</c:v>
                </c:pt>
                <c:pt idx="7765">
                  <c:v>1</c:v>
                </c:pt>
                <c:pt idx="7766">
                  <c:v>1</c:v>
                </c:pt>
                <c:pt idx="7767">
                  <c:v>1</c:v>
                </c:pt>
                <c:pt idx="7768">
                  <c:v>1</c:v>
                </c:pt>
                <c:pt idx="7769">
                  <c:v>1</c:v>
                </c:pt>
                <c:pt idx="7770">
                  <c:v>1</c:v>
                </c:pt>
                <c:pt idx="7771">
                  <c:v>1</c:v>
                </c:pt>
                <c:pt idx="7772">
                  <c:v>1</c:v>
                </c:pt>
                <c:pt idx="7773">
                  <c:v>1</c:v>
                </c:pt>
                <c:pt idx="7774">
                  <c:v>1</c:v>
                </c:pt>
                <c:pt idx="7775">
                  <c:v>1</c:v>
                </c:pt>
                <c:pt idx="7776">
                  <c:v>1</c:v>
                </c:pt>
                <c:pt idx="7777">
                  <c:v>1</c:v>
                </c:pt>
                <c:pt idx="7778">
                  <c:v>1</c:v>
                </c:pt>
                <c:pt idx="7779">
                  <c:v>1</c:v>
                </c:pt>
                <c:pt idx="7780">
                  <c:v>1</c:v>
                </c:pt>
                <c:pt idx="7781">
                  <c:v>1</c:v>
                </c:pt>
                <c:pt idx="7782">
                  <c:v>1</c:v>
                </c:pt>
                <c:pt idx="7783">
                  <c:v>1</c:v>
                </c:pt>
                <c:pt idx="7784">
                  <c:v>1</c:v>
                </c:pt>
                <c:pt idx="7785">
                  <c:v>1</c:v>
                </c:pt>
                <c:pt idx="7786">
                  <c:v>1</c:v>
                </c:pt>
                <c:pt idx="7787">
                  <c:v>1</c:v>
                </c:pt>
                <c:pt idx="7788">
                  <c:v>1</c:v>
                </c:pt>
                <c:pt idx="7789">
                  <c:v>1</c:v>
                </c:pt>
                <c:pt idx="7790">
                  <c:v>1</c:v>
                </c:pt>
                <c:pt idx="7791">
                  <c:v>1</c:v>
                </c:pt>
                <c:pt idx="7792">
                  <c:v>1</c:v>
                </c:pt>
                <c:pt idx="7793">
                  <c:v>1</c:v>
                </c:pt>
                <c:pt idx="7794">
                  <c:v>1</c:v>
                </c:pt>
                <c:pt idx="7795">
                  <c:v>1</c:v>
                </c:pt>
                <c:pt idx="7796">
                  <c:v>1</c:v>
                </c:pt>
                <c:pt idx="7797">
                  <c:v>1</c:v>
                </c:pt>
                <c:pt idx="7798">
                  <c:v>1</c:v>
                </c:pt>
                <c:pt idx="7799">
                  <c:v>1</c:v>
                </c:pt>
                <c:pt idx="7800">
                  <c:v>1</c:v>
                </c:pt>
                <c:pt idx="7801">
                  <c:v>1</c:v>
                </c:pt>
                <c:pt idx="7802">
                  <c:v>1</c:v>
                </c:pt>
                <c:pt idx="7803">
                  <c:v>1</c:v>
                </c:pt>
                <c:pt idx="7804">
                  <c:v>1</c:v>
                </c:pt>
                <c:pt idx="7805">
                  <c:v>1</c:v>
                </c:pt>
                <c:pt idx="7806">
                  <c:v>1</c:v>
                </c:pt>
                <c:pt idx="7807">
                  <c:v>1</c:v>
                </c:pt>
                <c:pt idx="7808">
                  <c:v>1</c:v>
                </c:pt>
                <c:pt idx="7809">
                  <c:v>1</c:v>
                </c:pt>
                <c:pt idx="7810">
                  <c:v>1</c:v>
                </c:pt>
                <c:pt idx="7811">
                  <c:v>1</c:v>
                </c:pt>
                <c:pt idx="7812">
                  <c:v>1</c:v>
                </c:pt>
                <c:pt idx="7813">
                  <c:v>1</c:v>
                </c:pt>
                <c:pt idx="7814">
                  <c:v>1</c:v>
                </c:pt>
                <c:pt idx="7815">
                  <c:v>1</c:v>
                </c:pt>
                <c:pt idx="7816">
                  <c:v>1</c:v>
                </c:pt>
                <c:pt idx="7817">
                  <c:v>1</c:v>
                </c:pt>
                <c:pt idx="7818">
                  <c:v>1</c:v>
                </c:pt>
                <c:pt idx="7819">
                  <c:v>1</c:v>
                </c:pt>
                <c:pt idx="7820">
                  <c:v>1</c:v>
                </c:pt>
                <c:pt idx="7821">
                  <c:v>1</c:v>
                </c:pt>
                <c:pt idx="7822">
                  <c:v>1</c:v>
                </c:pt>
                <c:pt idx="7823">
                  <c:v>1</c:v>
                </c:pt>
                <c:pt idx="7824">
                  <c:v>1</c:v>
                </c:pt>
                <c:pt idx="7825">
                  <c:v>1</c:v>
                </c:pt>
                <c:pt idx="7826">
                  <c:v>1</c:v>
                </c:pt>
                <c:pt idx="7827">
                  <c:v>1</c:v>
                </c:pt>
                <c:pt idx="7828">
                  <c:v>1</c:v>
                </c:pt>
                <c:pt idx="7829">
                  <c:v>1</c:v>
                </c:pt>
                <c:pt idx="7830">
                  <c:v>1</c:v>
                </c:pt>
                <c:pt idx="7831">
                  <c:v>1</c:v>
                </c:pt>
                <c:pt idx="7832">
                  <c:v>1</c:v>
                </c:pt>
                <c:pt idx="7833">
                  <c:v>1</c:v>
                </c:pt>
                <c:pt idx="7834">
                  <c:v>1</c:v>
                </c:pt>
                <c:pt idx="7835">
                  <c:v>1</c:v>
                </c:pt>
                <c:pt idx="7836">
                  <c:v>1</c:v>
                </c:pt>
                <c:pt idx="7837">
                  <c:v>1</c:v>
                </c:pt>
                <c:pt idx="7838">
                  <c:v>1</c:v>
                </c:pt>
                <c:pt idx="7839">
                  <c:v>1</c:v>
                </c:pt>
                <c:pt idx="7840">
                  <c:v>1</c:v>
                </c:pt>
                <c:pt idx="7841">
                  <c:v>1</c:v>
                </c:pt>
                <c:pt idx="7842">
                  <c:v>1</c:v>
                </c:pt>
                <c:pt idx="7843">
                  <c:v>1</c:v>
                </c:pt>
                <c:pt idx="7844">
                  <c:v>1</c:v>
                </c:pt>
                <c:pt idx="7845">
                  <c:v>1</c:v>
                </c:pt>
                <c:pt idx="7846">
                  <c:v>1</c:v>
                </c:pt>
                <c:pt idx="7847">
                  <c:v>1</c:v>
                </c:pt>
                <c:pt idx="7848">
                  <c:v>1</c:v>
                </c:pt>
                <c:pt idx="7849">
                  <c:v>1</c:v>
                </c:pt>
                <c:pt idx="7850">
                  <c:v>1</c:v>
                </c:pt>
                <c:pt idx="7851">
                  <c:v>1</c:v>
                </c:pt>
                <c:pt idx="7852">
                  <c:v>1</c:v>
                </c:pt>
                <c:pt idx="7853">
                  <c:v>1</c:v>
                </c:pt>
                <c:pt idx="7854">
                  <c:v>1</c:v>
                </c:pt>
                <c:pt idx="7855">
                  <c:v>1</c:v>
                </c:pt>
                <c:pt idx="7856">
                  <c:v>1</c:v>
                </c:pt>
                <c:pt idx="7857">
                  <c:v>1</c:v>
                </c:pt>
                <c:pt idx="7858">
                  <c:v>1</c:v>
                </c:pt>
                <c:pt idx="7859">
                  <c:v>1</c:v>
                </c:pt>
                <c:pt idx="7860">
                  <c:v>1</c:v>
                </c:pt>
                <c:pt idx="7861">
                  <c:v>1</c:v>
                </c:pt>
                <c:pt idx="7862">
                  <c:v>1</c:v>
                </c:pt>
                <c:pt idx="7863">
                  <c:v>1</c:v>
                </c:pt>
                <c:pt idx="7864">
                  <c:v>1</c:v>
                </c:pt>
                <c:pt idx="7865">
                  <c:v>1</c:v>
                </c:pt>
                <c:pt idx="7866">
                  <c:v>1</c:v>
                </c:pt>
                <c:pt idx="7867">
                  <c:v>1</c:v>
                </c:pt>
                <c:pt idx="7868">
                  <c:v>1</c:v>
                </c:pt>
                <c:pt idx="7869">
                  <c:v>1</c:v>
                </c:pt>
                <c:pt idx="7870">
                  <c:v>1</c:v>
                </c:pt>
                <c:pt idx="7871">
                  <c:v>1</c:v>
                </c:pt>
                <c:pt idx="7872">
                  <c:v>1</c:v>
                </c:pt>
                <c:pt idx="7873">
                  <c:v>1</c:v>
                </c:pt>
                <c:pt idx="7874">
                  <c:v>1</c:v>
                </c:pt>
                <c:pt idx="7875">
                  <c:v>1</c:v>
                </c:pt>
                <c:pt idx="7876">
                  <c:v>1</c:v>
                </c:pt>
                <c:pt idx="7877">
                  <c:v>1</c:v>
                </c:pt>
                <c:pt idx="7878">
                  <c:v>1</c:v>
                </c:pt>
                <c:pt idx="7879">
                  <c:v>1</c:v>
                </c:pt>
                <c:pt idx="7880">
                  <c:v>1</c:v>
                </c:pt>
                <c:pt idx="7881">
                  <c:v>1</c:v>
                </c:pt>
                <c:pt idx="7882">
                  <c:v>1</c:v>
                </c:pt>
                <c:pt idx="7883">
                  <c:v>1</c:v>
                </c:pt>
                <c:pt idx="7884">
                  <c:v>1</c:v>
                </c:pt>
                <c:pt idx="7885">
                  <c:v>1</c:v>
                </c:pt>
                <c:pt idx="7886">
                  <c:v>1</c:v>
                </c:pt>
                <c:pt idx="7887">
                  <c:v>1</c:v>
                </c:pt>
                <c:pt idx="7888">
                  <c:v>1</c:v>
                </c:pt>
                <c:pt idx="7889">
                  <c:v>1</c:v>
                </c:pt>
                <c:pt idx="7890">
                  <c:v>1</c:v>
                </c:pt>
                <c:pt idx="7891">
                  <c:v>1</c:v>
                </c:pt>
                <c:pt idx="7892">
                  <c:v>1</c:v>
                </c:pt>
                <c:pt idx="7893">
                  <c:v>1</c:v>
                </c:pt>
                <c:pt idx="7894">
                  <c:v>1</c:v>
                </c:pt>
                <c:pt idx="7895">
                  <c:v>1</c:v>
                </c:pt>
                <c:pt idx="7896">
                  <c:v>1</c:v>
                </c:pt>
                <c:pt idx="7897">
                  <c:v>1</c:v>
                </c:pt>
                <c:pt idx="7898">
                  <c:v>1</c:v>
                </c:pt>
                <c:pt idx="7899">
                  <c:v>1</c:v>
                </c:pt>
                <c:pt idx="7900">
                  <c:v>1</c:v>
                </c:pt>
                <c:pt idx="7901">
                  <c:v>1</c:v>
                </c:pt>
                <c:pt idx="7902">
                  <c:v>1</c:v>
                </c:pt>
                <c:pt idx="7903">
                  <c:v>1</c:v>
                </c:pt>
                <c:pt idx="7904">
                  <c:v>1</c:v>
                </c:pt>
                <c:pt idx="7905">
                  <c:v>1</c:v>
                </c:pt>
                <c:pt idx="7906">
                  <c:v>1</c:v>
                </c:pt>
                <c:pt idx="7907">
                  <c:v>1</c:v>
                </c:pt>
                <c:pt idx="7908">
                  <c:v>1</c:v>
                </c:pt>
                <c:pt idx="7909">
                  <c:v>1</c:v>
                </c:pt>
                <c:pt idx="7910">
                  <c:v>1</c:v>
                </c:pt>
                <c:pt idx="7911">
                  <c:v>1</c:v>
                </c:pt>
                <c:pt idx="7912">
                  <c:v>1</c:v>
                </c:pt>
                <c:pt idx="7913">
                  <c:v>1</c:v>
                </c:pt>
                <c:pt idx="7914">
                  <c:v>1</c:v>
                </c:pt>
                <c:pt idx="7915">
                  <c:v>1</c:v>
                </c:pt>
                <c:pt idx="7916">
                  <c:v>1</c:v>
                </c:pt>
                <c:pt idx="7917">
                  <c:v>1</c:v>
                </c:pt>
                <c:pt idx="7918">
                  <c:v>1</c:v>
                </c:pt>
                <c:pt idx="7919">
                  <c:v>1</c:v>
                </c:pt>
                <c:pt idx="7920">
                  <c:v>1</c:v>
                </c:pt>
                <c:pt idx="7921">
                  <c:v>1</c:v>
                </c:pt>
                <c:pt idx="7922">
                  <c:v>1</c:v>
                </c:pt>
                <c:pt idx="7923">
                  <c:v>1</c:v>
                </c:pt>
                <c:pt idx="7924">
                  <c:v>1</c:v>
                </c:pt>
                <c:pt idx="7925">
                  <c:v>1</c:v>
                </c:pt>
                <c:pt idx="7926">
                  <c:v>1</c:v>
                </c:pt>
                <c:pt idx="7927">
                  <c:v>1</c:v>
                </c:pt>
                <c:pt idx="7928">
                  <c:v>1</c:v>
                </c:pt>
                <c:pt idx="7929">
                  <c:v>1</c:v>
                </c:pt>
                <c:pt idx="7930">
                  <c:v>1</c:v>
                </c:pt>
                <c:pt idx="7931">
                  <c:v>1</c:v>
                </c:pt>
                <c:pt idx="7932">
                  <c:v>1</c:v>
                </c:pt>
                <c:pt idx="7933">
                  <c:v>1</c:v>
                </c:pt>
                <c:pt idx="7934">
                  <c:v>1</c:v>
                </c:pt>
                <c:pt idx="7935">
                  <c:v>1</c:v>
                </c:pt>
                <c:pt idx="7936">
                  <c:v>1</c:v>
                </c:pt>
                <c:pt idx="7937">
                  <c:v>1</c:v>
                </c:pt>
                <c:pt idx="7938">
                  <c:v>1</c:v>
                </c:pt>
                <c:pt idx="7939">
                  <c:v>1</c:v>
                </c:pt>
                <c:pt idx="7940">
                  <c:v>1</c:v>
                </c:pt>
                <c:pt idx="7941">
                  <c:v>1</c:v>
                </c:pt>
                <c:pt idx="7942">
                  <c:v>1</c:v>
                </c:pt>
                <c:pt idx="7943">
                  <c:v>1</c:v>
                </c:pt>
                <c:pt idx="7944">
                  <c:v>1</c:v>
                </c:pt>
                <c:pt idx="7945">
                  <c:v>1</c:v>
                </c:pt>
                <c:pt idx="7946">
                  <c:v>1</c:v>
                </c:pt>
                <c:pt idx="7947">
                  <c:v>1</c:v>
                </c:pt>
                <c:pt idx="7948">
                  <c:v>1</c:v>
                </c:pt>
                <c:pt idx="7949">
                  <c:v>1</c:v>
                </c:pt>
                <c:pt idx="7950">
                  <c:v>1</c:v>
                </c:pt>
                <c:pt idx="7951">
                  <c:v>1</c:v>
                </c:pt>
                <c:pt idx="7952">
                  <c:v>1</c:v>
                </c:pt>
                <c:pt idx="7953">
                  <c:v>1</c:v>
                </c:pt>
                <c:pt idx="7954">
                  <c:v>1</c:v>
                </c:pt>
                <c:pt idx="7955">
                  <c:v>1</c:v>
                </c:pt>
                <c:pt idx="7956">
                  <c:v>1</c:v>
                </c:pt>
                <c:pt idx="7957">
                  <c:v>1</c:v>
                </c:pt>
                <c:pt idx="7958">
                  <c:v>1</c:v>
                </c:pt>
                <c:pt idx="7959">
                  <c:v>1</c:v>
                </c:pt>
                <c:pt idx="7960">
                  <c:v>1</c:v>
                </c:pt>
                <c:pt idx="7961">
                  <c:v>1</c:v>
                </c:pt>
                <c:pt idx="7962">
                  <c:v>1</c:v>
                </c:pt>
                <c:pt idx="7963">
                  <c:v>1</c:v>
                </c:pt>
                <c:pt idx="7964">
                  <c:v>1</c:v>
                </c:pt>
                <c:pt idx="7965">
                  <c:v>1</c:v>
                </c:pt>
                <c:pt idx="7966">
                  <c:v>1</c:v>
                </c:pt>
                <c:pt idx="7967">
                  <c:v>1</c:v>
                </c:pt>
                <c:pt idx="7968">
                  <c:v>1</c:v>
                </c:pt>
                <c:pt idx="7969">
                  <c:v>1</c:v>
                </c:pt>
                <c:pt idx="7970">
                  <c:v>1</c:v>
                </c:pt>
                <c:pt idx="7971">
                  <c:v>1</c:v>
                </c:pt>
                <c:pt idx="7972">
                  <c:v>1</c:v>
                </c:pt>
                <c:pt idx="7973">
                  <c:v>1</c:v>
                </c:pt>
                <c:pt idx="7974">
                  <c:v>1</c:v>
                </c:pt>
                <c:pt idx="7975">
                  <c:v>1</c:v>
                </c:pt>
                <c:pt idx="7976">
                  <c:v>1</c:v>
                </c:pt>
                <c:pt idx="7977">
                  <c:v>1</c:v>
                </c:pt>
                <c:pt idx="7978">
                  <c:v>1</c:v>
                </c:pt>
                <c:pt idx="7979">
                  <c:v>1</c:v>
                </c:pt>
                <c:pt idx="7980">
                  <c:v>1</c:v>
                </c:pt>
                <c:pt idx="7981">
                  <c:v>1</c:v>
                </c:pt>
                <c:pt idx="7982">
                  <c:v>1</c:v>
                </c:pt>
                <c:pt idx="7983">
                  <c:v>1</c:v>
                </c:pt>
                <c:pt idx="7984">
                  <c:v>1</c:v>
                </c:pt>
                <c:pt idx="7985">
                  <c:v>1</c:v>
                </c:pt>
                <c:pt idx="7986">
                  <c:v>1</c:v>
                </c:pt>
                <c:pt idx="7987">
                  <c:v>1</c:v>
                </c:pt>
                <c:pt idx="7988">
                  <c:v>1</c:v>
                </c:pt>
                <c:pt idx="7989">
                  <c:v>1</c:v>
                </c:pt>
                <c:pt idx="7990">
                  <c:v>1</c:v>
                </c:pt>
                <c:pt idx="7991">
                  <c:v>1</c:v>
                </c:pt>
                <c:pt idx="7992">
                  <c:v>1</c:v>
                </c:pt>
                <c:pt idx="7993">
                  <c:v>1</c:v>
                </c:pt>
                <c:pt idx="7994">
                  <c:v>1</c:v>
                </c:pt>
                <c:pt idx="7995">
                  <c:v>1</c:v>
                </c:pt>
                <c:pt idx="7996">
                  <c:v>1</c:v>
                </c:pt>
                <c:pt idx="7997">
                  <c:v>1</c:v>
                </c:pt>
                <c:pt idx="7998">
                  <c:v>1</c:v>
                </c:pt>
                <c:pt idx="7999">
                  <c:v>1</c:v>
                </c:pt>
                <c:pt idx="8000">
                  <c:v>1</c:v>
                </c:pt>
                <c:pt idx="8001">
                  <c:v>1</c:v>
                </c:pt>
                <c:pt idx="8002">
                  <c:v>1</c:v>
                </c:pt>
                <c:pt idx="8003">
                  <c:v>1</c:v>
                </c:pt>
                <c:pt idx="8004">
                  <c:v>1</c:v>
                </c:pt>
                <c:pt idx="8005">
                  <c:v>1</c:v>
                </c:pt>
                <c:pt idx="8006">
                  <c:v>1</c:v>
                </c:pt>
                <c:pt idx="8007">
                  <c:v>1</c:v>
                </c:pt>
                <c:pt idx="8008">
                  <c:v>1</c:v>
                </c:pt>
                <c:pt idx="8009">
                  <c:v>1</c:v>
                </c:pt>
                <c:pt idx="8010">
                  <c:v>1</c:v>
                </c:pt>
                <c:pt idx="8011">
                  <c:v>1</c:v>
                </c:pt>
                <c:pt idx="8012">
                  <c:v>1</c:v>
                </c:pt>
                <c:pt idx="8013">
                  <c:v>1</c:v>
                </c:pt>
                <c:pt idx="8014">
                  <c:v>1</c:v>
                </c:pt>
                <c:pt idx="8015">
                  <c:v>1</c:v>
                </c:pt>
                <c:pt idx="8016">
                  <c:v>1</c:v>
                </c:pt>
                <c:pt idx="8017">
                  <c:v>1</c:v>
                </c:pt>
                <c:pt idx="8018">
                  <c:v>1</c:v>
                </c:pt>
                <c:pt idx="8019">
                  <c:v>1</c:v>
                </c:pt>
                <c:pt idx="8020">
                  <c:v>1</c:v>
                </c:pt>
                <c:pt idx="8021">
                  <c:v>1</c:v>
                </c:pt>
                <c:pt idx="8022">
                  <c:v>1</c:v>
                </c:pt>
                <c:pt idx="8023">
                  <c:v>1</c:v>
                </c:pt>
                <c:pt idx="8024">
                  <c:v>1</c:v>
                </c:pt>
                <c:pt idx="8025">
                  <c:v>1</c:v>
                </c:pt>
                <c:pt idx="8026">
                  <c:v>1</c:v>
                </c:pt>
                <c:pt idx="8027">
                  <c:v>1</c:v>
                </c:pt>
                <c:pt idx="8028">
                  <c:v>1</c:v>
                </c:pt>
                <c:pt idx="8029">
                  <c:v>1</c:v>
                </c:pt>
                <c:pt idx="8030">
                  <c:v>1</c:v>
                </c:pt>
                <c:pt idx="8031">
                  <c:v>1</c:v>
                </c:pt>
                <c:pt idx="8032">
                  <c:v>1</c:v>
                </c:pt>
                <c:pt idx="8033">
                  <c:v>1</c:v>
                </c:pt>
                <c:pt idx="8034">
                  <c:v>1</c:v>
                </c:pt>
                <c:pt idx="8035">
                  <c:v>1</c:v>
                </c:pt>
                <c:pt idx="8036">
                  <c:v>1</c:v>
                </c:pt>
                <c:pt idx="8037">
                  <c:v>1</c:v>
                </c:pt>
                <c:pt idx="8038">
                  <c:v>1</c:v>
                </c:pt>
                <c:pt idx="8039">
                  <c:v>1</c:v>
                </c:pt>
                <c:pt idx="8040">
                  <c:v>1</c:v>
                </c:pt>
                <c:pt idx="8041">
                  <c:v>1</c:v>
                </c:pt>
                <c:pt idx="8042">
                  <c:v>1</c:v>
                </c:pt>
                <c:pt idx="8043">
                  <c:v>1</c:v>
                </c:pt>
                <c:pt idx="8044">
                  <c:v>1</c:v>
                </c:pt>
                <c:pt idx="8045">
                  <c:v>1</c:v>
                </c:pt>
                <c:pt idx="8046">
                  <c:v>1</c:v>
                </c:pt>
                <c:pt idx="8047">
                  <c:v>1</c:v>
                </c:pt>
                <c:pt idx="8048">
                  <c:v>1</c:v>
                </c:pt>
                <c:pt idx="8049">
                  <c:v>1</c:v>
                </c:pt>
                <c:pt idx="8050">
                  <c:v>1</c:v>
                </c:pt>
                <c:pt idx="8051">
                  <c:v>1</c:v>
                </c:pt>
                <c:pt idx="8052">
                  <c:v>1</c:v>
                </c:pt>
                <c:pt idx="8053">
                  <c:v>1</c:v>
                </c:pt>
                <c:pt idx="8054">
                  <c:v>1</c:v>
                </c:pt>
                <c:pt idx="8055">
                  <c:v>1</c:v>
                </c:pt>
                <c:pt idx="8056">
                  <c:v>1</c:v>
                </c:pt>
                <c:pt idx="8057">
                  <c:v>1</c:v>
                </c:pt>
                <c:pt idx="8058">
                  <c:v>1</c:v>
                </c:pt>
                <c:pt idx="8059">
                  <c:v>1</c:v>
                </c:pt>
                <c:pt idx="8060">
                  <c:v>1</c:v>
                </c:pt>
                <c:pt idx="8061">
                  <c:v>1</c:v>
                </c:pt>
                <c:pt idx="8062">
                  <c:v>1</c:v>
                </c:pt>
                <c:pt idx="8063">
                  <c:v>1</c:v>
                </c:pt>
                <c:pt idx="8064">
                  <c:v>1</c:v>
                </c:pt>
                <c:pt idx="8065">
                  <c:v>1</c:v>
                </c:pt>
                <c:pt idx="8066">
                  <c:v>1</c:v>
                </c:pt>
                <c:pt idx="8067">
                  <c:v>1</c:v>
                </c:pt>
                <c:pt idx="8068">
                  <c:v>1</c:v>
                </c:pt>
                <c:pt idx="8069">
                  <c:v>1</c:v>
                </c:pt>
                <c:pt idx="8070">
                  <c:v>1</c:v>
                </c:pt>
                <c:pt idx="8071">
                  <c:v>1</c:v>
                </c:pt>
                <c:pt idx="8072">
                  <c:v>1</c:v>
                </c:pt>
                <c:pt idx="8073">
                  <c:v>1</c:v>
                </c:pt>
                <c:pt idx="8074">
                  <c:v>1</c:v>
                </c:pt>
                <c:pt idx="8075">
                  <c:v>1</c:v>
                </c:pt>
                <c:pt idx="8076">
                  <c:v>1</c:v>
                </c:pt>
                <c:pt idx="8077">
                  <c:v>1</c:v>
                </c:pt>
                <c:pt idx="8078">
                  <c:v>1</c:v>
                </c:pt>
                <c:pt idx="8079">
                  <c:v>1</c:v>
                </c:pt>
                <c:pt idx="8080">
                  <c:v>1</c:v>
                </c:pt>
                <c:pt idx="8081">
                  <c:v>1</c:v>
                </c:pt>
                <c:pt idx="8082">
                  <c:v>1.25</c:v>
                </c:pt>
                <c:pt idx="8083">
                  <c:v>1.25</c:v>
                </c:pt>
                <c:pt idx="8084">
                  <c:v>1.25</c:v>
                </c:pt>
                <c:pt idx="8085">
                  <c:v>1.25</c:v>
                </c:pt>
                <c:pt idx="8086">
                  <c:v>1.25</c:v>
                </c:pt>
                <c:pt idx="8087">
                  <c:v>1.25</c:v>
                </c:pt>
                <c:pt idx="8088">
                  <c:v>1.25</c:v>
                </c:pt>
                <c:pt idx="8089">
                  <c:v>1.25</c:v>
                </c:pt>
                <c:pt idx="8090">
                  <c:v>1.25</c:v>
                </c:pt>
                <c:pt idx="8091">
                  <c:v>1.25</c:v>
                </c:pt>
                <c:pt idx="8092">
                  <c:v>1.25</c:v>
                </c:pt>
                <c:pt idx="8093">
                  <c:v>1.25</c:v>
                </c:pt>
                <c:pt idx="8094">
                  <c:v>1.25</c:v>
                </c:pt>
                <c:pt idx="8095">
                  <c:v>1.25</c:v>
                </c:pt>
                <c:pt idx="8096">
                  <c:v>1.25</c:v>
                </c:pt>
                <c:pt idx="8097">
                  <c:v>1.25</c:v>
                </c:pt>
                <c:pt idx="8098">
                  <c:v>1.25</c:v>
                </c:pt>
                <c:pt idx="8099">
                  <c:v>1.25</c:v>
                </c:pt>
                <c:pt idx="8100">
                  <c:v>1.25</c:v>
                </c:pt>
                <c:pt idx="8101">
                  <c:v>1.25</c:v>
                </c:pt>
                <c:pt idx="8102">
                  <c:v>1.25</c:v>
                </c:pt>
                <c:pt idx="8103">
                  <c:v>1.25</c:v>
                </c:pt>
                <c:pt idx="8104">
                  <c:v>1.25</c:v>
                </c:pt>
                <c:pt idx="8105">
                  <c:v>1.25</c:v>
                </c:pt>
                <c:pt idx="8106">
                  <c:v>1.25</c:v>
                </c:pt>
                <c:pt idx="8107">
                  <c:v>1.25</c:v>
                </c:pt>
                <c:pt idx="8108">
                  <c:v>1.25</c:v>
                </c:pt>
                <c:pt idx="8109">
                  <c:v>1.25</c:v>
                </c:pt>
                <c:pt idx="8110">
                  <c:v>1.25</c:v>
                </c:pt>
                <c:pt idx="8111">
                  <c:v>1.25</c:v>
                </c:pt>
                <c:pt idx="8112">
                  <c:v>1.25</c:v>
                </c:pt>
                <c:pt idx="8113">
                  <c:v>1.25</c:v>
                </c:pt>
                <c:pt idx="8114">
                  <c:v>1.25</c:v>
                </c:pt>
                <c:pt idx="8115">
                  <c:v>1.25</c:v>
                </c:pt>
                <c:pt idx="8116">
                  <c:v>1.25</c:v>
                </c:pt>
                <c:pt idx="8117">
                  <c:v>1.25</c:v>
                </c:pt>
                <c:pt idx="8118">
                  <c:v>1.25</c:v>
                </c:pt>
                <c:pt idx="8119">
                  <c:v>1.25</c:v>
                </c:pt>
                <c:pt idx="8120">
                  <c:v>1.25</c:v>
                </c:pt>
                <c:pt idx="8121">
                  <c:v>1.25</c:v>
                </c:pt>
                <c:pt idx="8122">
                  <c:v>1.25</c:v>
                </c:pt>
                <c:pt idx="8123">
                  <c:v>1.25</c:v>
                </c:pt>
                <c:pt idx="8124">
                  <c:v>1.25</c:v>
                </c:pt>
                <c:pt idx="8125">
                  <c:v>1.25</c:v>
                </c:pt>
                <c:pt idx="8126">
                  <c:v>1.25</c:v>
                </c:pt>
                <c:pt idx="8127">
                  <c:v>1.25</c:v>
                </c:pt>
                <c:pt idx="8128">
                  <c:v>1.25</c:v>
                </c:pt>
                <c:pt idx="8129">
                  <c:v>1.25</c:v>
                </c:pt>
                <c:pt idx="8130">
                  <c:v>1.25</c:v>
                </c:pt>
                <c:pt idx="8131">
                  <c:v>1.25</c:v>
                </c:pt>
                <c:pt idx="8132">
                  <c:v>1.25</c:v>
                </c:pt>
                <c:pt idx="8133">
                  <c:v>1.25</c:v>
                </c:pt>
                <c:pt idx="8134">
                  <c:v>1.25</c:v>
                </c:pt>
                <c:pt idx="8135">
                  <c:v>1.25</c:v>
                </c:pt>
                <c:pt idx="8136">
                  <c:v>1.25</c:v>
                </c:pt>
                <c:pt idx="8137">
                  <c:v>1.25</c:v>
                </c:pt>
                <c:pt idx="8138">
                  <c:v>1.25</c:v>
                </c:pt>
                <c:pt idx="8139">
                  <c:v>1.25</c:v>
                </c:pt>
                <c:pt idx="8140">
                  <c:v>1.25</c:v>
                </c:pt>
                <c:pt idx="8141">
                  <c:v>1.25</c:v>
                </c:pt>
                <c:pt idx="8142">
                  <c:v>1.25</c:v>
                </c:pt>
                <c:pt idx="8143">
                  <c:v>1.25</c:v>
                </c:pt>
                <c:pt idx="8144">
                  <c:v>1.25</c:v>
                </c:pt>
                <c:pt idx="8145">
                  <c:v>1.25</c:v>
                </c:pt>
                <c:pt idx="8146">
                  <c:v>1.25</c:v>
                </c:pt>
                <c:pt idx="8147">
                  <c:v>1.25</c:v>
                </c:pt>
                <c:pt idx="8148">
                  <c:v>1.25</c:v>
                </c:pt>
                <c:pt idx="8149">
                  <c:v>1.25</c:v>
                </c:pt>
                <c:pt idx="8150">
                  <c:v>1.25</c:v>
                </c:pt>
                <c:pt idx="8151">
                  <c:v>1.25</c:v>
                </c:pt>
                <c:pt idx="8152">
                  <c:v>1.25</c:v>
                </c:pt>
                <c:pt idx="8153">
                  <c:v>1.25</c:v>
                </c:pt>
                <c:pt idx="8154">
                  <c:v>1.25</c:v>
                </c:pt>
                <c:pt idx="8155">
                  <c:v>1.25</c:v>
                </c:pt>
                <c:pt idx="8156">
                  <c:v>1.25</c:v>
                </c:pt>
                <c:pt idx="8157">
                  <c:v>1.25</c:v>
                </c:pt>
                <c:pt idx="8158">
                  <c:v>1.25</c:v>
                </c:pt>
                <c:pt idx="8159">
                  <c:v>1.25</c:v>
                </c:pt>
                <c:pt idx="8160">
                  <c:v>1.25</c:v>
                </c:pt>
                <c:pt idx="8161">
                  <c:v>1.25</c:v>
                </c:pt>
                <c:pt idx="8162">
                  <c:v>1.25</c:v>
                </c:pt>
                <c:pt idx="8163">
                  <c:v>1.25</c:v>
                </c:pt>
                <c:pt idx="8164">
                  <c:v>1.25</c:v>
                </c:pt>
                <c:pt idx="8165">
                  <c:v>1.25</c:v>
                </c:pt>
                <c:pt idx="8166">
                  <c:v>1.25</c:v>
                </c:pt>
                <c:pt idx="8167">
                  <c:v>1.25</c:v>
                </c:pt>
                <c:pt idx="8168">
                  <c:v>1.25</c:v>
                </c:pt>
                <c:pt idx="8169">
                  <c:v>1.25</c:v>
                </c:pt>
                <c:pt idx="8170">
                  <c:v>1.25</c:v>
                </c:pt>
                <c:pt idx="8171">
                  <c:v>1.25</c:v>
                </c:pt>
                <c:pt idx="8172">
                  <c:v>1.25</c:v>
                </c:pt>
                <c:pt idx="8173">
                  <c:v>1.25</c:v>
                </c:pt>
                <c:pt idx="8174">
                  <c:v>1.25</c:v>
                </c:pt>
                <c:pt idx="8175">
                  <c:v>1.25</c:v>
                </c:pt>
                <c:pt idx="8176">
                  <c:v>1.25</c:v>
                </c:pt>
                <c:pt idx="8177">
                  <c:v>1.25</c:v>
                </c:pt>
                <c:pt idx="8178">
                  <c:v>1.25</c:v>
                </c:pt>
                <c:pt idx="8179">
                  <c:v>1.25</c:v>
                </c:pt>
                <c:pt idx="8180">
                  <c:v>1.25</c:v>
                </c:pt>
                <c:pt idx="8181">
                  <c:v>1.25</c:v>
                </c:pt>
                <c:pt idx="8182">
                  <c:v>1.25</c:v>
                </c:pt>
                <c:pt idx="8183">
                  <c:v>1.25</c:v>
                </c:pt>
                <c:pt idx="8184">
                  <c:v>1.25</c:v>
                </c:pt>
                <c:pt idx="8185">
                  <c:v>1.25</c:v>
                </c:pt>
                <c:pt idx="8186">
                  <c:v>1.25</c:v>
                </c:pt>
                <c:pt idx="8187">
                  <c:v>1.25</c:v>
                </c:pt>
                <c:pt idx="8188">
                  <c:v>1.25</c:v>
                </c:pt>
                <c:pt idx="8189">
                  <c:v>1.25</c:v>
                </c:pt>
                <c:pt idx="8190">
                  <c:v>1.25</c:v>
                </c:pt>
                <c:pt idx="8191">
                  <c:v>1.25</c:v>
                </c:pt>
                <c:pt idx="8192">
                  <c:v>1.25</c:v>
                </c:pt>
                <c:pt idx="8193">
                  <c:v>1.25</c:v>
                </c:pt>
                <c:pt idx="8194">
                  <c:v>1.25</c:v>
                </c:pt>
                <c:pt idx="8195">
                  <c:v>1.25</c:v>
                </c:pt>
                <c:pt idx="8196">
                  <c:v>1.25</c:v>
                </c:pt>
                <c:pt idx="8197">
                  <c:v>1.25</c:v>
                </c:pt>
                <c:pt idx="8198">
                  <c:v>1.25</c:v>
                </c:pt>
                <c:pt idx="8199">
                  <c:v>1.25</c:v>
                </c:pt>
                <c:pt idx="8200">
                  <c:v>1.25</c:v>
                </c:pt>
                <c:pt idx="8201">
                  <c:v>1.25</c:v>
                </c:pt>
                <c:pt idx="8202">
                  <c:v>1.25</c:v>
                </c:pt>
                <c:pt idx="8203">
                  <c:v>1.25</c:v>
                </c:pt>
                <c:pt idx="8204">
                  <c:v>1.25</c:v>
                </c:pt>
                <c:pt idx="8205">
                  <c:v>1.25</c:v>
                </c:pt>
                <c:pt idx="8206">
                  <c:v>1.25</c:v>
                </c:pt>
                <c:pt idx="8207">
                  <c:v>1.25</c:v>
                </c:pt>
                <c:pt idx="8208">
                  <c:v>1.25</c:v>
                </c:pt>
                <c:pt idx="8209">
                  <c:v>1.25</c:v>
                </c:pt>
                <c:pt idx="8210">
                  <c:v>1.25</c:v>
                </c:pt>
                <c:pt idx="8211">
                  <c:v>1.25</c:v>
                </c:pt>
                <c:pt idx="8212">
                  <c:v>1.25</c:v>
                </c:pt>
                <c:pt idx="8213">
                  <c:v>1.25</c:v>
                </c:pt>
                <c:pt idx="8214">
                  <c:v>1.25</c:v>
                </c:pt>
                <c:pt idx="8215">
                  <c:v>1.25</c:v>
                </c:pt>
                <c:pt idx="8216">
                  <c:v>1.25</c:v>
                </c:pt>
                <c:pt idx="8217">
                  <c:v>1.25</c:v>
                </c:pt>
                <c:pt idx="8218">
                  <c:v>1.25</c:v>
                </c:pt>
                <c:pt idx="8219">
                  <c:v>1.25</c:v>
                </c:pt>
                <c:pt idx="8220">
                  <c:v>1.25</c:v>
                </c:pt>
                <c:pt idx="8221">
                  <c:v>1.25</c:v>
                </c:pt>
                <c:pt idx="8222">
                  <c:v>1.25</c:v>
                </c:pt>
                <c:pt idx="8223">
                  <c:v>1.25</c:v>
                </c:pt>
                <c:pt idx="8224">
                  <c:v>1.25</c:v>
                </c:pt>
                <c:pt idx="8225">
                  <c:v>1.25</c:v>
                </c:pt>
                <c:pt idx="8226">
                  <c:v>1.25</c:v>
                </c:pt>
                <c:pt idx="8227">
                  <c:v>1.25</c:v>
                </c:pt>
                <c:pt idx="8228">
                  <c:v>1.25</c:v>
                </c:pt>
                <c:pt idx="8229">
                  <c:v>1.25</c:v>
                </c:pt>
                <c:pt idx="8230">
                  <c:v>1.25</c:v>
                </c:pt>
                <c:pt idx="8231">
                  <c:v>1.25</c:v>
                </c:pt>
                <c:pt idx="8232">
                  <c:v>1.25</c:v>
                </c:pt>
                <c:pt idx="8233">
                  <c:v>1.25</c:v>
                </c:pt>
                <c:pt idx="8234">
                  <c:v>1.25</c:v>
                </c:pt>
                <c:pt idx="8235">
                  <c:v>1.25</c:v>
                </c:pt>
                <c:pt idx="8236">
                  <c:v>1.25</c:v>
                </c:pt>
                <c:pt idx="8237">
                  <c:v>1.25</c:v>
                </c:pt>
                <c:pt idx="8238">
                  <c:v>1.25</c:v>
                </c:pt>
                <c:pt idx="8239">
                  <c:v>1.25</c:v>
                </c:pt>
                <c:pt idx="8240">
                  <c:v>1.25</c:v>
                </c:pt>
                <c:pt idx="8241">
                  <c:v>1.25</c:v>
                </c:pt>
                <c:pt idx="8242">
                  <c:v>1.25</c:v>
                </c:pt>
                <c:pt idx="8243">
                  <c:v>1.25</c:v>
                </c:pt>
                <c:pt idx="8244">
                  <c:v>1.25</c:v>
                </c:pt>
                <c:pt idx="8245">
                  <c:v>1.25</c:v>
                </c:pt>
                <c:pt idx="8246">
                  <c:v>1.25</c:v>
                </c:pt>
                <c:pt idx="8247">
                  <c:v>1.25</c:v>
                </c:pt>
                <c:pt idx="8248">
                  <c:v>1.25</c:v>
                </c:pt>
                <c:pt idx="8249">
                  <c:v>1.25</c:v>
                </c:pt>
                <c:pt idx="8250">
                  <c:v>1.25</c:v>
                </c:pt>
                <c:pt idx="8251">
                  <c:v>1.25</c:v>
                </c:pt>
                <c:pt idx="8252">
                  <c:v>1.25</c:v>
                </c:pt>
                <c:pt idx="8253">
                  <c:v>1.25</c:v>
                </c:pt>
                <c:pt idx="8254">
                  <c:v>1.25</c:v>
                </c:pt>
                <c:pt idx="8255">
                  <c:v>1.25</c:v>
                </c:pt>
                <c:pt idx="8256">
                  <c:v>1.25</c:v>
                </c:pt>
                <c:pt idx="8257">
                  <c:v>1.25</c:v>
                </c:pt>
                <c:pt idx="8258">
                  <c:v>1.25</c:v>
                </c:pt>
                <c:pt idx="8259">
                  <c:v>1.25</c:v>
                </c:pt>
                <c:pt idx="8260">
                  <c:v>1.25</c:v>
                </c:pt>
                <c:pt idx="8261">
                  <c:v>1.25</c:v>
                </c:pt>
                <c:pt idx="8262">
                  <c:v>1.25</c:v>
                </c:pt>
                <c:pt idx="8263">
                  <c:v>1.25</c:v>
                </c:pt>
                <c:pt idx="8264">
                  <c:v>1.25</c:v>
                </c:pt>
                <c:pt idx="8265">
                  <c:v>1.25</c:v>
                </c:pt>
                <c:pt idx="8266">
                  <c:v>1.25</c:v>
                </c:pt>
                <c:pt idx="8267">
                  <c:v>1.25</c:v>
                </c:pt>
                <c:pt idx="8268">
                  <c:v>1.25</c:v>
                </c:pt>
                <c:pt idx="8269">
                  <c:v>1.25</c:v>
                </c:pt>
                <c:pt idx="8270">
                  <c:v>1.25</c:v>
                </c:pt>
                <c:pt idx="8271">
                  <c:v>1.25</c:v>
                </c:pt>
                <c:pt idx="8272">
                  <c:v>1.25</c:v>
                </c:pt>
                <c:pt idx="8273">
                  <c:v>1.25</c:v>
                </c:pt>
                <c:pt idx="8274">
                  <c:v>1.25</c:v>
                </c:pt>
                <c:pt idx="8275">
                  <c:v>1.25</c:v>
                </c:pt>
                <c:pt idx="8276">
                  <c:v>1.25</c:v>
                </c:pt>
                <c:pt idx="8277">
                  <c:v>1.25</c:v>
                </c:pt>
                <c:pt idx="8278">
                  <c:v>1.25</c:v>
                </c:pt>
                <c:pt idx="8279">
                  <c:v>1.25</c:v>
                </c:pt>
                <c:pt idx="8280">
                  <c:v>1.25</c:v>
                </c:pt>
                <c:pt idx="8281">
                  <c:v>1.25</c:v>
                </c:pt>
                <c:pt idx="8282">
                  <c:v>1.25</c:v>
                </c:pt>
                <c:pt idx="8283">
                  <c:v>1.25</c:v>
                </c:pt>
                <c:pt idx="8284">
                  <c:v>1.25</c:v>
                </c:pt>
                <c:pt idx="8285">
                  <c:v>1.25</c:v>
                </c:pt>
                <c:pt idx="8286">
                  <c:v>1.25</c:v>
                </c:pt>
                <c:pt idx="8287">
                  <c:v>1.25</c:v>
                </c:pt>
                <c:pt idx="8288">
                  <c:v>1.25</c:v>
                </c:pt>
                <c:pt idx="8289">
                  <c:v>1.25</c:v>
                </c:pt>
                <c:pt idx="8290">
                  <c:v>1.25</c:v>
                </c:pt>
                <c:pt idx="8291">
                  <c:v>1.25</c:v>
                </c:pt>
                <c:pt idx="8292">
                  <c:v>1.25</c:v>
                </c:pt>
                <c:pt idx="8293">
                  <c:v>1.25</c:v>
                </c:pt>
                <c:pt idx="8294">
                  <c:v>1.25</c:v>
                </c:pt>
                <c:pt idx="8295">
                  <c:v>1.25</c:v>
                </c:pt>
                <c:pt idx="8296">
                  <c:v>1.25</c:v>
                </c:pt>
                <c:pt idx="8297">
                  <c:v>1.25</c:v>
                </c:pt>
                <c:pt idx="8298">
                  <c:v>1.25</c:v>
                </c:pt>
                <c:pt idx="8299">
                  <c:v>1.25</c:v>
                </c:pt>
                <c:pt idx="8300">
                  <c:v>1.25</c:v>
                </c:pt>
                <c:pt idx="8301">
                  <c:v>1.25</c:v>
                </c:pt>
                <c:pt idx="8302">
                  <c:v>1.25</c:v>
                </c:pt>
                <c:pt idx="8303">
                  <c:v>1.25</c:v>
                </c:pt>
                <c:pt idx="8304">
                  <c:v>1.25</c:v>
                </c:pt>
                <c:pt idx="8305">
                  <c:v>1.25</c:v>
                </c:pt>
                <c:pt idx="8306">
                  <c:v>1.25</c:v>
                </c:pt>
                <c:pt idx="8307">
                  <c:v>1.25</c:v>
                </c:pt>
                <c:pt idx="8308">
                  <c:v>1.25</c:v>
                </c:pt>
                <c:pt idx="8309">
                  <c:v>1.25</c:v>
                </c:pt>
                <c:pt idx="8310">
                  <c:v>1.25</c:v>
                </c:pt>
                <c:pt idx="8311">
                  <c:v>1.25</c:v>
                </c:pt>
                <c:pt idx="8312">
                  <c:v>1.25</c:v>
                </c:pt>
                <c:pt idx="8313">
                  <c:v>1.75</c:v>
                </c:pt>
                <c:pt idx="8314">
                  <c:v>1.75</c:v>
                </c:pt>
                <c:pt idx="8315">
                  <c:v>1.75</c:v>
                </c:pt>
                <c:pt idx="8316">
                  <c:v>1.75</c:v>
                </c:pt>
                <c:pt idx="8317">
                  <c:v>1.75</c:v>
                </c:pt>
                <c:pt idx="8318">
                  <c:v>1.75</c:v>
                </c:pt>
                <c:pt idx="8319">
                  <c:v>1.75</c:v>
                </c:pt>
                <c:pt idx="8320">
                  <c:v>1.75</c:v>
                </c:pt>
                <c:pt idx="8321">
                  <c:v>1.75</c:v>
                </c:pt>
                <c:pt idx="8322">
                  <c:v>1.75</c:v>
                </c:pt>
                <c:pt idx="8323">
                  <c:v>1.75</c:v>
                </c:pt>
                <c:pt idx="8324">
                  <c:v>1.75</c:v>
                </c:pt>
                <c:pt idx="8325">
                  <c:v>1.75</c:v>
                </c:pt>
                <c:pt idx="8326">
                  <c:v>1.75</c:v>
                </c:pt>
                <c:pt idx="8327">
                  <c:v>1.75</c:v>
                </c:pt>
                <c:pt idx="8328">
                  <c:v>1.75</c:v>
                </c:pt>
                <c:pt idx="8329">
                  <c:v>1.75</c:v>
                </c:pt>
                <c:pt idx="8330">
                  <c:v>1.75</c:v>
                </c:pt>
                <c:pt idx="8331">
                  <c:v>1.75</c:v>
                </c:pt>
                <c:pt idx="8332">
                  <c:v>1.75</c:v>
                </c:pt>
                <c:pt idx="8333">
                  <c:v>1.75</c:v>
                </c:pt>
                <c:pt idx="8334">
                  <c:v>1.75</c:v>
                </c:pt>
                <c:pt idx="8335">
                  <c:v>1.75</c:v>
                </c:pt>
                <c:pt idx="8336">
                  <c:v>1.75</c:v>
                </c:pt>
                <c:pt idx="8337">
                  <c:v>1.75</c:v>
                </c:pt>
                <c:pt idx="8338">
                  <c:v>1.75</c:v>
                </c:pt>
                <c:pt idx="8339">
                  <c:v>1.75</c:v>
                </c:pt>
                <c:pt idx="8340">
                  <c:v>1.75</c:v>
                </c:pt>
                <c:pt idx="8341">
                  <c:v>1.75</c:v>
                </c:pt>
                <c:pt idx="8342">
                  <c:v>1.75</c:v>
                </c:pt>
                <c:pt idx="8343">
                  <c:v>1.75</c:v>
                </c:pt>
                <c:pt idx="8344">
                  <c:v>1.75</c:v>
                </c:pt>
                <c:pt idx="8345">
                  <c:v>1.75</c:v>
                </c:pt>
                <c:pt idx="8346">
                  <c:v>1.75</c:v>
                </c:pt>
                <c:pt idx="8347">
                  <c:v>1.75</c:v>
                </c:pt>
                <c:pt idx="8348">
                  <c:v>1.75</c:v>
                </c:pt>
                <c:pt idx="8349">
                  <c:v>1.75</c:v>
                </c:pt>
                <c:pt idx="8350">
                  <c:v>1.75</c:v>
                </c:pt>
                <c:pt idx="8351">
                  <c:v>1.75</c:v>
                </c:pt>
                <c:pt idx="8352">
                  <c:v>1.75</c:v>
                </c:pt>
                <c:pt idx="8353">
                  <c:v>1.75</c:v>
                </c:pt>
                <c:pt idx="8354">
                  <c:v>1.75</c:v>
                </c:pt>
                <c:pt idx="8355">
                  <c:v>1.75</c:v>
                </c:pt>
                <c:pt idx="8356">
                  <c:v>1.75</c:v>
                </c:pt>
                <c:pt idx="8357">
                  <c:v>1.75</c:v>
                </c:pt>
                <c:pt idx="8358">
                  <c:v>1.75</c:v>
                </c:pt>
                <c:pt idx="8359">
                  <c:v>1.75</c:v>
                </c:pt>
                <c:pt idx="8360">
                  <c:v>1.75</c:v>
                </c:pt>
                <c:pt idx="8361">
                  <c:v>1.75</c:v>
                </c:pt>
                <c:pt idx="8362">
                  <c:v>1.75</c:v>
                </c:pt>
                <c:pt idx="8363">
                  <c:v>1.75</c:v>
                </c:pt>
                <c:pt idx="8364">
                  <c:v>1.75</c:v>
                </c:pt>
                <c:pt idx="8365">
                  <c:v>1.75</c:v>
                </c:pt>
                <c:pt idx="8366">
                  <c:v>1.75</c:v>
                </c:pt>
                <c:pt idx="8367">
                  <c:v>1.75</c:v>
                </c:pt>
                <c:pt idx="8368">
                  <c:v>1.75</c:v>
                </c:pt>
                <c:pt idx="8369">
                  <c:v>1.75</c:v>
                </c:pt>
                <c:pt idx="8370">
                  <c:v>1.75</c:v>
                </c:pt>
                <c:pt idx="8371">
                  <c:v>1.75</c:v>
                </c:pt>
                <c:pt idx="8372">
                  <c:v>1.75</c:v>
                </c:pt>
                <c:pt idx="8373">
                  <c:v>1.75</c:v>
                </c:pt>
                <c:pt idx="8374">
                  <c:v>1.75</c:v>
                </c:pt>
                <c:pt idx="8375">
                  <c:v>1.75</c:v>
                </c:pt>
                <c:pt idx="8376">
                  <c:v>1.75</c:v>
                </c:pt>
                <c:pt idx="8377">
                  <c:v>1.75</c:v>
                </c:pt>
                <c:pt idx="8378">
                  <c:v>1.75</c:v>
                </c:pt>
                <c:pt idx="8379">
                  <c:v>1.75</c:v>
                </c:pt>
                <c:pt idx="8380">
                  <c:v>1.75</c:v>
                </c:pt>
                <c:pt idx="8381">
                  <c:v>1.75</c:v>
                </c:pt>
                <c:pt idx="8382">
                  <c:v>1.75</c:v>
                </c:pt>
                <c:pt idx="8383">
                  <c:v>1.75</c:v>
                </c:pt>
                <c:pt idx="8384">
                  <c:v>1.75</c:v>
                </c:pt>
                <c:pt idx="8385">
                  <c:v>1.75</c:v>
                </c:pt>
                <c:pt idx="8386">
                  <c:v>1.75</c:v>
                </c:pt>
                <c:pt idx="8387">
                  <c:v>1.75</c:v>
                </c:pt>
                <c:pt idx="8388">
                  <c:v>1.75</c:v>
                </c:pt>
                <c:pt idx="8389">
                  <c:v>1.75</c:v>
                </c:pt>
                <c:pt idx="8390">
                  <c:v>1.75</c:v>
                </c:pt>
                <c:pt idx="8391">
                  <c:v>1.75</c:v>
                </c:pt>
                <c:pt idx="8392">
                  <c:v>1.75</c:v>
                </c:pt>
                <c:pt idx="8393">
                  <c:v>1.75</c:v>
                </c:pt>
                <c:pt idx="8394">
                  <c:v>1.75</c:v>
                </c:pt>
                <c:pt idx="8395">
                  <c:v>1.75</c:v>
                </c:pt>
                <c:pt idx="8396">
                  <c:v>1.75</c:v>
                </c:pt>
                <c:pt idx="8397">
                  <c:v>1.75</c:v>
                </c:pt>
                <c:pt idx="8398">
                  <c:v>1.75</c:v>
                </c:pt>
                <c:pt idx="8399">
                  <c:v>1.75</c:v>
                </c:pt>
                <c:pt idx="8400">
                  <c:v>1.75</c:v>
                </c:pt>
                <c:pt idx="8401">
                  <c:v>1.75</c:v>
                </c:pt>
                <c:pt idx="8402">
                  <c:v>1.75</c:v>
                </c:pt>
                <c:pt idx="8403">
                  <c:v>1.75</c:v>
                </c:pt>
                <c:pt idx="8404">
                  <c:v>1.75</c:v>
                </c:pt>
                <c:pt idx="8405">
                  <c:v>1.75</c:v>
                </c:pt>
                <c:pt idx="8406">
                  <c:v>1.75</c:v>
                </c:pt>
                <c:pt idx="8407">
                  <c:v>1.75</c:v>
                </c:pt>
                <c:pt idx="8408">
                  <c:v>1.75</c:v>
                </c:pt>
                <c:pt idx="8409">
                  <c:v>1.75</c:v>
                </c:pt>
                <c:pt idx="8410">
                  <c:v>1.75</c:v>
                </c:pt>
                <c:pt idx="8411">
                  <c:v>1.75</c:v>
                </c:pt>
                <c:pt idx="8412">
                  <c:v>1.75</c:v>
                </c:pt>
                <c:pt idx="8413">
                  <c:v>1.75</c:v>
                </c:pt>
                <c:pt idx="8414">
                  <c:v>1.75</c:v>
                </c:pt>
                <c:pt idx="8415">
                  <c:v>1.75</c:v>
                </c:pt>
                <c:pt idx="8416">
                  <c:v>1.75</c:v>
                </c:pt>
                <c:pt idx="8417">
                  <c:v>1.75</c:v>
                </c:pt>
                <c:pt idx="8418">
                  <c:v>1.75</c:v>
                </c:pt>
                <c:pt idx="8419">
                  <c:v>1.75</c:v>
                </c:pt>
                <c:pt idx="8420">
                  <c:v>1.75</c:v>
                </c:pt>
                <c:pt idx="8421">
                  <c:v>1.75</c:v>
                </c:pt>
                <c:pt idx="8422">
                  <c:v>1.75</c:v>
                </c:pt>
                <c:pt idx="8423">
                  <c:v>1.75</c:v>
                </c:pt>
                <c:pt idx="8424">
                  <c:v>1.75</c:v>
                </c:pt>
                <c:pt idx="8425">
                  <c:v>1.75</c:v>
                </c:pt>
                <c:pt idx="8426">
                  <c:v>1.75</c:v>
                </c:pt>
                <c:pt idx="8427">
                  <c:v>1.75</c:v>
                </c:pt>
                <c:pt idx="8428">
                  <c:v>1.75</c:v>
                </c:pt>
                <c:pt idx="8429">
                  <c:v>1.75</c:v>
                </c:pt>
                <c:pt idx="8430">
                  <c:v>1.75</c:v>
                </c:pt>
                <c:pt idx="8431">
                  <c:v>1.75</c:v>
                </c:pt>
                <c:pt idx="8432">
                  <c:v>1.75</c:v>
                </c:pt>
                <c:pt idx="8433">
                  <c:v>1.75</c:v>
                </c:pt>
                <c:pt idx="8434">
                  <c:v>1.75</c:v>
                </c:pt>
                <c:pt idx="8435">
                  <c:v>1.75</c:v>
                </c:pt>
                <c:pt idx="8436">
                  <c:v>1.75</c:v>
                </c:pt>
                <c:pt idx="8437">
                  <c:v>1.75</c:v>
                </c:pt>
                <c:pt idx="8438">
                  <c:v>1.75</c:v>
                </c:pt>
                <c:pt idx="8439">
                  <c:v>1.75</c:v>
                </c:pt>
                <c:pt idx="8440">
                  <c:v>1.75</c:v>
                </c:pt>
                <c:pt idx="8441">
                  <c:v>1.75</c:v>
                </c:pt>
                <c:pt idx="8442">
                  <c:v>1.75</c:v>
                </c:pt>
                <c:pt idx="8443">
                  <c:v>1.75</c:v>
                </c:pt>
                <c:pt idx="8444">
                  <c:v>1.75</c:v>
                </c:pt>
                <c:pt idx="8445">
                  <c:v>1.75</c:v>
                </c:pt>
                <c:pt idx="8446">
                  <c:v>1.75</c:v>
                </c:pt>
                <c:pt idx="8447">
                  <c:v>1.75</c:v>
                </c:pt>
                <c:pt idx="8448">
                  <c:v>1.75</c:v>
                </c:pt>
                <c:pt idx="8449">
                  <c:v>1.75</c:v>
                </c:pt>
                <c:pt idx="8450">
                  <c:v>1.75</c:v>
                </c:pt>
                <c:pt idx="8451">
                  <c:v>1.75</c:v>
                </c:pt>
                <c:pt idx="8452">
                  <c:v>1.75</c:v>
                </c:pt>
                <c:pt idx="8453">
                  <c:v>1.75</c:v>
                </c:pt>
                <c:pt idx="8454">
                  <c:v>1.75</c:v>
                </c:pt>
                <c:pt idx="8455">
                  <c:v>1.75</c:v>
                </c:pt>
                <c:pt idx="8456">
                  <c:v>1.75</c:v>
                </c:pt>
                <c:pt idx="8457">
                  <c:v>1.75</c:v>
                </c:pt>
                <c:pt idx="8458">
                  <c:v>1.75</c:v>
                </c:pt>
                <c:pt idx="8459">
                  <c:v>1.75</c:v>
                </c:pt>
                <c:pt idx="8460">
                  <c:v>1.75</c:v>
                </c:pt>
                <c:pt idx="8461">
                  <c:v>1.75</c:v>
                </c:pt>
                <c:pt idx="8462">
                  <c:v>1.75</c:v>
                </c:pt>
                <c:pt idx="8463">
                  <c:v>1.75</c:v>
                </c:pt>
                <c:pt idx="8464">
                  <c:v>1.75</c:v>
                </c:pt>
                <c:pt idx="8465">
                  <c:v>1.75</c:v>
                </c:pt>
                <c:pt idx="8466">
                  <c:v>1.75</c:v>
                </c:pt>
                <c:pt idx="8467">
                  <c:v>1.75</c:v>
                </c:pt>
                <c:pt idx="8468">
                  <c:v>1.75</c:v>
                </c:pt>
                <c:pt idx="8469">
                  <c:v>1.75</c:v>
                </c:pt>
                <c:pt idx="8470">
                  <c:v>1.75</c:v>
                </c:pt>
                <c:pt idx="8471">
                  <c:v>1.75</c:v>
                </c:pt>
                <c:pt idx="8472">
                  <c:v>1.75</c:v>
                </c:pt>
                <c:pt idx="8473">
                  <c:v>1.75</c:v>
                </c:pt>
                <c:pt idx="8474">
                  <c:v>1.75</c:v>
                </c:pt>
                <c:pt idx="8475">
                  <c:v>1.75</c:v>
                </c:pt>
                <c:pt idx="8476">
                  <c:v>1.75</c:v>
                </c:pt>
                <c:pt idx="8477">
                  <c:v>1.75</c:v>
                </c:pt>
                <c:pt idx="8478">
                  <c:v>1.75</c:v>
                </c:pt>
                <c:pt idx="8479">
                  <c:v>1.75</c:v>
                </c:pt>
                <c:pt idx="8480">
                  <c:v>1.75</c:v>
                </c:pt>
                <c:pt idx="8481">
                  <c:v>1.75</c:v>
                </c:pt>
                <c:pt idx="8482">
                  <c:v>1.75</c:v>
                </c:pt>
                <c:pt idx="8483">
                  <c:v>1.75</c:v>
                </c:pt>
                <c:pt idx="8484">
                  <c:v>1.75</c:v>
                </c:pt>
                <c:pt idx="8485">
                  <c:v>1.75</c:v>
                </c:pt>
                <c:pt idx="8486">
                  <c:v>1.75</c:v>
                </c:pt>
                <c:pt idx="8487">
                  <c:v>1.75</c:v>
                </c:pt>
                <c:pt idx="8488">
                  <c:v>1.75</c:v>
                </c:pt>
                <c:pt idx="8489">
                  <c:v>1.75</c:v>
                </c:pt>
                <c:pt idx="8490">
                  <c:v>1.75</c:v>
                </c:pt>
                <c:pt idx="8491">
                  <c:v>1.75</c:v>
                </c:pt>
                <c:pt idx="8492">
                  <c:v>1.75</c:v>
                </c:pt>
                <c:pt idx="8493">
                  <c:v>1.75</c:v>
                </c:pt>
                <c:pt idx="8494">
                  <c:v>1.75</c:v>
                </c:pt>
                <c:pt idx="8495">
                  <c:v>1.75</c:v>
                </c:pt>
                <c:pt idx="8496">
                  <c:v>1.75</c:v>
                </c:pt>
                <c:pt idx="8497">
                  <c:v>1.75</c:v>
                </c:pt>
                <c:pt idx="8498">
                  <c:v>1.75</c:v>
                </c:pt>
                <c:pt idx="8499">
                  <c:v>1.75</c:v>
                </c:pt>
                <c:pt idx="8500">
                  <c:v>1.75</c:v>
                </c:pt>
                <c:pt idx="8501">
                  <c:v>1.75</c:v>
                </c:pt>
                <c:pt idx="8502">
                  <c:v>1.75</c:v>
                </c:pt>
                <c:pt idx="8503">
                  <c:v>1.75</c:v>
                </c:pt>
                <c:pt idx="8504">
                  <c:v>1.75</c:v>
                </c:pt>
                <c:pt idx="8505">
                  <c:v>1.75</c:v>
                </c:pt>
                <c:pt idx="8506">
                  <c:v>1.75</c:v>
                </c:pt>
                <c:pt idx="8507">
                  <c:v>1.75</c:v>
                </c:pt>
                <c:pt idx="8508">
                  <c:v>1.75</c:v>
                </c:pt>
                <c:pt idx="8509">
                  <c:v>1.75</c:v>
                </c:pt>
                <c:pt idx="8510">
                  <c:v>1.75</c:v>
                </c:pt>
                <c:pt idx="8511">
                  <c:v>1.75</c:v>
                </c:pt>
                <c:pt idx="8512">
                  <c:v>1.75</c:v>
                </c:pt>
                <c:pt idx="8513">
                  <c:v>1.75</c:v>
                </c:pt>
                <c:pt idx="8514">
                  <c:v>1.75</c:v>
                </c:pt>
                <c:pt idx="8515">
                  <c:v>1.75</c:v>
                </c:pt>
                <c:pt idx="8516">
                  <c:v>1.75</c:v>
                </c:pt>
                <c:pt idx="8517">
                  <c:v>1.75</c:v>
                </c:pt>
                <c:pt idx="8518">
                  <c:v>1.75</c:v>
                </c:pt>
                <c:pt idx="8519">
                  <c:v>1.75</c:v>
                </c:pt>
                <c:pt idx="8520">
                  <c:v>1.75</c:v>
                </c:pt>
                <c:pt idx="8521">
                  <c:v>1.75</c:v>
                </c:pt>
                <c:pt idx="8522">
                  <c:v>1.75</c:v>
                </c:pt>
                <c:pt idx="8523">
                  <c:v>1.75</c:v>
                </c:pt>
                <c:pt idx="8524">
                  <c:v>1.75</c:v>
                </c:pt>
                <c:pt idx="8525">
                  <c:v>1.75</c:v>
                </c:pt>
                <c:pt idx="8526">
                  <c:v>1.75</c:v>
                </c:pt>
                <c:pt idx="8527">
                  <c:v>1.75</c:v>
                </c:pt>
                <c:pt idx="8528">
                  <c:v>1.75</c:v>
                </c:pt>
                <c:pt idx="8529">
                  <c:v>1.75</c:v>
                </c:pt>
                <c:pt idx="8530">
                  <c:v>1.75</c:v>
                </c:pt>
                <c:pt idx="8531">
                  <c:v>1.75</c:v>
                </c:pt>
                <c:pt idx="8532">
                  <c:v>1.75</c:v>
                </c:pt>
                <c:pt idx="8533">
                  <c:v>1.75</c:v>
                </c:pt>
                <c:pt idx="8534">
                  <c:v>1.75</c:v>
                </c:pt>
                <c:pt idx="8535">
                  <c:v>1.75</c:v>
                </c:pt>
                <c:pt idx="8536">
                  <c:v>1.75</c:v>
                </c:pt>
                <c:pt idx="8537">
                  <c:v>1.75</c:v>
                </c:pt>
                <c:pt idx="8538">
                  <c:v>1.75</c:v>
                </c:pt>
                <c:pt idx="8539">
                  <c:v>1.75</c:v>
                </c:pt>
                <c:pt idx="8540">
                  <c:v>1.75</c:v>
                </c:pt>
                <c:pt idx="8541">
                  <c:v>1.75</c:v>
                </c:pt>
                <c:pt idx="8542">
                  <c:v>1.75</c:v>
                </c:pt>
                <c:pt idx="8543">
                  <c:v>1.75</c:v>
                </c:pt>
                <c:pt idx="8544">
                  <c:v>1.75</c:v>
                </c:pt>
                <c:pt idx="8545">
                  <c:v>1.75</c:v>
                </c:pt>
                <c:pt idx="8546">
                  <c:v>1.75</c:v>
                </c:pt>
                <c:pt idx="8547">
                  <c:v>1.75</c:v>
                </c:pt>
                <c:pt idx="8548">
                  <c:v>1.75</c:v>
                </c:pt>
                <c:pt idx="8549">
                  <c:v>1.75</c:v>
                </c:pt>
                <c:pt idx="8550">
                  <c:v>1.75</c:v>
                </c:pt>
                <c:pt idx="8551">
                  <c:v>1.75</c:v>
                </c:pt>
                <c:pt idx="8552">
                  <c:v>1.75</c:v>
                </c:pt>
                <c:pt idx="8553">
                  <c:v>1.75</c:v>
                </c:pt>
                <c:pt idx="8554">
                  <c:v>1.75</c:v>
                </c:pt>
                <c:pt idx="8555">
                  <c:v>1.75</c:v>
                </c:pt>
                <c:pt idx="8556">
                  <c:v>1.75</c:v>
                </c:pt>
                <c:pt idx="8557">
                  <c:v>1.75</c:v>
                </c:pt>
                <c:pt idx="8558">
                  <c:v>1.75</c:v>
                </c:pt>
                <c:pt idx="8559">
                  <c:v>1.75</c:v>
                </c:pt>
                <c:pt idx="8560">
                  <c:v>1.75</c:v>
                </c:pt>
                <c:pt idx="8561">
                  <c:v>1.75</c:v>
                </c:pt>
                <c:pt idx="8562">
                  <c:v>1.75</c:v>
                </c:pt>
                <c:pt idx="8563">
                  <c:v>1.75</c:v>
                </c:pt>
                <c:pt idx="8564">
                  <c:v>1.75</c:v>
                </c:pt>
                <c:pt idx="8565">
                  <c:v>1.75</c:v>
                </c:pt>
                <c:pt idx="8566">
                  <c:v>1.75</c:v>
                </c:pt>
                <c:pt idx="8567">
                  <c:v>1.75</c:v>
                </c:pt>
                <c:pt idx="8568">
                  <c:v>1.75</c:v>
                </c:pt>
                <c:pt idx="8569">
                  <c:v>1.75</c:v>
                </c:pt>
                <c:pt idx="8570">
                  <c:v>1.75</c:v>
                </c:pt>
                <c:pt idx="8571">
                  <c:v>1.75</c:v>
                </c:pt>
                <c:pt idx="8572">
                  <c:v>1.75</c:v>
                </c:pt>
                <c:pt idx="8573">
                  <c:v>1.75</c:v>
                </c:pt>
                <c:pt idx="8574">
                  <c:v>1.75</c:v>
                </c:pt>
                <c:pt idx="8575">
                  <c:v>1.75</c:v>
                </c:pt>
                <c:pt idx="8576">
                  <c:v>1.75</c:v>
                </c:pt>
                <c:pt idx="8577">
                  <c:v>1.75</c:v>
                </c:pt>
                <c:pt idx="8578">
                  <c:v>1.75</c:v>
                </c:pt>
                <c:pt idx="8579">
                  <c:v>1.75</c:v>
                </c:pt>
                <c:pt idx="8580">
                  <c:v>1.75</c:v>
                </c:pt>
                <c:pt idx="8581">
                  <c:v>1.75</c:v>
                </c:pt>
                <c:pt idx="8582">
                  <c:v>1.75</c:v>
                </c:pt>
                <c:pt idx="8583">
                  <c:v>1.75</c:v>
                </c:pt>
                <c:pt idx="8584">
                  <c:v>1.75</c:v>
                </c:pt>
                <c:pt idx="8585">
                  <c:v>1.75</c:v>
                </c:pt>
                <c:pt idx="8586">
                  <c:v>1.75</c:v>
                </c:pt>
                <c:pt idx="8587">
                  <c:v>1.75</c:v>
                </c:pt>
                <c:pt idx="8588">
                  <c:v>1.75</c:v>
                </c:pt>
                <c:pt idx="8589">
                  <c:v>1.75</c:v>
                </c:pt>
                <c:pt idx="8590">
                  <c:v>1.75</c:v>
                </c:pt>
                <c:pt idx="8591">
                  <c:v>1.75</c:v>
                </c:pt>
                <c:pt idx="8592">
                  <c:v>1.75</c:v>
                </c:pt>
                <c:pt idx="8593">
                  <c:v>1.75</c:v>
                </c:pt>
                <c:pt idx="8594">
                  <c:v>1.75</c:v>
                </c:pt>
                <c:pt idx="8595">
                  <c:v>1.75</c:v>
                </c:pt>
                <c:pt idx="8596">
                  <c:v>1.75</c:v>
                </c:pt>
                <c:pt idx="8597">
                  <c:v>1.75</c:v>
                </c:pt>
                <c:pt idx="8598">
                  <c:v>1.75</c:v>
                </c:pt>
                <c:pt idx="8599">
                  <c:v>1.75</c:v>
                </c:pt>
                <c:pt idx="8600">
                  <c:v>1.75</c:v>
                </c:pt>
                <c:pt idx="8601">
                  <c:v>1.75</c:v>
                </c:pt>
                <c:pt idx="8602">
                  <c:v>1.75</c:v>
                </c:pt>
                <c:pt idx="8603">
                  <c:v>1.75</c:v>
                </c:pt>
                <c:pt idx="8604">
                  <c:v>1.75</c:v>
                </c:pt>
                <c:pt idx="8605">
                  <c:v>1.75</c:v>
                </c:pt>
                <c:pt idx="8606">
                  <c:v>1.75</c:v>
                </c:pt>
                <c:pt idx="8607">
                  <c:v>1.75</c:v>
                </c:pt>
                <c:pt idx="8608">
                  <c:v>1.75</c:v>
                </c:pt>
                <c:pt idx="8609">
                  <c:v>1.75</c:v>
                </c:pt>
                <c:pt idx="8610">
                  <c:v>1.75</c:v>
                </c:pt>
                <c:pt idx="8611">
                  <c:v>1.75</c:v>
                </c:pt>
                <c:pt idx="8612">
                  <c:v>1.75</c:v>
                </c:pt>
                <c:pt idx="8613">
                  <c:v>1.75</c:v>
                </c:pt>
                <c:pt idx="8614">
                  <c:v>1.75</c:v>
                </c:pt>
                <c:pt idx="8615">
                  <c:v>1.75</c:v>
                </c:pt>
                <c:pt idx="8616">
                  <c:v>1.75</c:v>
                </c:pt>
                <c:pt idx="8617">
                  <c:v>1.75</c:v>
                </c:pt>
                <c:pt idx="8618">
                  <c:v>1.75</c:v>
                </c:pt>
                <c:pt idx="8619">
                  <c:v>1.75</c:v>
                </c:pt>
                <c:pt idx="8620">
                  <c:v>1.75</c:v>
                </c:pt>
                <c:pt idx="8621">
                  <c:v>1.75</c:v>
                </c:pt>
                <c:pt idx="8622">
                  <c:v>1.75</c:v>
                </c:pt>
                <c:pt idx="8623">
                  <c:v>1.75</c:v>
                </c:pt>
                <c:pt idx="8624">
                  <c:v>1.75</c:v>
                </c:pt>
                <c:pt idx="8625">
                  <c:v>1.75</c:v>
                </c:pt>
                <c:pt idx="8626">
                  <c:v>1.75</c:v>
                </c:pt>
                <c:pt idx="8627">
                  <c:v>1.75</c:v>
                </c:pt>
                <c:pt idx="8628">
                  <c:v>1.75</c:v>
                </c:pt>
                <c:pt idx="8629">
                  <c:v>1.75</c:v>
                </c:pt>
                <c:pt idx="8630">
                  <c:v>1.75</c:v>
                </c:pt>
                <c:pt idx="8631">
                  <c:v>1.75</c:v>
                </c:pt>
                <c:pt idx="8632">
                  <c:v>1.75</c:v>
                </c:pt>
                <c:pt idx="8633">
                  <c:v>1.75</c:v>
                </c:pt>
                <c:pt idx="8634">
                  <c:v>1.75</c:v>
                </c:pt>
                <c:pt idx="8635">
                  <c:v>1.75</c:v>
                </c:pt>
                <c:pt idx="8636">
                  <c:v>1.75</c:v>
                </c:pt>
                <c:pt idx="8637">
                  <c:v>1.75</c:v>
                </c:pt>
                <c:pt idx="8638">
                  <c:v>1.75</c:v>
                </c:pt>
                <c:pt idx="8639">
                  <c:v>1.75</c:v>
                </c:pt>
                <c:pt idx="8640">
                  <c:v>1.75</c:v>
                </c:pt>
                <c:pt idx="8641">
                  <c:v>1.75</c:v>
                </c:pt>
                <c:pt idx="8642">
                  <c:v>1.75</c:v>
                </c:pt>
                <c:pt idx="8643">
                  <c:v>2</c:v>
                </c:pt>
                <c:pt idx="8644">
                  <c:v>2</c:v>
                </c:pt>
                <c:pt idx="8645">
                  <c:v>2</c:v>
                </c:pt>
                <c:pt idx="8646">
                  <c:v>2</c:v>
                </c:pt>
                <c:pt idx="8647">
                  <c:v>2</c:v>
                </c:pt>
                <c:pt idx="8648">
                  <c:v>2</c:v>
                </c:pt>
                <c:pt idx="8649">
                  <c:v>2</c:v>
                </c:pt>
                <c:pt idx="8650">
                  <c:v>2</c:v>
                </c:pt>
                <c:pt idx="8651">
                  <c:v>2</c:v>
                </c:pt>
                <c:pt idx="8652">
                  <c:v>2</c:v>
                </c:pt>
                <c:pt idx="8653">
                  <c:v>2</c:v>
                </c:pt>
                <c:pt idx="8654">
                  <c:v>2</c:v>
                </c:pt>
                <c:pt idx="8655">
                  <c:v>2</c:v>
                </c:pt>
                <c:pt idx="8656">
                  <c:v>2</c:v>
                </c:pt>
                <c:pt idx="8657">
                  <c:v>2</c:v>
                </c:pt>
                <c:pt idx="8658">
                  <c:v>2</c:v>
                </c:pt>
                <c:pt idx="8659">
                  <c:v>2</c:v>
                </c:pt>
                <c:pt idx="8660">
                  <c:v>2</c:v>
                </c:pt>
                <c:pt idx="8661">
                  <c:v>2</c:v>
                </c:pt>
                <c:pt idx="8662">
                  <c:v>2</c:v>
                </c:pt>
                <c:pt idx="8663">
                  <c:v>2</c:v>
                </c:pt>
                <c:pt idx="8664">
                  <c:v>2</c:v>
                </c:pt>
                <c:pt idx="8665">
                  <c:v>2</c:v>
                </c:pt>
                <c:pt idx="8666">
                  <c:v>2</c:v>
                </c:pt>
                <c:pt idx="8667">
                  <c:v>2</c:v>
                </c:pt>
                <c:pt idx="8668">
                  <c:v>2</c:v>
                </c:pt>
                <c:pt idx="8669">
                  <c:v>2</c:v>
                </c:pt>
                <c:pt idx="8670">
                  <c:v>2</c:v>
                </c:pt>
                <c:pt idx="8671">
                  <c:v>2</c:v>
                </c:pt>
                <c:pt idx="8672">
                  <c:v>2</c:v>
                </c:pt>
                <c:pt idx="8673">
                  <c:v>2</c:v>
                </c:pt>
                <c:pt idx="8674">
                  <c:v>2</c:v>
                </c:pt>
                <c:pt idx="8675">
                  <c:v>2</c:v>
                </c:pt>
                <c:pt idx="8676">
                  <c:v>2</c:v>
                </c:pt>
                <c:pt idx="8677">
                  <c:v>2</c:v>
                </c:pt>
                <c:pt idx="8678">
                  <c:v>2.5</c:v>
                </c:pt>
                <c:pt idx="8679">
                  <c:v>2.5</c:v>
                </c:pt>
                <c:pt idx="8680">
                  <c:v>2.5</c:v>
                </c:pt>
                <c:pt idx="8681">
                  <c:v>2.5</c:v>
                </c:pt>
                <c:pt idx="8682">
                  <c:v>2.5</c:v>
                </c:pt>
                <c:pt idx="8683">
                  <c:v>2.5</c:v>
                </c:pt>
                <c:pt idx="8684">
                  <c:v>2.5</c:v>
                </c:pt>
                <c:pt idx="8685">
                  <c:v>2.5</c:v>
                </c:pt>
                <c:pt idx="8686">
                  <c:v>2.5</c:v>
                </c:pt>
                <c:pt idx="8687">
                  <c:v>2.5</c:v>
                </c:pt>
                <c:pt idx="8688">
                  <c:v>2.5</c:v>
                </c:pt>
                <c:pt idx="8689">
                  <c:v>2.5</c:v>
                </c:pt>
                <c:pt idx="8690">
                  <c:v>2.5</c:v>
                </c:pt>
                <c:pt idx="8691">
                  <c:v>2.5</c:v>
                </c:pt>
                <c:pt idx="8692">
                  <c:v>2.5</c:v>
                </c:pt>
                <c:pt idx="8693">
                  <c:v>2.5</c:v>
                </c:pt>
                <c:pt idx="8694">
                  <c:v>2.5</c:v>
                </c:pt>
                <c:pt idx="8695">
                  <c:v>2.5</c:v>
                </c:pt>
                <c:pt idx="8696">
                  <c:v>2.5</c:v>
                </c:pt>
                <c:pt idx="8697">
                  <c:v>2.5</c:v>
                </c:pt>
                <c:pt idx="8698">
                  <c:v>2.5</c:v>
                </c:pt>
                <c:pt idx="8699">
                  <c:v>2.5</c:v>
                </c:pt>
                <c:pt idx="8700">
                  <c:v>2.5</c:v>
                </c:pt>
                <c:pt idx="8701">
                  <c:v>2.5</c:v>
                </c:pt>
                <c:pt idx="8702">
                  <c:v>2.5</c:v>
                </c:pt>
                <c:pt idx="8703">
                  <c:v>2.5</c:v>
                </c:pt>
                <c:pt idx="8704">
                  <c:v>2.5</c:v>
                </c:pt>
                <c:pt idx="8705">
                  <c:v>2.5</c:v>
                </c:pt>
                <c:pt idx="8706">
                  <c:v>2.5</c:v>
                </c:pt>
                <c:pt idx="8707">
                  <c:v>2.5</c:v>
                </c:pt>
                <c:pt idx="8708">
                  <c:v>2.5</c:v>
                </c:pt>
                <c:pt idx="8709">
                  <c:v>2.5</c:v>
                </c:pt>
                <c:pt idx="8710">
                  <c:v>2.5</c:v>
                </c:pt>
                <c:pt idx="8711">
                  <c:v>2.5</c:v>
                </c:pt>
                <c:pt idx="8712">
                  <c:v>2.5</c:v>
                </c:pt>
                <c:pt idx="8713">
                  <c:v>3</c:v>
                </c:pt>
                <c:pt idx="8714">
                  <c:v>3</c:v>
                </c:pt>
                <c:pt idx="8715">
                  <c:v>3</c:v>
                </c:pt>
                <c:pt idx="8716">
                  <c:v>3</c:v>
                </c:pt>
                <c:pt idx="8717">
                  <c:v>3</c:v>
                </c:pt>
                <c:pt idx="8718">
                  <c:v>3</c:v>
                </c:pt>
                <c:pt idx="8719">
                  <c:v>3</c:v>
                </c:pt>
                <c:pt idx="8720">
                  <c:v>3</c:v>
                </c:pt>
                <c:pt idx="8721">
                  <c:v>3</c:v>
                </c:pt>
                <c:pt idx="8722">
                  <c:v>3</c:v>
                </c:pt>
                <c:pt idx="8723">
                  <c:v>3</c:v>
                </c:pt>
                <c:pt idx="8724">
                  <c:v>3</c:v>
                </c:pt>
                <c:pt idx="8725">
                  <c:v>3</c:v>
                </c:pt>
                <c:pt idx="8726">
                  <c:v>3</c:v>
                </c:pt>
                <c:pt idx="8727">
                  <c:v>3</c:v>
                </c:pt>
                <c:pt idx="8728">
                  <c:v>3.5</c:v>
                </c:pt>
                <c:pt idx="8729">
                  <c:v>3.5</c:v>
                </c:pt>
                <c:pt idx="8730">
                  <c:v>3.5</c:v>
                </c:pt>
                <c:pt idx="8731">
                  <c:v>3.5</c:v>
                </c:pt>
                <c:pt idx="8732">
                  <c:v>3.5</c:v>
                </c:pt>
                <c:pt idx="8733">
                  <c:v>3.5</c:v>
                </c:pt>
                <c:pt idx="8734">
                  <c:v>3.5</c:v>
                </c:pt>
                <c:pt idx="8735">
                  <c:v>3.5</c:v>
                </c:pt>
                <c:pt idx="8736">
                  <c:v>3.5</c:v>
                </c:pt>
                <c:pt idx="8737">
                  <c:v>3.5</c:v>
                </c:pt>
                <c:pt idx="8738">
                  <c:v>3.5</c:v>
                </c:pt>
                <c:pt idx="8739">
                  <c:v>3.5</c:v>
                </c:pt>
                <c:pt idx="8740">
                  <c:v>3.5</c:v>
                </c:pt>
                <c:pt idx="8741">
                  <c:v>3.5</c:v>
                </c:pt>
                <c:pt idx="8742">
                  <c:v>3.5</c:v>
                </c:pt>
                <c:pt idx="8743">
                  <c:v>3.5</c:v>
                </c:pt>
                <c:pt idx="8744">
                  <c:v>3.5</c:v>
                </c:pt>
                <c:pt idx="8745">
                  <c:v>3.5</c:v>
                </c:pt>
                <c:pt idx="8746">
                  <c:v>3.5</c:v>
                </c:pt>
                <c:pt idx="8747">
                  <c:v>3.5</c:v>
                </c:pt>
                <c:pt idx="8748">
                  <c:v>3.5</c:v>
                </c:pt>
                <c:pt idx="8749">
                  <c:v>3.5</c:v>
                </c:pt>
                <c:pt idx="8750">
                  <c:v>3.5</c:v>
                </c:pt>
                <c:pt idx="8751">
                  <c:v>3.5</c:v>
                </c:pt>
                <c:pt idx="8752">
                  <c:v>3.5</c:v>
                </c:pt>
                <c:pt idx="8753">
                  <c:v>3.5</c:v>
                </c:pt>
                <c:pt idx="8754">
                  <c:v>3.5</c:v>
                </c:pt>
                <c:pt idx="8755">
                  <c:v>3.75</c:v>
                </c:pt>
                <c:pt idx="8756">
                  <c:v>3.75</c:v>
                </c:pt>
                <c:pt idx="8757">
                  <c:v>3.75</c:v>
                </c:pt>
                <c:pt idx="8758">
                  <c:v>3.75</c:v>
                </c:pt>
                <c:pt idx="8759">
                  <c:v>3.75</c:v>
                </c:pt>
                <c:pt idx="8760">
                  <c:v>3.75</c:v>
                </c:pt>
                <c:pt idx="8761">
                  <c:v>3.75</c:v>
                </c:pt>
                <c:pt idx="8762">
                  <c:v>3.75</c:v>
                </c:pt>
                <c:pt idx="8763">
                  <c:v>3.75</c:v>
                </c:pt>
                <c:pt idx="8764">
                  <c:v>3.75</c:v>
                </c:pt>
                <c:pt idx="8765">
                  <c:v>3.75</c:v>
                </c:pt>
                <c:pt idx="8766">
                  <c:v>3.75</c:v>
                </c:pt>
                <c:pt idx="8767">
                  <c:v>3.75</c:v>
                </c:pt>
                <c:pt idx="8768">
                  <c:v>3.75</c:v>
                </c:pt>
                <c:pt idx="8769">
                  <c:v>3.75</c:v>
                </c:pt>
                <c:pt idx="8770">
                  <c:v>3.75</c:v>
                </c:pt>
                <c:pt idx="8771">
                  <c:v>3.75</c:v>
                </c:pt>
                <c:pt idx="8772">
                  <c:v>3.75</c:v>
                </c:pt>
                <c:pt idx="8773">
                  <c:v>3.75</c:v>
                </c:pt>
                <c:pt idx="8774">
                  <c:v>3.75</c:v>
                </c:pt>
                <c:pt idx="8775">
                  <c:v>3.75</c:v>
                </c:pt>
                <c:pt idx="8776">
                  <c:v>3.75</c:v>
                </c:pt>
                <c:pt idx="8777">
                  <c:v>3.75</c:v>
                </c:pt>
                <c:pt idx="8778">
                  <c:v>3.75</c:v>
                </c:pt>
                <c:pt idx="8779">
                  <c:v>3.75</c:v>
                </c:pt>
                <c:pt idx="8780">
                  <c:v>3.75</c:v>
                </c:pt>
                <c:pt idx="8781">
                  <c:v>3.75</c:v>
                </c:pt>
                <c:pt idx="8782">
                  <c:v>3.75</c:v>
                </c:pt>
                <c:pt idx="8783">
                  <c:v>3.75</c:v>
                </c:pt>
                <c:pt idx="8784">
                  <c:v>3.75</c:v>
                </c:pt>
                <c:pt idx="8785">
                  <c:v>3.75</c:v>
                </c:pt>
                <c:pt idx="8786">
                  <c:v>3.75</c:v>
                </c:pt>
                <c:pt idx="8787">
                  <c:v>3.75</c:v>
                </c:pt>
                <c:pt idx="8788">
                  <c:v>3.75</c:v>
                </c:pt>
                <c:pt idx="8789">
                  <c:v>3.75</c:v>
                </c:pt>
                <c:pt idx="8790">
                  <c:v>3.75</c:v>
                </c:pt>
                <c:pt idx="8791">
                  <c:v>3.75</c:v>
                </c:pt>
                <c:pt idx="8792">
                  <c:v>3.75</c:v>
                </c:pt>
                <c:pt idx="8793">
                  <c:v>3.75</c:v>
                </c:pt>
                <c:pt idx="8794">
                  <c:v>3.75</c:v>
                </c:pt>
                <c:pt idx="8795">
                  <c:v>3.75</c:v>
                </c:pt>
                <c:pt idx="8796">
                  <c:v>3.75</c:v>
                </c:pt>
                <c:pt idx="8797">
                  <c:v>3.75</c:v>
                </c:pt>
                <c:pt idx="8798">
                  <c:v>3.75</c:v>
                </c:pt>
                <c:pt idx="8799">
                  <c:v>3.75</c:v>
                </c:pt>
                <c:pt idx="8800">
                  <c:v>3.75</c:v>
                </c:pt>
                <c:pt idx="8801">
                  <c:v>3.75</c:v>
                </c:pt>
                <c:pt idx="8802">
                  <c:v>3.75</c:v>
                </c:pt>
                <c:pt idx="8803">
                  <c:v>3.75</c:v>
                </c:pt>
                <c:pt idx="8804">
                  <c:v>3.75</c:v>
                </c:pt>
                <c:pt idx="8805">
                  <c:v>3.75</c:v>
                </c:pt>
                <c:pt idx="8806">
                  <c:v>3.75</c:v>
                </c:pt>
                <c:pt idx="8807">
                  <c:v>3.75</c:v>
                </c:pt>
                <c:pt idx="8808">
                  <c:v>3.75</c:v>
                </c:pt>
                <c:pt idx="8809">
                  <c:v>3.75</c:v>
                </c:pt>
                <c:pt idx="8810">
                  <c:v>4</c:v>
                </c:pt>
                <c:pt idx="8811">
                  <c:v>4</c:v>
                </c:pt>
                <c:pt idx="8812">
                  <c:v>4</c:v>
                </c:pt>
                <c:pt idx="8813">
                  <c:v>4</c:v>
                </c:pt>
                <c:pt idx="8814">
                  <c:v>4</c:v>
                </c:pt>
                <c:pt idx="8815">
                  <c:v>4</c:v>
                </c:pt>
                <c:pt idx="8816">
                  <c:v>4</c:v>
                </c:pt>
                <c:pt idx="8817">
                  <c:v>4</c:v>
                </c:pt>
                <c:pt idx="8818">
                  <c:v>4</c:v>
                </c:pt>
                <c:pt idx="8819">
                  <c:v>4</c:v>
                </c:pt>
                <c:pt idx="8820">
                  <c:v>4</c:v>
                </c:pt>
                <c:pt idx="8821">
                  <c:v>4</c:v>
                </c:pt>
                <c:pt idx="8822">
                  <c:v>4</c:v>
                </c:pt>
                <c:pt idx="8823">
                  <c:v>4</c:v>
                </c:pt>
                <c:pt idx="8824">
                  <c:v>4</c:v>
                </c:pt>
                <c:pt idx="8825">
                  <c:v>4</c:v>
                </c:pt>
                <c:pt idx="8826">
                  <c:v>4</c:v>
                </c:pt>
                <c:pt idx="8827">
                  <c:v>4</c:v>
                </c:pt>
                <c:pt idx="8828">
                  <c:v>4</c:v>
                </c:pt>
                <c:pt idx="8829">
                  <c:v>4</c:v>
                </c:pt>
                <c:pt idx="8830">
                  <c:v>4</c:v>
                </c:pt>
                <c:pt idx="8831">
                  <c:v>4</c:v>
                </c:pt>
                <c:pt idx="8832">
                  <c:v>4</c:v>
                </c:pt>
                <c:pt idx="8833">
                  <c:v>4</c:v>
                </c:pt>
                <c:pt idx="8834">
                  <c:v>4</c:v>
                </c:pt>
                <c:pt idx="8835">
                  <c:v>4</c:v>
                </c:pt>
                <c:pt idx="8836">
                  <c:v>4</c:v>
                </c:pt>
                <c:pt idx="8837">
                  <c:v>4</c:v>
                </c:pt>
                <c:pt idx="8838">
                  <c:v>4</c:v>
                </c:pt>
                <c:pt idx="8839">
                  <c:v>4</c:v>
                </c:pt>
                <c:pt idx="8840">
                  <c:v>4</c:v>
                </c:pt>
                <c:pt idx="8841">
                  <c:v>4</c:v>
                </c:pt>
                <c:pt idx="8842">
                  <c:v>4</c:v>
                </c:pt>
                <c:pt idx="8843">
                  <c:v>4</c:v>
                </c:pt>
                <c:pt idx="8844">
                  <c:v>4</c:v>
                </c:pt>
                <c:pt idx="8845">
                  <c:v>4</c:v>
                </c:pt>
                <c:pt idx="8846">
                  <c:v>4</c:v>
                </c:pt>
                <c:pt idx="8847">
                  <c:v>4</c:v>
                </c:pt>
                <c:pt idx="8848">
                  <c:v>4</c:v>
                </c:pt>
                <c:pt idx="8849">
                  <c:v>4</c:v>
                </c:pt>
                <c:pt idx="8850">
                  <c:v>4</c:v>
                </c:pt>
                <c:pt idx="8851">
                  <c:v>4</c:v>
                </c:pt>
                <c:pt idx="8852">
                  <c:v>4</c:v>
                </c:pt>
                <c:pt idx="8853">
                  <c:v>4.5</c:v>
                </c:pt>
                <c:pt idx="8854">
                  <c:v>4.5</c:v>
                </c:pt>
                <c:pt idx="8855">
                  <c:v>4.5</c:v>
                </c:pt>
                <c:pt idx="8856">
                  <c:v>4.5</c:v>
                </c:pt>
                <c:pt idx="8857">
                  <c:v>4.5</c:v>
                </c:pt>
                <c:pt idx="8858">
                  <c:v>4.5</c:v>
                </c:pt>
                <c:pt idx="8859">
                  <c:v>4.5</c:v>
                </c:pt>
                <c:pt idx="8860">
                  <c:v>4.5</c:v>
                </c:pt>
                <c:pt idx="8861">
                  <c:v>4.5</c:v>
                </c:pt>
                <c:pt idx="8862">
                  <c:v>4.5</c:v>
                </c:pt>
                <c:pt idx="8863">
                  <c:v>4.5</c:v>
                </c:pt>
                <c:pt idx="8864">
                  <c:v>4.5</c:v>
                </c:pt>
                <c:pt idx="8865">
                  <c:v>4.5</c:v>
                </c:pt>
                <c:pt idx="8866">
                  <c:v>4.5</c:v>
                </c:pt>
                <c:pt idx="8867">
                  <c:v>4.5</c:v>
                </c:pt>
                <c:pt idx="8868">
                  <c:v>4.5</c:v>
                </c:pt>
                <c:pt idx="8869">
                  <c:v>4.5</c:v>
                </c:pt>
                <c:pt idx="8870">
                  <c:v>4.5</c:v>
                </c:pt>
                <c:pt idx="8871">
                  <c:v>4.5</c:v>
                </c:pt>
                <c:pt idx="8872">
                  <c:v>4.5</c:v>
                </c:pt>
                <c:pt idx="8873">
                  <c:v>4.5</c:v>
                </c:pt>
                <c:pt idx="8874">
                  <c:v>4.5</c:v>
                </c:pt>
                <c:pt idx="8875">
                  <c:v>4.5</c:v>
                </c:pt>
                <c:pt idx="8876">
                  <c:v>4.5</c:v>
                </c:pt>
                <c:pt idx="8877">
                  <c:v>4.5</c:v>
                </c:pt>
                <c:pt idx="8878">
                  <c:v>4.5</c:v>
                </c:pt>
                <c:pt idx="8879">
                  <c:v>4.5</c:v>
                </c:pt>
                <c:pt idx="8880">
                  <c:v>5</c:v>
                </c:pt>
                <c:pt idx="8881">
                  <c:v>5</c:v>
                </c:pt>
                <c:pt idx="8882">
                  <c:v>5</c:v>
                </c:pt>
                <c:pt idx="8883">
                  <c:v>5</c:v>
                </c:pt>
                <c:pt idx="8884">
                  <c:v>5</c:v>
                </c:pt>
                <c:pt idx="8885">
                  <c:v>5</c:v>
                </c:pt>
                <c:pt idx="8886">
                  <c:v>5</c:v>
                </c:pt>
                <c:pt idx="8887">
                  <c:v>5</c:v>
                </c:pt>
                <c:pt idx="8888">
                  <c:v>5</c:v>
                </c:pt>
                <c:pt idx="8889">
                  <c:v>5</c:v>
                </c:pt>
                <c:pt idx="8890">
                  <c:v>5</c:v>
                </c:pt>
                <c:pt idx="8891">
                  <c:v>5</c:v>
                </c:pt>
                <c:pt idx="8892">
                  <c:v>5</c:v>
                </c:pt>
                <c:pt idx="8893">
                  <c:v>5</c:v>
                </c:pt>
                <c:pt idx="8894">
                  <c:v>5</c:v>
                </c:pt>
                <c:pt idx="8895">
                  <c:v>5</c:v>
                </c:pt>
                <c:pt idx="8896">
                  <c:v>5</c:v>
                </c:pt>
                <c:pt idx="8897">
                  <c:v>5</c:v>
                </c:pt>
                <c:pt idx="8898">
                  <c:v>5</c:v>
                </c:pt>
                <c:pt idx="8899">
                  <c:v>5</c:v>
                </c:pt>
                <c:pt idx="8900">
                  <c:v>5</c:v>
                </c:pt>
                <c:pt idx="8901">
                  <c:v>5</c:v>
                </c:pt>
                <c:pt idx="8902">
                  <c:v>5</c:v>
                </c:pt>
                <c:pt idx="8903">
                  <c:v>5</c:v>
                </c:pt>
                <c:pt idx="8904">
                  <c:v>5</c:v>
                </c:pt>
                <c:pt idx="8905">
                  <c:v>5</c:v>
                </c:pt>
                <c:pt idx="8906">
                  <c:v>5</c:v>
                </c:pt>
                <c:pt idx="8907">
                  <c:v>5</c:v>
                </c:pt>
                <c:pt idx="8908">
                  <c:v>5</c:v>
                </c:pt>
                <c:pt idx="8909">
                  <c:v>5.5</c:v>
                </c:pt>
                <c:pt idx="8910">
                  <c:v>5.5</c:v>
                </c:pt>
                <c:pt idx="8911">
                  <c:v>5.5</c:v>
                </c:pt>
                <c:pt idx="8912">
                  <c:v>5.5</c:v>
                </c:pt>
                <c:pt idx="8913">
                  <c:v>5.5</c:v>
                </c:pt>
                <c:pt idx="8914">
                  <c:v>5.5</c:v>
                </c:pt>
                <c:pt idx="8915">
                  <c:v>5.5</c:v>
                </c:pt>
                <c:pt idx="8916">
                  <c:v>5.5</c:v>
                </c:pt>
                <c:pt idx="8917">
                  <c:v>5.5</c:v>
                </c:pt>
                <c:pt idx="8918">
                  <c:v>5.5</c:v>
                </c:pt>
                <c:pt idx="8919">
                  <c:v>5.5</c:v>
                </c:pt>
                <c:pt idx="8920">
                  <c:v>5.5</c:v>
                </c:pt>
                <c:pt idx="8921">
                  <c:v>5.5</c:v>
                </c:pt>
                <c:pt idx="8922">
                  <c:v>5.5</c:v>
                </c:pt>
                <c:pt idx="8923">
                  <c:v>5.5</c:v>
                </c:pt>
                <c:pt idx="8924">
                  <c:v>5.5</c:v>
                </c:pt>
                <c:pt idx="8925">
                  <c:v>5.5</c:v>
                </c:pt>
                <c:pt idx="8926">
                  <c:v>5.5</c:v>
                </c:pt>
                <c:pt idx="8927">
                  <c:v>5.5</c:v>
                </c:pt>
                <c:pt idx="8928">
                  <c:v>5.5</c:v>
                </c:pt>
                <c:pt idx="8929">
                  <c:v>5.5</c:v>
                </c:pt>
                <c:pt idx="8930">
                  <c:v>5.5</c:v>
                </c:pt>
                <c:pt idx="8931">
                  <c:v>5.5</c:v>
                </c:pt>
                <c:pt idx="8932">
                  <c:v>5.5</c:v>
                </c:pt>
                <c:pt idx="8933">
                  <c:v>5.5</c:v>
                </c:pt>
                <c:pt idx="8934">
                  <c:v>5.5</c:v>
                </c:pt>
                <c:pt idx="8935">
                  <c:v>5.5</c:v>
                </c:pt>
                <c:pt idx="8936">
                  <c:v>5.5</c:v>
                </c:pt>
                <c:pt idx="8937">
                  <c:v>5.5</c:v>
                </c:pt>
                <c:pt idx="8938">
                  <c:v>5.5</c:v>
                </c:pt>
                <c:pt idx="8939">
                  <c:v>5.5</c:v>
                </c:pt>
                <c:pt idx="8940">
                  <c:v>5.5</c:v>
                </c:pt>
                <c:pt idx="8941">
                  <c:v>5.5</c:v>
                </c:pt>
                <c:pt idx="8942">
                  <c:v>5.5</c:v>
                </c:pt>
                <c:pt idx="8943">
                  <c:v>5.5</c:v>
                </c:pt>
                <c:pt idx="8944">
                  <c:v>5.5</c:v>
                </c:pt>
                <c:pt idx="8945">
                  <c:v>5.5</c:v>
                </c:pt>
                <c:pt idx="8946">
                  <c:v>5.5</c:v>
                </c:pt>
                <c:pt idx="8947">
                  <c:v>5.5</c:v>
                </c:pt>
                <c:pt idx="8948">
                  <c:v>5.5</c:v>
                </c:pt>
                <c:pt idx="8949">
                  <c:v>5.5</c:v>
                </c:pt>
                <c:pt idx="8950">
                  <c:v>5.5</c:v>
                </c:pt>
                <c:pt idx="8951">
                  <c:v>5.5</c:v>
                </c:pt>
                <c:pt idx="8952">
                  <c:v>5.5</c:v>
                </c:pt>
                <c:pt idx="8953">
                  <c:v>5.5</c:v>
                </c:pt>
                <c:pt idx="8954">
                  <c:v>5.5</c:v>
                </c:pt>
                <c:pt idx="8955">
                  <c:v>5.5</c:v>
                </c:pt>
                <c:pt idx="8956">
                  <c:v>5.5</c:v>
                </c:pt>
                <c:pt idx="8957">
                  <c:v>6</c:v>
                </c:pt>
                <c:pt idx="8958">
                  <c:v>6</c:v>
                </c:pt>
                <c:pt idx="8959">
                  <c:v>6</c:v>
                </c:pt>
                <c:pt idx="8960">
                  <c:v>6</c:v>
                </c:pt>
                <c:pt idx="8961">
                  <c:v>6</c:v>
                </c:pt>
                <c:pt idx="8962">
                  <c:v>6</c:v>
                </c:pt>
                <c:pt idx="8963">
                  <c:v>6</c:v>
                </c:pt>
                <c:pt idx="8964">
                  <c:v>6</c:v>
                </c:pt>
                <c:pt idx="8965">
                  <c:v>6</c:v>
                </c:pt>
                <c:pt idx="8966">
                  <c:v>6</c:v>
                </c:pt>
                <c:pt idx="8967">
                  <c:v>6</c:v>
                </c:pt>
                <c:pt idx="8968">
                  <c:v>6</c:v>
                </c:pt>
                <c:pt idx="8969">
                  <c:v>6</c:v>
                </c:pt>
                <c:pt idx="8970">
                  <c:v>6</c:v>
                </c:pt>
                <c:pt idx="8971">
                  <c:v>6</c:v>
                </c:pt>
                <c:pt idx="8972">
                  <c:v>6</c:v>
                </c:pt>
                <c:pt idx="8973">
                  <c:v>6</c:v>
                </c:pt>
                <c:pt idx="8974">
                  <c:v>6</c:v>
                </c:pt>
                <c:pt idx="8975">
                  <c:v>6</c:v>
                </c:pt>
                <c:pt idx="8976">
                  <c:v>6</c:v>
                </c:pt>
                <c:pt idx="8977">
                  <c:v>6</c:v>
                </c:pt>
                <c:pt idx="8978">
                  <c:v>6</c:v>
                </c:pt>
                <c:pt idx="8979">
                  <c:v>6</c:v>
                </c:pt>
                <c:pt idx="8980">
                  <c:v>6</c:v>
                </c:pt>
                <c:pt idx="8981">
                  <c:v>6</c:v>
                </c:pt>
                <c:pt idx="8982">
                  <c:v>6</c:v>
                </c:pt>
                <c:pt idx="8983">
                  <c:v>6</c:v>
                </c:pt>
                <c:pt idx="8984">
                  <c:v>6</c:v>
                </c:pt>
                <c:pt idx="8985">
                  <c:v>6.5</c:v>
                </c:pt>
                <c:pt idx="8986">
                  <c:v>6.5</c:v>
                </c:pt>
                <c:pt idx="8987">
                  <c:v>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C5-4F34-BAA3-77DD8F361C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8663712"/>
        <c:axId val="928704384"/>
      </c:lineChart>
      <c:lineChart>
        <c:grouping val="standard"/>
        <c:varyColors val="0"/>
        <c:ser>
          <c:idx val="1"/>
          <c:order val="1"/>
          <c:tx>
            <c:strRef>
              <c:f>'FFR, PE인덱스'!$C$1</c:f>
              <c:strCache>
                <c:ptCount val="1"/>
                <c:pt idx="0">
                  <c:v>PE 인덱스</c:v>
                </c:pt>
              </c:strCache>
            </c:strRef>
          </c:tx>
          <c:spPr>
            <a:ln w="19050" cap="rnd">
              <a:solidFill>
                <a:srgbClr val="EC3B67"/>
              </a:solidFill>
              <a:round/>
            </a:ln>
            <a:effectLst/>
          </c:spPr>
          <c:marker>
            <c:symbol val="none"/>
          </c:marker>
          <c:cat>
            <c:numRef>
              <c:f>'FFR, PE인덱스'!$A$2:$A$8989</c:f>
              <c:numCache>
                <c:formatCode>yyyy\-mm\-dd</c:formatCode>
                <c:ptCount val="8988"/>
                <c:pt idx="0">
                  <c:v>45878</c:v>
                </c:pt>
                <c:pt idx="1">
                  <c:v>45877</c:v>
                </c:pt>
                <c:pt idx="2">
                  <c:v>45876</c:v>
                </c:pt>
                <c:pt idx="3">
                  <c:v>45875</c:v>
                </c:pt>
                <c:pt idx="4">
                  <c:v>45874</c:v>
                </c:pt>
                <c:pt idx="5">
                  <c:v>45873</c:v>
                </c:pt>
                <c:pt idx="6">
                  <c:v>45872</c:v>
                </c:pt>
                <c:pt idx="7">
                  <c:v>45871</c:v>
                </c:pt>
                <c:pt idx="8">
                  <c:v>45870</c:v>
                </c:pt>
                <c:pt idx="9">
                  <c:v>45869</c:v>
                </c:pt>
                <c:pt idx="10">
                  <c:v>45868</c:v>
                </c:pt>
                <c:pt idx="11">
                  <c:v>45867</c:v>
                </c:pt>
                <c:pt idx="12">
                  <c:v>45866</c:v>
                </c:pt>
                <c:pt idx="13">
                  <c:v>45865</c:v>
                </c:pt>
                <c:pt idx="14">
                  <c:v>45864</c:v>
                </c:pt>
                <c:pt idx="15">
                  <c:v>45863</c:v>
                </c:pt>
                <c:pt idx="16">
                  <c:v>45862</c:v>
                </c:pt>
                <c:pt idx="17">
                  <c:v>45861</c:v>
                </c:pt>
                <c:pt idx="18">
                  <c:v>45860</c:v>
                </c:pt>
                <c:pt idx="19">
                  <c:v>45859</c:v>
                </c:pt>
                <c:pt idx="20">
                  <c:v>45858</c:v>
                </c:pt>
                <c:pt idx="21">
                  <c:v>45857</c:v>
                </c:pt>
                <c:pt idx="22">
                  <c:v>45856</c:v>
                </c:pt>
                <c:pt idx="23">
                  <c:v>45855</c:v>
                </c:pt>
                <c:pt idx="24">
                  <c:v>45854</c:v>
                </c:pt>
                <c:pt idx="25">
                  <c:v>45853</c:v>
                </c:pt>
                <c:pt idx="26">
                  <c:v>45852</c:v>
                </c:pt>
                <c:pt idx="27">
                  <c:v>45851</c:v>
                </c:pt>
                <c:pt idx="28">
                  <c:v>45850</c:v>
                </c:pt>
                <c:pt idx="29">
                  <c:v>45849</c:v>
                </c:pt>
                <c:pt idx="30">
                  <c:v>45848</c:v>
                </c:pt>
                <c:pt idx="31">
                  <c:v>45847</c:v>
                </c:pt>
                <c:pt idx="32">
                  <c:v>45846</c:v>
                </c:pt>
                <c:pt idx="33">
                  <c:v>45845</c:v>
                </c:pt>
                <c:pt idx="34">
                  <c:v>45844</c:v>
                </c:pt>
                <c:pt idx="35">
                  <c:v>45843</c:v>
                </c:pt>
                <c:pt idx="36">
                  <c:v>45842</c:v>
                </c:pt>
                <c:pt idx="37">
                  <c:v>45841</c:v>
                </c:pt>
                <c:pt idx="38">
                  <c:v>45840</c:v>
                </c:pt>
                <c:pt idx="39">
                  <c:v>45839</c:v>
                </c:pt>
                <c:pt idx="40">
                  <c:v>45838</c:v>
                </c:pt>
                <c:pt idx="41">
                  <c:v>45837</c:v>
                </c:pt>
                <c:pt idx="42">
                  <c:v>45836</c:v>
                </c:pt>
                <c:pt idx="43">
                  <c:v>45835</c:v>
                </c:pt>
                <c:pt idx="44">
                  <c:v>45834</c:v>
                </c:pt>
                <c:pt idx="45">
                  <c:v>45833</c:v>
                </c:pt>
                <c:pt idx="46">
                  <c:v>45832</c:v>
                </c:pt>
                <c:pt idx="47">
                  <c:v>45831</c:v>
                </c:pt>
                <c:pt idx="48">
                  <c:v>45830</c:v>
                </c:pt>
                <c:pt idx="49">
                  <c:v>45829</c:v>
                </c:pt>
                <c:pt idx="50">
                  <c:v>45828</c:v>
                </c:pt>
                <c:pt idx="51">
                  <c:v>45827</c:v>
                </c:pt>
                <c:pt idx="52">
                  <c:v>45826</c:v>
                </c:pt>
                <c:pt idx="53">
                  <c:v>45825</c:v>
                </c:pt>
                <c:pt idx="54">
                  <c:v>45824</c:v>
                </c:pt>
                <c:pt idx="55">
                  <c:v>45823</c:v>
                </c:pt>
                <c:pt idx="56">
                  <c:v>45822</c:v>
                </c:pt>
                <c:pt idx="57">
                  <c:v>45821</c:v>
                </c:pt>
                <c:pt idx="58">
                  <c:v>45820</c:v>
                </c:pt>
                <c:pt idx="59">
                  <c:v>45819</c:v>
                </c:pt>
                <c:pt idx="60">
                  <c:v>45818</c:v>
                </c:pt>
                <c:pt idx="61">
                  <c:v>45817</c:v>
                </c:pt>
                <c:pt idx="62">
                  <c:v>45816</c:v>
                </c:pt>
                <c:pt idx="63">
                  <c:v>45815</c:v>
                </c:pt>
                <c:pt idx="64">
                  <c:v>45814</c:v>
                </c:pt>
                <c:pt idx="65">
                  <c:v>45813</c:v>
                </c:pt>
                <c:pt idx="66">
                  <c:v>45812</c:v>
                </c:pt>
                <c:pt idx="67">
                  <c:v>45811</c:v>
                </c:pt>
                <c:pt idx="68">
                  <c:v>45810</c:v>
                </c:pt>
                <c:pt idx="69">
                  <c:v>45809</c:v>
                </c:pt>
                <c:pt idx="70">
                  <c:v>45808</c:v>
                </c:pt>
                <c:pt idx="71">
                  <c:v>45807</c:v>
                </c:pt>
                <c:pt idx="72">
                  <c:v>45806</c:v>
                </c:pt>
                <c:pt idx="73">
                  <c:v>45805</c:v>
                </c:pt>
                <c:pt idx="74">
                  <c:v>45804</c:v>
                </c:pt>
                <c:pt idx="75">
                  <c:v>45803</c:v>
                </c:pt>
                <c:pt idx="76">
                  <c:v>45802</c:v>
                </c:pt>
                <c:pt idx="77">
                  <c:v>45801</c:v>
                </c:pt>
                <c:pt idx="78">
                  <c:v>45800</c:v>
                </c:pt>
                <c:pt idx="79">
                  <c:v>45799</c:v>
                </c:pt>
                <c:pt idx="80">
                  <c:v>45798</c:v>
                </c:pt>
                <c:pt idx="81">
                  <c:v>45797</c:v>
                </c:pt>
                <c:pt idx="82">
                  <c:v>45796</c:v>
                </c:pt>
                <c:pt idx="83">
                  <c:v>45795</c:v>
                </c:pt>
                <c:pt idx="84">
                  <c:v>45794</c:v>
                </c:pt>
                <c:pt idx="85">
                  <c:v>45793</c:v>
                </c:pt>
                <c:pt idx="86">
                  <c:v>45792</c:v>
                </c:pt>
                <c:pt idx="87">
                  <c:v>45791</c:v>
                </c:pt>
                <c:pt idx="88">
                  <c:v>45790</c:v>
                </c:pt>
                <c:pt idx="89">
                  <c:v>45789</c:v>
                </c:pt>
                <c:pt idx="90">
                  <c:v>45788</c:v>
                </c:pt>
                <c:pt idx="91">
                  <c:v>45787</c:v>
                </c:pt>
                <c:pt idx="92">
                  <c:v>45786</c:v>
                </c:pt>
                <c:pt idx="93">
                  <c:v>45785</c:v>
                </c:pt>
                <c:pt idx="94">
                  <c:v>45784</c:v>
                </c:pt>
                <c:pt idx="95">
                  <c:v>45783</c:v>
                </c:pt>
                <c:pt idx="96">
                  <c:v>45782</c:v>
                </c:pt>
                <c:pt idx="97">
                  <c:v>45781</c:v>
                </c:pt>
                <c:pt idx="98">
                  <c:v>45780</c:v>
                </c:pt>
                <c:pt idx="99">
                  <c:v>45779</c:v>
                </c:pt>
                <c:pt idx="100">
                  <c:v>45778</c:v>
                </c:pt>
                <c:pt idx="101">
                  <c:v>45777</c:v>
                </c:pt>
                <c:pt idx="102">
                  <c:v>45776</c:v>
                </c:pt>
                <c:pt idx="103">
                  <c:v>45775</c:v>
                </c:pt>
                <c:pt idx="104">
                  <c:v>45774</c:v>
                </c:pt>
                <c:pt idx="105">
                  <c:v>45773</c:v>
                </c:pt>
                <c:pt idx="106">
                  <c:v>45772</c:v>
                </c:pt>
                <c:pt idx="107">
                  <c:v>45771</c:v>
                </c:pt>
                <c:pt idx="108">
                  <c:v>45770</c:v>
                </c:pt>
                <c:pt idx="109">
                  <c:v>45769</c:v>
                </c:pt>
                <c:pt idx="110">
                  <c:v>45768</c:v>
                </c:pt>
                <c:pt idx="111">
                  <c:v>45767</c:v>
                </c:pt>
                <c:pt idx="112">
                  <c:v>45766</c:v>
                </c:pt>
                <c:pt idx="113">
                  <c:v>45765</c:v>
                </c:pt>
                <c:pt idx="114">
                  <c:v>45764</c:v>
                </c:pt>
                <c:pt idx="115">
                  <c:v>45763</c:v>
                </c:pt>
                <c:pt idx="116">
                  <c:v>45762</c:v>
                </c:pt>
                <c:pt idx="117">
                  <c:v>45761</c:v>
                </c:pt>
                <c:pt idx="118">
                  <c:v>45760</c:v>
                </c:pt>
                <c:pt idx="119">
                  <c:v>45759</c:v>
                </c:pt>
                <c:pt idx="120">
                  <c:v>45758</c:v>
                </c:pt>
                <c:pt idx="121">
                  <c:v>45757</c:v>
                </c:pt>
                <c:pt idx="122">
                  <c:v>45756</c:v>
                </c:pt>
                <c:pt idx="123">
                  <c:v>45755</c:v>
                </c:pt>
                <c:pt idx="124">
                  <c:v>45754</c:v>
                </c:pt>
                <c:pt idx="125">
                  <c:v>45753</c:v>
                </c:pt>
                <c:pt idx="126">
                  <c:v>45752</c:v>
                </c:pt>
                <c:pt idx="127">
                  <c:v>45751</c:v>
                </c:pt>
                <c:pt idx="128">
                  <c:v>45750</c:v>
                </c:pt>
                <c:pt idx="129">
                  <c:v>45749</c:v>
                </c:pt>
                <c:pt idx="130">
                  <c:v>45748</c:v>
                </c:pt>
                <c:pt idx="131">
                  <c:v>45747</c:v>
                </c:pt>
                <c:pt idx="132">
                  <c:v>45746</c:v>
                </c:pt>
                <c:pt idx="133">
                  <c:v>45745</c:v>
                </c:pt>
                <c:pt idx="134">
                  <c:v>45744</c:v>
                </c:pt>
                <c:pt idx="135">
                  <c:v>45743</c:v>
                </c:pt>
                <c:pt idx="136">
                  <c:v>45742</c:v>
                </c:pt>
                <c:pt idx="137">
                  <c:v>45741</c:v>
                </c:pt>
                <c:pt idx="138">
                  <c:v>45740</c:v>
                </c:pt>
                <c:pt idx="139">
                  <c:v>45739</c:v>
                </c:pt>
                <c:pt idx="140">
                  <c:v>45738</c:v>
                </c:pt>
                <c:pt idx="141">
                  <c:v>45737</c:v>
                </c:pt>
                <c:pt idx="142">
                  <c:v>45736</c:v>
                </c:pt>
                <c:pt idx="143">
                  <c:v>45735</c:v>
                </c:pt>
                <c:pt idx="144">
                  <c:v>45734</c:v>
                </c:pt>
                <c:pt idx="145">
                  <c:v>45733</c:v>
                </c:pt>
                <c:pt idx="146">
                  <c:v>45732</c:v>
                </c:pt>
                <c:pt idx="147">
                  <c:v>45731</c:v>
                </c:pt>
                <c:pt idx="148">
                  <c:v>45730</c:v>
                </c:pt>
                <c:pt idx="149">
                  <c:v>45729</c:v>
                </c:pt>
                <c:pt idx="150">
                  <c:v>45728</c:v>
                </c:pt>
                <c:pt idx="151">
                  <c:v>45727</c:v>
                </c:pt>
                <c:pt idx="152">
                  <c:v>45726</c:v>
                </c:pt>
                <c:pt idx="153">
                  <c:v>45725</c:v>
                </c:pt>
                <c:pt idx="154">
                  <c:v>45724</c:v>
                </c:pt>
                <c:pt idx="155">
                  <c:v>45723</c:v>
                </c:pt>
                <c:pt idx="156">
                  <c:v>45722</c:v>
                </c:pt>
                <c:pt idx="157">
                  <c:v>45721</c:v>
                </c:pt>
                <c:pt idx="158">
                  <c:v>45720</c:v>
                </c:pt>
                <c:pt idx="159">
                  <c:v>45719</c:v>
                </c:pt>
                <c:pt idx="160">
                  <c:v>45718</c:v>
                </c:pt>
                <c:pt idx="161">
                  <c:v>45717</c:v>
                </c:pt>
                <c:pt idx="162">
                  <c:v>45716</c:v>
                </c:pt>
                <c:pt idx="163">
                  <c:v>45715</c:v>
                </c:pt>
                <c:pt idx="164">
                  <c:v>45714</c:v>
                </c:pt>
                <c:pt idx="165">
                  <c:v>45713</c:v>
                </c:pt>
                <c:pt idx="166">
                  <c:v>45712</c:v>
                </c:pt>
                <c:pt idx="167">
                  <c:v>45711</c:v>
                </c:pt>
                <c:pt idx="168">
                  <c:v>45710</c:v>
                </c:pt>
                <c:pt idx="169">
                  <c:v>45709</c:v>
                </c:pt>
                <c:pt idx="170">
                  <c:v>45708</c:v>
                </c:pt>
                <c:pt idx="171">
                  <c:v>45707</c:v>
                </c:pt>
                <c:pt idx="172">
                  <c:v>45706</c:v>
                </c:pt>
                <c:pt idx="173">
                  <c:v>45705</c:v>
                </c:pt>
                <c:pt idx="174">
                  <c:v>45704</c:v>
                </c:pt>
                <c:pt idx="175">
                  <c:v>45703</c:v>
                </c:pt>
                <c:pt idx="176">
                  <c:v>45702</c:v>
                </c:pt>
                <c:pt idx="177">
                  <c:v>45701</c:v>
                </c:pt>
                <c:pt idx="178">
                  <c:v>45700</c:v>
                </c:pt>
                <c:pt idx="179">
                  <c:v>45699</c:v>
                </c:pt>
                <c:pt idx="180">
                  <c:v>45698</c:v>
                </c:pt>
                <c:pt idx="181">
                  <c:v>45697</c:v>
                </c:pt>
                <c:pt idx="182">
                  <c:v>45696</c:v>
                </c:pt>
                <c:pt idx="183">
                  <c:v>45695</c:v>
                </c:pt>
                <c:pt idx="184">
                  <c:v>45694</c:v>
                </c:pt>
                <c:pt idx="185">
                  <c:v>45693</c:v>
                </c:pt>
                <c:pt idx="186">
                  <c:v>45692</c:v>
                </c:pt>
                <c:pt idx="187">
                  <c:v>45691</c:v>
                </c:pt>
                <c:pt idx="188">
                  <c:v>45690</c:v>
                </c:pt>
                <c:pt idx="189">
                  <c:v>45689</c:v>
                </c:pt>
                <c:pt idx="190">
                  <c:v>45688</c:v>
                </c:pt>
                <c:pt idx="191">
                  <c:v>45687</c:v>
                </c:pt>
                <c:pt idx="192">
                  <c:v>45686</c:v>
                </c:pt>
                <c:pt idx="193">
                  <c:v>45685</c:v>
                </c:pt>
                <c:pt idx="194">
                  <c:v>45684</c:v>
                </c:pt>
                <c:pt idx="195">
                  <c:v>45683</c:v>
                </c:pt>
                <c:pt idx="196">
                  <c:v>45682</c:v>
                </c:pt>
                <c:pt idx="197">
                  <c:v>45681</c:v>
                </c:pt>
                <c:pt idx="198">
                  <c:v>45680</c:v>
                </c:pt>
                <c:pt idx="199">
                  <c:v>45679</c:v>
                </c:pt>
                <c:pt idx="200">
                  <c:v>45678</c:v>
                </c:pt>
                <c:pt idx="201">
                  <c:v>45677</c:v>
                </c:pt>
                <c:pt idx="202">
                  <c:v>45676</c:v>
                </c:pt>
                <c:pt idx="203">
                  <c:v>45675</c:v>
                </c:pt>
                <c:pt idx="204">
                  <c:v>45674</c:v>
                </c:pt>
                <c:pt idx="205">
                  <c:v>45673</c:v>
                </c:pt>
                <c:pt idx="206">
                  <c:v>45672</c:v>
                </c:pt>
                <c:pt idx="207">
                  <c:v>45671</c:v>
                </c:pt>
                <c:pt idx="208">
                  <c:v>45670</c:v>
                </c:pt>
                <c:pt idx="209">
                  <c:v>45669</c:v>
                </c:pt>
                <c:pt idx="210">
                  <c:v>45668</c:v>
                </c:pt>
                <c:pt idx="211">
                  <c:v>45667</c:v>
                </c:pt>
                <c:pt idx="212">
                  <c:v>45666</c:v>
                </c:pt>
                <c:pt idx="213">
                  <c:v>45665</c:v>
                </c:pt>
                <c:pt idx="214">
                  <c:v>45664</c:v>
                </c:pt>
                <c:pt idx="215">
                  <c:v>45663</c:v>
                </c:pt>
                <c:pt idx="216">
                  <c:v>45662</c:v>
                </c:pt>
                <c:pt idx="217">
                  <c:v>45661</c:v>
                </c:pt>
                <c:pt idx="218">
                  <c:v>45660</c:v>
                </c:pt>
                <c:pt idx="219">
                  <c:v>45659</c:v>
                </c:pt>
                <c:pt idx="220">
                  <c:v>45658</c:v>
                </c:pt>
                <c:pt idx="221">
                  <c:v>45657</c:v>
                </c:pt>
                <c:pt idx="222">
                  <c:v>45656</c:v>
                </c:pt>
                <c:pt idx="223">
                  <c:v>45655</c:v>
                </c:pt>
                <c:pt idx="224">
                  <c:v>45654</c:v>
                </c:pt>
                <c:pt idx="225">
                  <c:v>45653</c:v>
                </c:pt>
                <c:pt idx="226">
                  <c:v>45652</c:v>
                </c:pt>
                <c:pt idx="227">
                  <c:v>45651</c:v>
                </c:pt>
                <c:pt idx="228">
                  <c:v>45650</c:v>
                </c:pt>
                <c:pt idx="229">
                  <c:v>45649</c:v>
                </c:pt>
                <c:pt idx="230">
                  <c:v>45648</c:v>
                </c:pt>
                <c:pt idx="231">
                  <c:v>45647</c:v>
                </c:pt>
                <c:pt idx="232">
                  <c:v>45646</c:v>
                </c:pt>
                <c:pt idx="233">
                  <c:v>45645</c:v>
                </c:pt>
                <c:pt idx="234">
                  <c:v>45644</c:v>
                </c:pt>
                <c:pt idx="235">
                  <c:v>45643</c:v>
                </c:pt>
                <c:pt idx="236">
                  <c:v>45642</c:v>
                </c:pt>
                <c:pt idx="237">
                  <c:v>45641</c:v>
                </c:pt>
                <c:pt idx="238">
                  <c:v>45640</c:v>
                </c:pt>
                <c:pt idx="239">
                  <c:v>45639</c:v>
                </c:pt>
                <c:pt idx="240">
                  <c:v>45638</c:v>
                </c:pt>
                <c:pt idx="241">
                  <c:v>45637</c:v>
                </c:pt>
                <c:pt idx="242">
                  <c:v>45636</c:v>
                </c:pt>
                <c:pt idx="243">
                  <c:v>45635</c:v>
                </c:pt>
                <c:pt idx="244">
                  <c:v>45634</c:v>
                </c:pt>
                <c:pt idx="245">
                  <c:v>45633</c:v>
                </c:pt>
                <c:pt idx="246">
                  <c:v>45632</c:v>
                </c:pt>
                <c:pt idx="247">
                  <c:v>45631</c:v>
                </c:pt>
                <c:pt idx="248">
                  <c:v>45630</c:v>
                </c:pt>
                <c:pt idx="249">
                  <c:v>45629</c:v>
                </c:pt>
                <c:pt idx="250">
                  <c:v>45628</c:v>
                </c:pt>
                <c:pt idx="251">
                  <c:v>45627</c:v>
                </c:pt>
                <c:pt idx="252">
                  <c:v>45626</c:v>
                </c:pt>
                <c:pt idx="253">
                  <c:v>45625</c:v>
                </c:pt>
                <c:pt idx="254">
                  <c:v>45624</c:v>
                </c:pt>
                <c:pt idx="255">
                  <c:v>45623</c:v>
                </c:pt>
                <c:pt idx="256">
                  <c:v>45622</c:v>
                </c:pt>
                <c:pt idx="257">
                  <c:v>45621</c:v>
                </c:pt>
                <c:pt idx="258">
                  <c:v>45620</c:v>
                </c:pt>
                <c:pt idx="259">
                  <c:v>45619</c:v>
                </c:pt>
                <c:pt idx="260">
                  <c:v>45618</c:v>
                </c:pt>
                <c:pt idx="261">
                  <c:v>45617</c:v>
                </c:pt>
                <c:pt idx="262">
                  <c:v>45616</c:v>
                </c:pt>
                <c:pt idx="263">
                  <c:v>45615</c:v>
                </c:pt>
                <c:pt idx="264">
                  <c:v>45614</c:v>
                </c:pt>
                <c:pt idx="265">
                  <c:v>45613</c:v>
                </c:pt>
                <c:pt idx="266">
                  <c:v>45612</c:v>
                </c:pt>
                <c:pt idx="267">
                  <c:v>45611</c:v>
                </c:pt>
                <c:pt idx="268">
                  <c:v>45610</c:v>
                </c:pt>
                <c:pt idx="269">
                  <c:v>45609</c:v>
                </c:pt>
                <c:pt idx="270">
                  <c:v>45608</c:v>
                </c:pt>
                <c:pt idx="271">
                  <c:v>45607</c:v>
                </c:pt>
                <c:pt idx="272">
                  <c:v>45606</c:v>
                </c:pt>
                <c:pt idx="273">
                  <c:v>45605</c:v>
                </c:pt>
                <c:pt idx="274">
                  <c:v>45604</c:v>
                </c:pt>
                <c:pt idx="275">
                  <c:v>45603</c:v>
                </c:pt>
                <c:pt idx="276">
                  <c:v>45602</c:v>
                </c:pt>
                <c:pt idx="277">
                  <c:v>45601</c:v>
                </c:pt>
                <c:pt idx="278">
                  <c:v>45600</c:v>
                </c:pt>
                <c:pt idx="279">
                  <c:v>45599</c:v>
                </c:pt>
                <c:pt idx="280">
                  <c:v>45598</c:v>
                </c:pt>
                <c:pt idx="281">
                  <c:v>45597</c:v>
                </c:pt>
                <c:pt idx="282">
                  <c:v>45596</c:v>
                </c:pt>
                <c:pt idx="283">
                  <c:v>45595</c:v>
                </c:pt>
                <c:pt idx="284">
                  <c:v>45594</c:v>
                </c:pt>
                <c:pt idx="285">
                  <c:v>45593</c:v>
                </c:pt>
                <c:pt idx="286">
                  <c:v>45592</c:v>
                </c:pt>
                <c:pt idx="287">
                  <c:v>45591</c:v>
                </c:pt>
                <c:pt idx="288">
                  <c:v>45590</c:v>
                </c:pt>
                <c:pt idx="289">
                  <c:v>45589</c:v>
                </c:pt>
                <c:pt idx="290">
                  <c:v>45588</c:v>
                </c:pt>
                <c:pt idx="291">
                  <c:v>45587</c:v>
                </c:pt>
                <c:pt idx="292">
                  <c:v>45586</c:v>
                </c:pt>
                <c:pt idx="293">
                  <c:v>45585</c:v>
                </c:pt>
                <c:pt idx="294">
                  <c:v>45584</c:v>
                </c:pt>
                <c:pt idx="295">
                  <c:v>45583</c:v>
                </c:pt>
                <c:pt idx="296">
                  <c:v>45582</c:v>
                </c:pt>
                <c:pt idx="297">
                  <c:v>45581</c:v>
                </c:pt>
                <c:pt idx="298">
                  <c:v>45580</c:v>
                </c:pt>
                <c:pt idx="299">
                  <c:v>45579</c:v>
                </c:pt>
                <c:pt idx="300">
                  <c:v>45578</c:v>
                </c:pt>
                <c:pt idx="301">
                  <c:v>45577</c:v>
                </c:pt>
                <c:pt idx="302">
                  <c:v>45576</c:v>
                </c:pt>
                <c:pt idx="303">
                  <c:v>45575</c:v>
                </c:pt>
                <c:pt idx="304">
                  <c:v>45574</c:v>
                </c:pt>
                <c:pt idx="305">
                  <c:v>45573</c:v>
                </c:pt>
                <c:pt idx="306">
                  <c:v>45572</c:v>
                </c:pt>
                <c:pt idx="307">
                  <c:v>45571</c:v>
                </c:pt>
                <c:pt idx="308">
                  <c:v>45570</c:v>
                </c:pt>
                <c:pt idx="309">
                  <c:v>45569</c:v>
                </c:pt>
                <c:pt idx="310">
                  <c:v>45568</c:v>
                </c:pt>
                <c:pt idx="311">
                  <c:v>45567</c:v>
                </c:pt>
                <c:pt idx="312">
                  <c:v>45566</c:v>
                </c:pt>
                <c:pt idx="313">
                  <c:v>45565</c:v>
                </c:pt>
                <c:pt idx="314">
                  <c:v>45564</c:v>
                </c:pt>
                <c:pt idx="315">
                  <c:v>45563</c:v>
                </c:pt>
                <c:pt idx="316">
                  <c:v>45562</c:v>
                </c:pt>
                <c:pt idx="317">
                  <c:v>45561</c:v>
                </c:pt>
                <c:pt idx="318">
                  <c:v>45560</c:v>
                </c:pt>
                <c:pt idx="319">
                  <c:v>45559</c:v>
                </c:pt>
                <c:pt idx="320">
                  <c:v>45558</c:v>
                </c:pt>
                <c:pt idx="321">
                  <c:v>45557</c:v>
                </c:pt>
                <c:pt idx="322">
                  <c:v>45556</c:v>
                </c:pt>
                <c:pt idx="323">
                  <c:v>45555</c:v>
                </c:pt>
                <c:pt idx="324">
                  <c:v>45554</c:v>
                </c:pt>
                <c:pt idx="325">
                  <c:v>45553</c:v>
                </c:pt>
                <c:pt idx="326">
                  <c:v>45552</c:v>
                </c:pt>
                <c:pt idx="327">
                  <c:v>45551</c:v>
                </c:pt>
                <c:pt idx="328">
                  <c:v>45550</c:v>
                </c:pt>
                <c:pt idx="329">
                  <c:v>45549</c:v>
                </c:pt>
                <c:pt idx="330">
                  <c:v>45548</c:v>
                </c:pt>
                <c:pt idx="331">
                  <c:v>45547</c:v>
                </c:pt>
                <c:pt idx="332">
                  <c:v>45546</c:v>
                </c:pt>
                <c:pt idx="333">
                  <c:v>45545</c:v>
                </c:pt>
                <c:pt idx="334">
                  <c:v>45544</c:v>
                </c:pt>
                <c:pt idx="335">
                  <c:v>45543</c:v>
                </c:pt>
                <c:pt idx="336">
                  <c:v>45542</c:v>
                </c:pt>
                <c:pt idx="337">
                  <c:v>45541</c:v>
                </c:pt>
                <c:pt idx="338">
                  <c:v>45540</c:v>
                </c:pt>
                <c:pt idx="339">
                  <c:v>45539</c:v>
                </c:pt>
                <c:pt idx="340">
                  <c:v>45538</c:v>
                </c:pt>
                <c:pt idx="341">
                  <c:v>45537</c:v>
                </c:pt>
                <c:pt idx="342">
                  <c:v>45536</c:v>
                </c:pt>
                <c:pt idx="343">
                  <c:v>45535</c:v>
                </c:pt>
                <c:pt idx="344">
                  <c:v>45534</c:v>
                </c:pt>
                <c:pt idx="345">
                  <c:v>45533</c:v>
                </c:pt>
                <c:pt idx="346">
                  <c:v>45532</c:v>
                </c:pt>
                <c:pt idx="347">
                  <c:v>45531</c:v>
                </c:pt>
                <c:pt idx="348">
                  <c:v>45530</c:v>
                </c:pt>
                <c:pt idx="349">
                  <c:v>45529</c:v>
                </c:pt>
                <c:pt idx="350">
                  <c:v>45528</c:v>
                </c:pt>
                <c:pt idx="351">
                  <c:v>45527</c:v>
                </c:pt>
                <c:pt idx="352">
                  <c:v>45526</c:v>
                </c:pt>
                <c:pt idx="353">
                  <c:v>45525</c:v>
                </c:pt>
                <c:pt idx="354">
                  <c:v>45524</c:v>
                </c:pt>
                <c:pt idx="355">
                  <c:v>45523</c:v>
                </c:pt>
                <c:pt idx="356">
                  <c:v>45522</c:v>
                </c:pt>
                <c:pt idx="357">
                  <c:v>45521</c:v>
                </c:pt>
                <c:pt idx="358">
                  <c:v>45520</c:v>
                </c:pt>
                <c:pt idx="359">
                  <c:v>45519</c:v>
                </c:pt>
                <c:pt idx="360">
                  <c:v>45518</c:v>
                </c:pt>
                <c:pt idx="361">
                  <c:v>45517</c:v>
                </c:pt>
                <c:pt idx="362">
                  <c:v>45516</c:v>
                </c:pt>
                <c:pt idx="363">
                  <c:v>45515</c:v>
                </c:pt>
                <c:pt idx="364">
                  <c:v>45514</c:v>
                </c:pt>
                <c:pt idx="365">
                  <c:v>45513</c:v>
                </c:pt>
                <c:pt idx="366">
                  <c:v>45512</c:v>
                </c:pt>
                <c:pt idx="367">
                  <c:v>45511</c:v>
                </c:pt>
                <c:pt idx="368">
                  <c:v>45510</c:v>
                </c:pt>
                <c:pt idx="369">
                  <c:v>45509</c:v>
                </c:pt>
                <c:pt idx="370">
                  <c:v>45508</c:v>
                </c:pt>
                <c:pt idx="371">
                  <c:v>45507</c:v>
                </c:pt>
                <c:pt idx="372">
                  <c:v>45506</c:v>
                </c:pt>
                <c:pt idx="373">
                  <c:v>45505</c:v>
                </c:pt>
                <c:pt idx="374">
                  <c:v>45504</c:v>
                </c:pt>
                <c:pt idx="375">
                  <c:v>45503</c:v>
                </c:pt>
                <c:pt idx="376">
                  <c:v>45502</c:v>
                </c:pt>
                <c:pt idx="377">
                  <c:v>45501</c:v>
                </c:pt>
                <c:pt idx="378">
                  <c:v>45500</c:v>
                </c:pt>
                <c:pt idx="379">
                  <c:v>45499</c:v>
                </c:pt>
                <c:pt idx="380">
                  <c:v>45498</c:v>
                </c:pt>
                <c:pt idx="381">
                  <c:v>45497</c:v>
                </c:pt>
                <c:pt idx="382">
                  <c:v>45496</c:v>
                </c:pt>
                <c:pt idx="383">
                  <c:v>45495</c:v>
                </c:pt>
                <c:pt idx="384">
                  <c:v>45494</c:v>
                </c:pt>
                <c:pt idx="385">
                  <c:v>45493</c:v>
                </c:pt>
                <c:pt idx="386">
                  <c:v>45492</c:v>
                </c:pt>
                <c:pt idx="387">
                  <c:v>45491</c:v>
                </c:pt>
                <c:pt idx="388">
                  <c:v>45490</c:v>
                </c:pt>
                <c:pt idx="389">
                  <c:v>45489</c:v>
                </c:pt>
                <c:pt idx="390">
                  <c:v>45488</c:v>
                </c:pt>
                <c:pt idx="391">
                  <c:v>45487</c:v>
                </c:pt>
                <c:pt idx="392">
                  <c:v>45486</c:v>
                </c:pt>
                <c:pt idx="393">
                  <c:v>45485</c:v>
                </c:pt>
                <c:pt idx="394">
                  <c:v>45484</c:v>
                </c:pt>
                <c:pt idx="395">
                  <c:v>45483</c:v>
                </c:pt>
                <c:pt idx="396">
                  <c:v>45482</c:v>
                </c:pt>
                <c:pt idx="397">
                  <c:v>45481</c:v>
                </c:pt>
                <c:pt idx="398">
                  <c:v>45480</c:v>
                </c:pt>
                <c:pt idx="399">
                  <c:v>45479</c:v>
                </c:pt>
                <c:pt idx="400">
                  <c:v>45478</c:v>
                </c:pt>
                <c:pt idx="401">
                  <c:v>45477</c:v>
                </c:pt>
                <c:pt idx="402">
                  <c:v>45476</c:v>
                </c:pt>
                <c:pt idx="403">
                  <c:v>45475</c:v>
                </c:pt>
                <c:pt idx="404">
                  <c:v>45474</c:v>
                </c:pt>
                <c:pt idx="405">
                  <c:v>45473</c:v>
                </c:pt>
                <c:pt idx="406">
                  <c:v>45472</c:v>
                </c:pt>
                <c:pt idx="407">
                  <c:v>45471</c:v>
                </c:pt>
                <c:pt idx="408">
                  <c:v>45470</c:v>
                </c:pt>
                <c:pt idx="409">
                  <c:v>45469</c:v>
                </c:pt>
                <c:pt idx="410">
                  <c:v>45468</c:v>
                </c:pt>
                <c:pt idx="411">
                  <c:v>45467</c:v>
                </c:pt>
                <c:pt idx="412">
                  <c:v>45466</c:v>
                </c:pt>
                <c:pt idx="413">
                  <c:v>45465</c:v>
                </c:pt>
                <c:pt idx="414">
                  <c:v>45464</c:v>
                </c:pt>
                <c:pt idx="415">
                  <c:v>45463</c:v>
                </c:pt>
                <c:pt idx="416">
                  <c:v>45462</c:v>
                </c:pt>
                <c:pt idx="417">
                  <c:v>45461</c:v>
                </c:pt>
                <c:pt idx="418">
                  <c:v>45460</c:v>
                </c:pt>
                <c:pt idx="419">
                  <c:v>45459</c:v>
                </c:pt>
                <c:pt idx="420">
                  <c:v>45458</c:v>
                </c:pt>
                <c:pt idx="421">
                  <c:v>45457</c:v>
                </c:pt>
                <c:pt idx="422">
                  <c:v>45456</c:v>
                </c:pt>
                <c:pt idx="423">
                  <c:v>45455</c:v>
                </c:pt>
                <c:pt idx="424">
                  <c:v>45454</c:v>
                </c:pt>
                <c:pt idx="425">
                  <c:v>45453</c:v>
                </c:pt>
                <c:pt idx="426">
                  <c:v>45452</c:v>
                </c:pt>
                <c:pt idx="427">
                  <c:v>45451</c:v>
                </c:pt>
                <c:pt idx="428">
                  <c:v>45450</c:v>
                </c:pt>
                <c:pt idx="429">
                  <c:v>45449</c:v>
                </c:pt>
                <c:pt idx="430">
                  <c:v>45448</c:v>
                </c:pt>
                <c:pt idx="431">
                  <c:v>45447</c:v>
                </c:pt>
                <c:pt idx="432">
                  <c:v>45446</c:v>
                </c:pt>
                <c:pt idx="433">
                  <c:v>45445</c:v>
                </c:pt>
                <c:pt idx="434">
                  <c:v>45444</c:v>
                </c:pt>
                <c:pt idx="435">
                  <c:v>45443</c:v>
                </c:pt>
                <c:pt idx="436">
                  <c:v>45442</c:v>
                </c:pt>
                <c:pt idx="437">
                  <c:v>45441</c:v>
                </c:pt>
                <c:pt idx="438">
                  <c:v>45440</c:v>
                </c:pt>
                <c:pt idx="439">
                  <c:v>45439</c:v>
                </c:pt>
                <c:pt idx="440">
                  <c:v>45438</c:v>
                </c:pt>
                <c:pt idx="441">
                  <c:v>45437</c:v>
                </c:pt>
                <c:pt idx="442">
                  <c:v>45436</c:v>
                </c:pt>
                <c:pt idx="443">
                  <c:v>45435</c:v>
                </c:pt>
                <c:pt idx="444">
                  <c:v>45434</c:v>
                </c:pt>
                <c:pt idx="445">
                  <c:v>45433</c:v>
                </c:pt>
                <c:pt idx="446">
                  <c:v>45432</c:v>
                </c:pt>
                <c:pt idx="447">
                  <c:v>45431</c:v>
                </c:pt>
                <c:pt idx="448">
                  <c:v>45430</c:v>
                </c:pt>
                <c:pt idx="449">
                  <c:v>45429</c:v>
                </c:pt>
                <c:pt idx="450">
                  <c:v>45428</c:v>
                </c:pt>
                <c:pt idx="451">
                  <c:v>45427</c:v>
                </c:pt>
                <c:pt idx="452">
                  <c:v>45426</c:v>
                </c:pt>
                <c:pt idx="453">
                  <c:v>45425</c:v>
                </c:pt>
                <c:pt idx="454">
                  <c:v>45424</c:v>
                </c:pt>
                <c:pt idx="455">
                  <c:v>45423</c:v>
                </c:pt>
                <c:pt idx="456">
                  <c:v>45422</c:v>
                </c:pt>
                <c:pt idx="457">
                  <c:v>45421</c:v>
                </c:pt>
                <c:pt idx="458">
                  <c:v>45420</c:v>
                </c:pt>
                <c:pt idx="459">
                  <c:v>45419</c:v>
                </c:pt>
                <c:pt idx="460">
                  <c:v>45418</c:v>
                </c:pt>
                <c:pt idx="461">
                  <c:v>45417</c:v>
                </c:pt>
                <c:pt idx="462">
                  <c:v>45416</c:v>
                </c:pt>
                <c:pt idx="463">
                  <c:v>45415</c:v>
                </c:pt>
                <c:pt idx="464">
                  <c:v>45414</c:v>
                </c:pt>
                <c:pt idx="465">
                  <c:v>45413</c:v>
                </c:pt>
                <c:pt idx="466">
                  <c:v>45412</c:v>
                </c:pt>
                <c:pt idx="467">
                  <c:v>45411</c:v>
                </c:pt>
                <c:pt idx="468">
                  <c:v>45410</c:v>
                </c:pt>
                <c:pt idx="469">
                  <c:v>45409</c:v>
                </c:pt>
                <c:pt idx="470">
                  <c:v>45408</c:v>
                </c:pt>
                <c:pt idx="471">
                  <c:v>45407</c:v>
                </c:pt>
                <c:pt idx="472">
                  <c:v>45406</c:v>
                </c:pt>
                <c:pt idx="473">
                  <c:v>45405</c:v>
                </c:pt>
                <c:pt idx="474">
                  <c:v>45404</c:v>
                </c:pt>
                <c:pt idx="475">
                  <c:v>45403</c:v>
                </c:pt>
                <c:pt idx="476">
                  <c:v>45402</c:v>
                </c:pt>
                <c:pt idx="477">
                  <c:v>45401</c:v>
                </c:pt>
                <c:pt idx="478">
                  <c:v>45400</c:v>
                </c:pt>
                <c:pt idx="479">
                  <c:v>45399</c:v>
                </c:pt>
                <c:pt idx="480">
                  <c:v>45398</c:v>
                </c:pt>
                <c:pt idx="481">
                  <c:v>45397</c:v>
                </c:pt>
                <c:pt idx="482">
                  <c:v>45396</c:v>
                </c:pt>
                <c:pt idx="483">
                  <c:v>45395</c:v>
                </c:pt>
                <c:pt idx="484">
                  <c:v>45394</c:v>
                </c:pt>
                <c:pt idx="485">
                  <c:v>45393</c:v>
                </c:pt>
                <c:pt idx="486">
                  <c:v>45392</c:v>
                </c:pt>
                <c:pt idx="487">
                  <c:v>45391</c:v>
                </c:pt>
                <c:pt idx="488">
                  <c:v>45390</c:v>
                </c:pt>
                <c:pt idx="489">
                  <c:v>45389</c:v>
                </c:pt>
                <c:pt idx="490">
                  <c:v>45388</c:v>
                </c:pt>
                <c:pt idx="491">
                  <c:v>45387</c:v>
                </c:pt>
                <c:pt idx="492">
                  <c:v>45386</c:v>
                </c:pt>
                <c:pt idx="493">
                  <c:v>45385</c:v>
                </c:pt>
                <c:pt idx="494">
                  <c:v>45384</c:v>
                </c:pt>
                <c:pt idx="495">
                  <c:v>45383</c:v>
                </c:pt>
                <c:pt idx="496">
                  <c:v>45382</c:v>
                </c:pt>
                <c:pt idx="497">
                  <c:v>45381</c:v>
                </c:pt>
                <c:pt idx="498">
                  <c:v>45380</c:v>
                </c:pt>
                <c:pt idx="499">
                  <c:v>45379</c:v>
                </c:pt>
                <c:pt idx="500">
                  <c:v>45378</c:v>
                </c:pt>
                <c:pt idx="501">
                  <c:v>45377</c:v>
                </c:pt>
                <c:pt idx="502">
                  <c:v>45376</c:v>
                </c:pt>
                <c:pt idx="503">
                  <c:v>45375</c:v>
                </c:pt>
                <c:pt idx="504">
                  <c:v>45374</c:v>
                </c:pt>
                <c:pt idx="505">
                  <c:v>45373</c:v>
                </c:pt>
                <c:pt idx="506">
                  <c:v>45372</c:v>
                </c:pt>
                <c:pt idx="507">
                  <c:v>45371</c:v>
                </c:pt>
                <c:pt idx="508">
                  <c:v>45370</c:v>
                </c:pt>
                <c:pt idx="509">
                  <c:v>45369</c:v>
                </c:pt>
                <c:pt idx="510">
                  <c:v>45368</c:v>
                </c:pt>
                <c:pt idx="511">
                  <c:v>45367</c:v>
                </c:pt>
                <c:pt idx="512">
                  <c:v>45366</c:v>
                </c:pt>
                <c:pt idx="513">
                  <c:v>45365</c:v>
                </c:pt>
                <c:pt idx="514">
                  <c:v>45364</c:v>
                </c:pt>
                <c:pt idx="515">
                  <c:v>45363</c:v>
                </c:pt>
                <c:pt idx="516">
                  <c:v>45362</c:v>
                </c:pt>
                <c:pt idx="517">
                  <c:v>45361</c:v>
                </c:pt>
                <c:pt idx="518">
                  <c:v>45360</c:v>
                </c:pt>
                <c:pt idx="519">
                  <c:v>45359</c:v>
                </c:pt>
                <c:pt idx="520">
                  <c:v>45358</c:v>
                </c:pt>
                <c:pt idx="521">
                  <c:v>45357</c:v>
                </c:pt>
                <c:pt idx="522">
                  <c:v>45356</c:v>
                </c:pt>
                <c:pt idx="523">
                  <c:v>45355</c:v>
                </c:pt>
                <c:pt idx="524">
                  <c:v>45354</c:v>
                </c:pt>
                <c:pt idx="525">
                  <c:v>45353</c:v>
                </c:pt>
                <c:pt idx="526">
                  <c:v>45352</c:v>
                </c:pt>
                <c:pt idx="527">
                  <c:v>45351</c:v>
                </c:pt>
                <c:pt idx="528">
                  <c:v>45350</c:v>
                </c:pt>
                <c:pt idx="529">
                  <c:v>45349</c:v>
                </c:pt>
                <c:pt idx="530">
                  <c:v>45348</c:v>
                </c:pt>
                <c:pt idx="531">
                  <c:v>45347</c:v>
                </c:pt>
                <c:pt idx="532">
                  <c:v>45346</c:v>
                </c:pt>
                <c:pt idx="533">
                  <c:v>45345</c:v>
                </c:pt>
                <c:pt idx="534">
                  <c:v>45344</c:v>
                </c:pt>
                <c:pt idx="535">
                  <c:v>45343</c:v>
                </c:pt>
                <c:pt idx="536">
                  <c:v>45342</c:v>
                </c:pt>
                <c:pt idx="537">
                  <c:v>45341</c:v>
                </c:pt>
                <c:pt idx="538">
                  <c:v>45340</c:v>
                </c:pt>
                <c:pt idx="539">
                  <c:v>45339</c:v>
                </c:pt>
                <c:pt idx="540">
                  <c:v>45338</c:v>
                </c:pt>
                <c:pt idx="541">
                  <c:v>45337</c:v>
                </c:pt>
                <c:pt idx="542">
                  <c:v>45336</c:v>
                </c:pt>
                <c:pt idx="543">
                  <c:v>45335</c:v>
                </c:pt>
                <c:pt idx="544">
                  <c:v>45334</c:v>
                </c:pt>
                <c:pt idx="545">
                  <c:v>45333</c:v>
                </c:pt>
                <c:pt idx="546">
                  <c:v>45332</c:v>
                </c:pt>
                <c:pt idx="547">
                  <c:v>45331</c:v>
                </c:pt>
                <c:pt idx="548">
                  <c:v>45330</c:v>
                </c:pt>
                <c:pt idx="549">
                  <c:v>45329</c:v>
                </c:pt>
                <c:pt idx="550">
                  <c:v>45328</c:v>
                </c:pt>
                <c:pt idx="551">
                  <c:v>45327</c:v>
                </c:pt>
                <c:pt idx="552">
                  <c:v>45326</c:v>
                </c:pt>
                <c:pt idx="553">
                  <c:v>45325</c:v>
                </c:pt>
                <c:pt idx="554">
                  <c:v>45324</c:v>
                </c:pt>
                <c:pt idx="555">
                  <c:v>45323</c:v>
                </c:pt>
                <c:pt idx="556">
                  <c:v>45322</c:v>
                </c:pt>
                <c:pt idx="557">
                  <c:v>45321</c:v>
                </c:pt>
                <c:pt idx="558">
                  <c:v>45320</c:v>
                </c:pt>
                <c:pt idx="559">
                  <c:v>45319</c:v>
                </c:pt>
                <c:pt idx="560">
                  <c:v>45318</c:v>
                </c:pt>
                <c:pt idx="561">
                  <c:v>45317</c:v>
                </c:pt>
                <c:pt idx="562">
                  <c:v>45316</c:v>
                </c:pt>
                <c:pt idx="563">
                  <c:v>45315</c:v>
                </c:pt>
                <c:pt idx="564">
                  <c:v>45314</c:v>
                </c:pt>
                <c:pt idx="565">
                  <c:v>45313</c:v>
                </c:pt>
                <c:pt idx="566">
                  <c:v>45312</c:v>
                </c:pt>
                <c:pt idx="567">
                  <c:v>45311</c:v>
                </c:pt>
                <c:pt idx="568">
                  <c:v>45310</c:v>
                </c:pt>
                <c:pt idx="569">
                  <c:v>45309</c:v>
                </c:pt>
                <c:pt idx="570">
                  <c:v>45308</c:v>
                </c:pt>
                <c:pt idx="571">
                  <c:v>45307</c:v>
                </c:pt>
                <c:pt idx="572">
                  <c:v>45306</c:v>
                </c:pt>
                <c:pt idx="573">
                  <c:v>45305</c:v>
                </c:pt>
                <c:pt idx="574">
                  <c:v>45304</c:v>
                </c:pt>
                <c:pt idx="575">
                  <c:v>45303</c:v>
                </c:pt>
                <c:pt idx="576">
                  <c:v>45302</c:v>
                </c:pt>
                <c:pt idx="577">
                  <c:v>45301</c:v>
                </c:pt>
                <c:pt idx="578">
                  <c:v>45300</c:v>
                </c:pt>
                <c:pt idx="579">
                  <c:v>45299</c:v>
                </c:pt>
                <c:pt idx="580">
                  <c:v>45298</c:v>
                </c:pt>
                <c:pt idx="581">
                  <c:v>45297</c:v>
                </c:pt>
                <c:pt idx="582">
                  <c:v>45296</c:v>
                </c:pt>
                <c:pt idx="583">
                  <c:v>45295</c:v>
                </c:pt>
                <c:pt idx="584">
                  <c:v>45294</c:v>
                </c:pt>
                <c:pt idx="585">
                  <c:v>45293</c:v>
                </c:pt>
                <c:pt idx="586">
                  <c:v>45292</c:v>
                </c:pt>
                <c:pt idx="587">
                  <c:v>45291</c:v>
                </c:pt>
                <c:pt idx="588">
                  <c:v>45290</c:v>
                </c:pt>
                <c:pt idx="589">
                  <c:v>45289</c:v>
                </c:pt>
                <c:pt idx="590">
                  <c:v>45288</c:v>
                </c:pt>
                <c:pt idx="591">
                  <c:v>45287</c:v>
                </c:pt>
                <c:pt idx="592">
                  <c:v>45286</c:v>
                </c:pt>
                <c:pt idx="593">
                  <c:v>45285</c:v>
                </c:pt>
                <c:pt idx="594">
                  <c:v>45284</c:v>
                </c:pt>
                <c:pt idx="595">
                  <c:v>45283</c:v>
                </c:pt>
                <c:pt idx="596">
                  <c:v>45282</c:v>
                </c:pt>
                <c:pt idx="597">
                  <c:v>45281</c:v>
                </c:pt>
                <c:pt idx="598">
                  <c:v>45280</c:v>
                </c:pt>
                <c:pt idx="599">
                  <c:v>45279</c:v>
                </c:pt>
                <c:pt idx="600">
                  <c:v>45278</c:v>
                </c:pt>
                <c:pt idx="601">
                  <c:v>45277</c:v>
                </c:pt>
                <c:pt idx="602">
                  <c:v>45276</c:v>
                </c:pt>
                <c:pt idx="603">
                  <c:v>45275</c:v>
                </c:pt>
                <c:pt idx="604">
                  <c:v>45274</c:v>
                </c:pt>
                <c:pt idx="605">
                  <c:v>45273</c:v>
                </c:pt>
                <c:pt idx="606">
                  <c:v>45272</c:v>
                </c:pt>
                <c:pt idx="607">
                  <c:v>45271</c:v>
                </c:pt>
                <c:pt idx="608">
                  <c:v>45270</c:v>
                </c:pt>
                <c:pt idx="609">
                  <c:v>45269</c:v>
                </c:pt>
                <c:pt idx="610">
                  <c:v>45268</c:v>
                </c:pt>
                <c:pt idx="611">
                  <c:v>45267</c:v>
                </c:pt>
                <c:pt idx="612">
                  <c:v>45266</c:v>
                </c:pt>
                <c:pt idx="613">
                  <c:v>45265</c:v>
                </c:pt>
                <c:pt idx="614">
                  <c:v>45264</c:v>
                </c:pt>
                <c:pt idx="615">
                  <c:v>45263</c:v>
                </c:pt>
                <c:pt idx="616">
                  <c:v>45262</c:v>
                </c:pt>
                <c:pt idx="617">
                  <c:v>45261</c:v>
                </c:pt>
                <c:pt idx="618">
                  <c:v>45260</c:v>
                </c:pt>
                <c:pt idx="619">
                  <c:v>45259</c:v>
                </c:pt>
                <c:pt idx="620">
                  <c:v>45258</c:v>
                </c:pt>
                <c:pt idx="621">
                  <c:v>45257</c:v>
                </c:pt>
                <c:pt idx="622">
                  <c:v>45256</c:v>
                </c:pt>
                <c:pt idx="623">
                  <c:v>45255</c:v>
                </c:pt>
                <c:pt idx="624">
                  <c:v>45254</c:v>
                </c:pt>
                <c:pt idx="625">
                  <c:v>45253</c:v>
                </c:pt>
                <c:pt idx="626">
                  <c:v>45252</c:v>
                </c:pt>
                <c:pt idx="627">
                  <c:v>45251</c:v>
                </c:pt>
                <c:pt idx="628">
                  <c:v>45250</c:v>
                </c:pt>
                <c:pt idx="629">
                  <c:v>45249</c:v>
                </c:pt>
                <c:pt idx="630">
                  <c:v>45248</c:v>
                </c:pt>
                <c:pt idx="631">
                  <c:v>45247</c:v>
                </c:pt>
                <c:pt idx="632">
                  <c:v>45246</c:v>
                </c:pt>
                <c:pt idx="633">
                  <c:v>45245</c:v>
                </c:pt>
                <c:pt idx="634">
                  <c:v>45244</c:v>
                </c:pt>
                <c:pt idx="635">
                  <c:v>45243</c:v>
                </c:pt>
                <c:pt idx="636">
                  <c:v>45242</c:v>
                </c:pt>
                <c:pt idx="637">
                  <c:v>45241</c:v>
                </c:pt>
                <c:pt idx="638">
                  <c:v>45240</c:v>
                </c:pt>
                <c:pt idx="639">
                  <c:v>45239</c:v>
                </c:pt>
                <c:pt idx="640">
                  <c:v>45238</c:v>
                </c:pt>
                <c:pt idx="641">
                  <c:v>45237</c:v>
                </c:pt>
                <c:pt idx="642">
                  <c:v>45236</c:v>
                </c:pt>
                <c:pt idx="643">
                  <c:v>45235</c:v>
                </c:pt>
                <c:pt idx="644">
                  <c:v>45234</c:v>
                </c:pt>
                <c:pt idx="645">
                  <c:v>45233</c:v>
                </c:pt>
                <c:pt idx="646">
                  <c:v>45232</c:v>
                </c:pt>
                <c:pt idx="647">
                  <c:v>45231</c:v>
                </c:pt>
                <c:pt idx="648">
                  <c:v>45230</c:v>
                </c:pt>
                <c:pt idx="649">
                  <c:v>45229</c:v>
                </c:pt>
                <c:pt idx="650">
                  <c:v>45228</c:v>
                </c:pt>
                <c:pt idx="651">
                  <c:v>45227</c:v>
                </c:pt>
                <c:pt idx="652">
                  <c:v>45226</c:v>
                </c:pt>
                <c:pt idx="653">
                  <c:v>45225</c:v>
                </c:pt>
                <c:pt idx="654">
                  <c:v>45224</c:v>
                </c:pt>
                <c:pt idx="655">
                  <c:v>45223</c:v>
                </c:pt>
                <c:pt idx="656">
                  <c:v>45222</c:v>
                </c:pt>
                <c:pt idx="657">
                  <c:v>45221</c:v>
                </c:pt>
                <c:pt idx="658">
                  <c:v>45220</c:v>
                </c:pt>
                <c:pt idx="659">
                  <c:v>45219</c:v>
                </c:pt>
                <c:pt idx="660">
                  <c:v>45218</c:v>
                </c:pt>
                <c:pt idx="661">
                  <c:v>45217</c:v>
                </c:pt>
                <c:pt idx="662">
                  <c:v>45216</c:v>
                </c:pt>
                <c:pt idx="663">
                  <c:v>45215</c:v>
                </c:pt>
                <c:pt idx="664">
                  <c:v>45214</c:v>
                </c:pt>
                <c:pt idx="665">
                  <c:v>45213</c:v>
                </c:pt>
                <c:pt idx="666">
                  <c:v>45212</c:v>
                </c:pt>
                <c:pt idx="667">
                  <c:v>45211</c:v>
                </c:pt>
                <c:pt idx="668">
                  <c:v>45210</c:v>
                </c:pt>
                <c:pt idx="669">
                  <c:v>45209</c:v>
                </c:pt>
                <c:pt idx="670">
                  <c:v>45208</c:v>
                </c:pt>
                <c:pt idx="671">
                  <c:v>45207</c:v>
                </c:pt>
                <c:pt idx="672">
                  <c:v>45206</c:v>
                </c:pt>
                <c:pt idx="673">
                  <c:v>45205</c:v>
                </c:pt>
                <c:pt idx="674">
                  <c:v>45204</c:v>
                </c:pt>
                <c:pt idx="675">
                  <c:v>45203</c:v>
                </c:pt>
                <c:pt idx="676">
                  <c:v>45202</c:v>
                </c:pt>
                <c:pt idx="677">
                  <c:v>45201</c:v>
                </c:pt>
                <c:pt idx="678">
                  <c:v>45200</c:v>
                </c:pt>
                <c:pt idx="679">
                  <c:v>45199</c:v>
                </c:pt>
                <c:pt idx="680">
                  <c:v>45198</c:v>
                </c:pt>
                <c:pt idx="681">
                  <c:v>45197</c:v>
                </c:pt>
                <c:pt idx="682">
                  <c:v>45196</c:v>
                </c:pt>
                <c:pt idx="683">
                  <c:v>45195</c:v>
                </c:pt>
                <c:pt idx="684">
                  <c:v>45194</c:v>
                </c:pt>
                <c:pt idx="685">
                  <c:v>45193</c:v>
                </c:pt>
                <c:pt idx="686">
                  <c:v>45192</c:v>
                </c:pt>
                <c:pt idx="687">
                  <c:v>45191</c:v>
                </c:pt>
                <c:pt idx="688">
                  <c:v>45190</c:v>
                </c:pt>
                <c:pt idx="689">
                  <c:v>45189</c:v>
                </c:pt>
                <c:pt idx="690">
                  <c:v>45188</c:v>
                </c:pt>
                <c:pt idx="691">
                  <c:v>45187</c:v>
                </c:pt>
                <c:pt idx="692">
                  <c:v>45186</c:v>
                </c:pt>
                <c:pt idx="693">
                  <c:v>45185</c:v>
                </c:pt>
                <c:pt idx="694">
                  <c:v>45184</c:v>
                </c:pt>
                <c:pt idx="695">
                  <c:v>45183</c:v>
                </c:pt>
                <c:pt idx="696">
                  <c:v>45182</c:v>
                </c:pt>
                <c:pt idx="697">
                  <c:v>45181</c:v>
                </c:pt>
                <c:pt idx="698">
                  <c:v>45180</c:v>
                </c:pt>
                <c:pt idx="699">
                  <c:v>45179</c:v>
                </c:pt>
                <c:pt idx="700">
                  <c:v>45178</c:v>
                </c:pt>
                <c:pt idx="701">
                  <c:v>45177</c:v>
                </c:pt>
                <c:pt idx="702">
                  <c:v>45176</c:v>
                </c:pt>
                <c:pt idx="703">
                  <c:v>45175</c:v>
                </c:pt>
                <c:pt idx="704">
                  <c:v>45174</c:v>
                </c:pt>
                <c:pt idx="705">
                  <c:v>45173</c:v>
                </c:pt>
                <c:pt idx="706">
                  <c:v>45172</c:v>
                </c:pt>
                <c:pt idx="707">
                  <c:v>45171</c:v>
                </c:pt>
                <c:pt idx="708">
                  <c:v>45170</c:v>
                </c:pt>
                <c:pt idx="709">
                  <c:v>45169</c:v>
                </c:pt>
                <c:pt idx="710">
                  <c:v>45168</c:v>
                </c:pt>
                <c:pt idx="711">
                  <c:v>45167</c:v>
                </c:pt>
                <c:pt idx="712">
                  <c:v>45166</c:v>
                </c:pt>
                <c:pt idx="713">
                  <c:v>45165</c:v>
                </c:pt>
                <c:pt idx="714">
                  <c:v>45164</c:v>
                </c:pt>
                <c:pt idx="715">
                  <c:v>45163</c:v>
                </c:pt>
                <c:pt idx="716">
                  <c:v>45162</c:v>
                </c:pt>
                <c:pt idx="717">
                  <c:v>45161</c:v>
                </c:pt>
                <c:pt idx="718">
                  <c:v>45160</c:v>
                </c:pt>
                <c:pt idx="719">
                  <c:v>45159</c:v>
                </c:pt>
                <c:pt idx="720">
                  <c:v>45158</c:v>
                </c:pt>
                <c:pt idx="721">
                  <c:v>45157</c:v>
                </c:pt>
                <c:pt idx="722">
                  <c:v>45156</c:v>
                </c:pt>
                <c:pt idx="723">
                  <c:v>45155</c:v>
                </c:pt>
                <c:pt idx="724">
                  <c:v>45154</c:v>
                </c:pt>
                <c:pt idx="725">
                  <c:v>45153</c:v>
                </c:pt>
                <c:pt idx="726">
                  <c:v>45152</c:v>
                </c:pt>
                <c:pt idx="727">
                  <c:v>45151</c:v>
                </c:pt>
                <c:pt idx="728">
                  <c:v>45150</c:v>
                </c:pt>
                <c:pt idx="729">
                  <c:v>45149</c:v>
                </c:pt>
                <c:pt idx="730">
                  <c:v>45148</c:v>
                </c:pt>
                <c:pt idx="731">
                  <c:v>45147</c:v>
                </c:pt>
                <c:pt idx="732">
                  <c:v>45146</c:v>
                </c:pt>
                <c:pt idx="733">
                  <c:v>45145</c:v>
                </c:pt>
                <c:pt idx="734">
                  <c:v>45144</c:v>
                </c:pt>
                <c:pt idx="735">
                  <c:v>45143</c:v>
                </c:pt>
                <c:pt idx="736">
                  <c:v>45142</c:v>
                </c:pt>
                <c:pt idx="737">
                  <c:v>45141</c:v>
                </c:pt>
                <c:pt idx="738">
                  <c:v>45140</c:v>
                </c:pt>
                <c:pt idx="739">
                  <c:v>45139</c:v>
                </c:pt>
                <c:pt idx="740">
                  <c:v>45138</c:v>
                </c:pt>
                <c:pt idx="741">
                  <c:v>45137</c:v>
                </c:pt>
                <c:pt idx="742">
                  <c:v>45136</c:v>
                </c:pt>
                <c:pt idx="743">
                  <c:v>45135</c:v>
                </c:pt>
                <c:pt idx="744">
                  <c:v>45134</c:v>
                </c:pt>
                <c:pt idx="745">
                  <c:v>45133</c:v>
                </c:pt>
                <c:pt idx="746">
                  <c:v>45132</c:v>
                </c:pt>
                <c:pt idx="747">
                  <c:v>45131</c:v>
                </c:pt>
                <c:pt idx="748">
                  <c:v>45130</c:v>
                </c:pt>
                <c:pt idx="749">
                  <c:v>45129</c:v>
                </c:pt>
                <c:pt idx="750">
                  <c:v>45128</c:v>
                </c:pt>
                <c:pt idx="751">
                  <c:v>45127</c:v>
                </c:pt>
                <c:pt idx="752">
                  <c:v>45126</c:v>
                </c:pt>
                <c:pt idx="753">
                  <c:v>45125</c:v>
                </c:pt>
                <c:pt idx="754">
                  <c:v>45124</c:v>
                </c:pt>
                <c:pt idx="755">
                  <c:v>45123</c:v>
                </c:pt>
                <c:pt idx="756">
                  <c:v>45122</c:v>
                </c:pt>
                <c:pt idx="757">
                  <c:v>45121</c:v>
                </c:pt>
                <c:pt idx="758">
                  <c:v>45120</c:v>
                </c:pt>
                <c:pt idx="759">
                  <c:v>45119</c:v>
                </c:pt>
                <c:pt idx="760">
                  <c:v>45118</c:v>
                </c:pt>
                <c:pt idx="761">
                  <c:v>45117</c:v>
                </c:pt>
                <c:pt idx="762">
                  <c:v>45116</c:v>
                </c:pt>
                <c:pt idx="763">
                  <c:v>45115</c:v>
                </c:pt>
                <c:pt idx="764">
                  <c:v>45114</c:v>
                </c:pt>
                <c:pt idx="765">
                  <c:v>45113</c:v>
                </c:pt>
                <c:pt idx="766">
                  <c:v>45112</c:v>
                </c:pt>
                <c:pt idx="767">
                  <c:v>45111</c:v>
                </c:pt>
                <c:pt idx="768">
                  <c:v>45110</c:v>
                </c:pt>
                <c:pt idx="769">
                  <c:v>45109</c:v>
                </c:pt>
                <c:pt idx="770">
                  <c:v>45108</c:v>
                </c:pt>
                <c:pt idx="771">
                  <c:v>45107</c:v>
                </c:pt>
                <c:pt idx="772">
                  <c:v>45106</c:v>
                </c:pt>
                <c:pt idx="773">
                  <c:v>45105</c:v>
                </c:pt>
                <c:pt idx="774">
                  <c:v>45104</c:v>
                </c:pt>
                <c:pt idx="775">
                  <c:v>45103</c:v>
                </c:pt>
                <c:pt idx="776">
                  <c:v>45102</c:v>
                </c:pt>
                <c:pt idx="777">
                  <c:v>45101</c:v>
                </c:pt>
                <c:pt idx="778">
                  <c:v>45100</c:v>
                </c:pt>
                <c:pt idx="779">
                  <c:v>45099</c:v>
                </c:pt>
                <c:pt idx="780">
                  <c:v>45098</c:v>
                </c:pt>
                <c:pt idx="781">
                  <c:v>45097</c:v>
                </c:pt>
                <c:pt idx="782">
                  <c:v>45096</c:v>
                </c:pt>
                <c:pt idx="783">
                  <c:v>45095</c:v>
                </c:pt>
                <c:pt idx="784">
                  <c:v>45094</c:v>
                </c:pt>
                <c:pt idx="785">
                  <c:v>45093</c:v>
                </c:pt>
                <c:pt idx="786">
                  <c:v>45092</c:v>
                </c:pt>
                <c:pt idx="787">
                  <c:v>45091</c:v>
                </c:pt>
                <c:pt idx="788">
                  <c:v>45090</c:v>
                </c:pt>
                <c:pt idx="789">
                  <c:v>45089</c:v>
                </c:pt>
                <c:pt idx="790">
                  <c:v>45088</c:v>
                </c:pt>
                <c:pt idx="791">
                  <c:v>45087</c:v>
                </c:pt>
                <c:pt idx="792">
                  <c:v>45086</c:v>
                </c:pt>
                <c:pt idx="793">
                  <c:v>45085</c:v>
                </c:pt>
                <c:pt idx="794">
                  <c:v>45084</c:v>
                </c:pt>
                <c:pt idx="795">
                  <c:v>45083</c:v>
                </c:pt>
                <c:pt idx="796">
                  <c:v>45082</c:v>
                </c:pt>
                <c:pt idx="797">
                  <c:v>45081</c:v>
                </c:pt>
                <c:pt idx="798">
                  <c:v>45080</c:v>
                </c:pt>
                <c:pt idx="799">
                  <c:v>45079</c:v>
                </c:pt>
                <c:pt idx="800">
                  <c:v>45078</c:v>
                </c:pt>
                <c:pt idx="801">
                  <c:v>45077</c:v>
                </c:pt>
                <c:pt idx="802">
                  <c:v>45076</c:v>
                </c:pt>
                <c:pt idx="803">
                  <c:v>45075</c:v>
                </c:pt>
                <c:pt idx="804">
                  <c:v>45074</c:v>
                </c:pt>
                <c:pt idx="805">
                  <c:v>45073</c:v>
                </c:pt>
                <c:pt idx="806">
                  <c:v>45072</c:v>
                </c:pt>
                <c:pt idx="807">
                  <c:v>45071</c:v>
                </c:pt>
                <c:pt idx="808">
                  <c:v>45070</c:v>
                </c:pt>
                <c:pt idx="809">
                  <c:v>45069</c:v>
                </c:pt>
                <c:pt idx="810">
                  <c:v>45068</c:v>
                </c:pt>
                <c:pt idx="811">
                  <c:v>45067</c:v>
                </c:pt>
                <c:pt idx="812">
                  <c:v>45066</c:v>
                </c:pt>
                <c:pt idx="813">
                  <c:v>45065</c:v>
                </c:pt>
                <c:pt idx="814">
                  <c:v>45064</c:v>
                </c:pt>
                <c:pt idx="815">
                  <c:v>45063</c:v>
                </c:pt>
                <c:pt idx="816">
                  <c:v>45062</c:v>
                </c:pt>
                <c:pt idx="817">
                  <c:v>45061</c:v>
                </c:pt>
                <c:pt idx="818">
                  <c:v>45060</c:v>
                </c:pt>
                <c:pt idx="819">
                  <c:v>45059</c:v>
                </c:pt>
                <c:pt idx="820">
                  <c:v>45058</c:v>
                </c:pt>
                <c:pt idx="821">
                  <c:v>45057</c:v>
                </c:pt>
                <c:pt idx="822">
                  <c:v>45056</c:v>
                </c:pt>
                <c:pt idx="823">
                  <c:v>45055</c:v>
                </c:pt>
                <c:pt idx="824">
                  <c:v>45054</c:v>
                </c:pt>
                <c:pt idx="825">
                  <c:v>45053</c:v>
                </c:pt>
                <c:pt idx="826">
                  <c:v>45052</c:v>
                </c:pt>
                <c:pt idx="827">
                  <c:v>45051</c:v>
                </c:pt>
                <c:pt idx="828">
                  <c:v>45050</c:v>
                </c:pt>
                <c:pt idx="829">
                  <c:v>45049</c:v>
                </c:pt>
                <c:pt idx="830">
                  <c:v>45048</c:v>
                </c:pt>
                <c:pt idx="831">
                  <c:v>45047</c:v>
                </c:pt>
                <c:pt idx="832">
                  <c:v>45046</c:v>
                </c:pt>
                <c:pt idx="833">
                  <c:v>45045</c:v>
                </c:pt>
                <c:pt idx="834">
                  <c:v>45044</c:v>
                </c:pt>
                <c:pt idx="835">
                  <c:v>45043</c:v>
                </c:pt>
                <c:pt idx="836">
                  <c:v>45042</c:v>
                </c:pt>
                <c:pt idx="837">
                  <c:v>45041</c:v>
                </c:pt>
                <c:pt idx="838">
                  <c:v>45040</c:v>
                </c:pt>
                <c:pt idx="839">
                  <c:v>45039</c:v>
                </c:pt>
                <c:pt idx="840">
                  <c:v>45038</c:v>
                </c:pt>
                <c:pt idx="841">
                  <c:v>45037</c:v>
                </c:pt>
                <c:pt idx="842">
                  <c:v>45036</c:v>
                </c:pt>
                <c:pt idx="843">
                  <c:v>45035</c:v>
                </c:pt>
                <c:pt idx="844">
                  <c:v>45034</c:v>
                </c:pt>
                <c:pt idx="845">
                  <c:v>45033</c:v>
                </c:pt>
                <c:pt idx="846">
                  <c:v>45032</c:v>
                </c:pt>
                <c:pt idx="847">
                  <c:v>45031</c:v>
                </c:pt>
                <c:pt idx="848">
                  <c:v>45030</c:v>
                </c:pt>
                <c:pt idx="849">
                  <c:v>45029</c:v>
                </c:pt>
                <c:pt idx="850">
                  <c:v>45028</c:v>
                </c:pt>
                <c:pt idx="851">
                  <c:v>45027</c:v>
                </c:pt>
                <c:pt idx="852">
                  <c:v>45026</c:v>
                </c:pt>
                <c:pt idx="853">
                  <c:v>45025</c:v>
                </c:pt>
                <c:pt idx="854">
                  <c:v>45024</c:v>
                </c:pt>
                <c:pt idx="855">
                  <c:v>45023</c:v>
                </c:pt>
                <c:pt idx="856">
                  <c:v>45022</c:v>
                </c:pt>
                <c:pt idx="857">
                  <c:v>45021</c:v>
                </c:pt>
                <c:pt idx="858">
                  <c:v>45020</c:v>
                </c:pt>
                <c:pt idx="859">
                  <c:v>45019</c:v>
                </c:pt>
                <c:pt idx="860">
                  <c:v>45018</c:v>
                </c:pt>
                <c:pt idx="861">
                  <c:v>45017</c:v>
                </c:pt>
                <c:pt idx="862">
                  <c:v>45016</c:v>
                </c:pt>
                <c:pt idx="863">
                  <c:v>45015</c:v>
                </c:pt>
                <c:pt idx="864">
                  <c:v>45014</c:v>
                </c:pt>
                <c:pt idx="865">
                  <c:v>45013</c:v>
                </c:pt>
                <c:pt idx="866">
                  <c:v>45012</c:v>
                </c:pt>
                <c:pt idx="867">
                  <c:v>45011</c:v>
                </c:pt>
                <c:pt idx="868">
                  <c:v>45010</c:v>
                </c:pt>
                <c:pt idx="869">
                  <c:v>45009</c:v>
                </c:pt>
                <c:pt idx="870">
                  <c:v>45008</c:v>
                </c:pt>
                <c:pt idx="871">
                  <c:v>45007</c:v>
                </c:pt>
                <c:pt idx="872">
                  <c:v>45006</c:v>
                </c:pt>
                <c:pt idx="873">
                  <c:v>45005</c:v>
                </c:pt>
                <c:pt idx="874">
                  <c:v>45004</c:v>
                </c:pt>
                <c:pt idx="875">
                  <c:v>45003</c:v>
                </c:pt>
                <c:pt idx="876">
                  <c:v>45002</c:v>
                </c:pt>
                <c:pt idx="877">
                  <c:v>45001</c:v>
                </c:pt>
                <c:pt idx="878">
                  <c:v>45000</c:v>
                </c:pt>
                <c:pt idx="879">
                  <c:v>44999</c:v>
                </c:pt>
                <c:pt idx="880">
                  <c:v>44998</c:v>
                </c:pt>
                <c:pt idx="881">
                  <c:v>44997</c:v>
                </c:pt>
                <c:pt idx="882">
                  <c:v>44996</c:v>
                </c:pt>
                <c:pt idx="883">
                  <c:v>44995</c:v>
                </c:pt>
                <c:pt idx="884">
                  <c:v>44994</c:v>
                </c:pt>
                <c:pt idx="885">
                  <c:v>44993</c:v>
                </c:pt>
                <c:pt idx="886">
                  <c:v>44992</c:v>
                </c:pt>
                <c:pt idx="887">
                  <c:v>44991</c:v>
                </c:pt>
                <c:pt idx="888">
                  <c:v>44990</c:v>
                </c:pt>
                <c:pt idx="889">
                  <c:v>44989</c:v>
                </c:pt>
                <c:pt idx="890">
                  <c:v>44988</c:v>
                </c:pt>
                <c:pt idx="891">
                  <c:v>44987</c:v>
                </c:pt>
                <c:pt idx="892">
                  <c:v>44986</c:v>
                </c:pt>
                <c:pt idx="893">
                  <c:v>44985</c:v>
                </c:pt>
                <c:pt idx="894">
                  <c:v>44984</c:v>
                </c:pt>
                <c:pt idx="895">
                  <c:v>44983</c:v>
                </c:pt>
                <c:pt idx="896">
                  <c:v>44982</c:v>
                </c:pt>
                <c:pt idx="897">
                  <c:v>44981</c:v>
                </c:pt>
                <c:pt idx="898">
                  <c:v>44980</c:v>
                </c:pt>
                <c:pt idx="899">
                  <c:v>44979</c:v>
                </c:pt>
                <c:pt idx="900">
                  <c:v>44978</c:v>
                </c:pt>
                <c:pt idx="901">
                  <c:v>44977</c:v>
                </c:pt>
                <c:pt idx="902">
                  <c:v>44976</c:v>
                </c:pt>
                <c:pt idx="903">
                  <c:v>44975</c:v>
                </c:pt>
                <c:pt idx="904">
                  <c:v>44974</c:v>
                </c:pt>
                <c:pt idx="905">
                  <c:v>44973</c:v>
                </c:pt>
                <c:pt idx="906">
                  <c:v>44972</c:v>
                </c:pt>
                <c:pt idx="907">
                  <c:v>44971</c:v>
                </c:pt>
                <c:pt idx="908">
                  <c:v>44970</c:v>
                </c:pt>
                <c:pt idx="909">
                  <c:v>44969</c:v>
                </c:pt>
                <c:pt idx="910">
                  <c:v>44968</c:v>
                </c:pt>
                <c:pt idx="911">
                  <c:v>44967</c:v>
                </c:pt>
                <c:pt idx="912">
                  <c:v>44966</c:v>
                </c:pt>
                <c:pt idx="913">
                  <c:v>44965</c:v>
                </c:pt>
                <c:pt idx="914">
                  <c:v>44964</c:v>
                </c:pt>
                <c:pt idx="915">
                  <c:v>44963</c:v>
                </c:pt>
                <c:pt idx="916">
                  <c:v>44962</c:v>
                </c:pt>
                <c:pt idx="917">
                  <c:v>44961</c:v>
                </c:pt>
                <c:pt idx="918">
                  <c:v>44960</c:v>
                </c:pt>
                <c:pt idx="919">
                  <c:v>44959</c:v>
                </c:pt>
                <c:pt idx="920">
                  <c:v>44958</c:v>
                </c:pt>
                <c:pt idx="921">
                  <c:v>44957</c:v>
                </c:pt>
                <c:pt idx="922">
                  <c:v>44956</c:v>
                </c:pt>
                <c:pt idx="923">
                  <c:v>44955</c:v>
                </c:pt>
                <c:pt idx="924">
                  <c:v>44954</c:v>
                </c:pt>
                <c:pt idx="925">
                  <c:v>44953</c:v>
                </c:pt>
                <c:pt idx="926">
                  <c:v>44952</c:v>
                </c:pt>
                <c:pt idx="927">
                  <c:v>44951</c:v>
                </c:pt>
                <c:pt idx="928">
                  <c:v>44950</c:v>
                </c:pt>
                <c:pt idx="929">
                  <c:v>44949</c:v>
                </c:pt>
                <c:pt idx="930">
                  <c:v>44948</c:v>
                </c:pt>
                <c:pt idx="931">
                  <c:v>44947</c:v>
                </c:pt>
                <c:pt idx="932">
                  <c:v>44946</c:v>
                </c:pt>
                <c:pt idx="933">
                  <c:v>44945</c:v>
                </c:pt>
                <c:pt idx="934">
                  <c:v>44944</c:v>
                </c:pt>
                <c:pt idx="935">
                  <c:v>44943</c:v>
                </c:pt>
                <c:pt idx="936">
                  <c:v>44942</c:v>
                </c:pt>
                <c:pt idx="937">
                  <c:v>44941</c:v>
                </c:pt>
                <c:pt idx="938">
                  <c:v>44940</c:v>
                </c:pt>
                <c:pt idx="939">
                  <c:v>44939</c:v>
                </c:pt>
                <c:pt idx="940">
                  <c:v>44938</c:v>
                </c:pt>
                <c:pt idx="941">
                  <c:v>44937</c:v>
                </c:pt>
                <c:pt idx="942">
                  <c:v>44936</c:v>
                </c:pt>
                <c:pt idx="943">
                  <c:v>44935</c:v>
                </c:pt>
                <c:pt idx="944">
                  <c:v>44934</c:v>
                </c:pt>
                <c:pt idx="945">
                  <c:v>44933</c:v>
                </c:pt>
                <c:pt idx="946">
                  <c:v>44932</c:v>
                </c:pt>
                <c:pt idx="947">
                  <c:v>44931</c:v>
                </c:pt>
                <c:pt idx="948">
                  <c:v>44930</c:v>
                </c:pt>
                <c:pt idx="949">
                  <c:v>44929</c:v>
                </c:pt>
                <c:pt idx="950">
                  <c:v>44928</c:v>
                </c:pt>
                <c:pt idx="951">
                  <c:v>44927</c:v>
                </c:pt>
                <c:pt idx="952">
                  <c:v>44926</c:v>
                </c:pt>
                <c:pt idx="953">
                  <c:v>44925</c:v>
                </c:pt>
                <c:pt idx="954">
                  <c:v>44924</c:v>
                </c:pt>
                <c:pt idx="955">
                  <c:v>44923</c:v>
                </c:pt>
                <c:pt idx="956">
                  <c:v>44922</c:v>
                </c:pt>
                <c:pt idx="957">
                  <c:v>44921</c:v>
                </c:pt>
                <c:pt idx="958">
                  <c:v>44920</c:v>
                </c:pt>
                <c:pt idx="959">
                  <c:v>44919</c:v>
                </c:pt>
                <c:pt idx="960">
                  <c:v>44918</c:v>
                </c:pt>
                <c:pt idx="961">
                  <c:v>44917</c:v>
                </c:pt>
                <c:pt idx="962">
                  <c:v>44916</c:v>
                </c:pt>
                <c:pt idx="963">
                  <c:v>44915</c:v>
                </c:pt>
                <c:pt idx="964">
                  <c:v>44914</c:v>
                </c:pt>
                <c:pt idx="965">
                  <c:v>44913</c:v>
                </c:pt>
                <c:pt idx="966">
                  <c:v>44912</c:v>
                </c:pt>
                <c:pt idx="967">
                  <c:v>44911</c:v>
                </c:pt>
                <c:pt idx="968">
                  <c:v>44910</c:v>
                </c:pt>
                <c:pt idx="969">
                  <c:v>44909</c:v>
                </c:pt>
                <c:pt idx="970">
                  <c:v>44908</c:v>
                </c:pt>
                <c:pt idx="971">
                  <c:v>44907</c:v>
                </c:pt>
                <c:pt idx="972">
                  <c:v>44906</c:v>
                </c:pt>
                <c:pt idx="973">
                  <c:v>44905</c:v>
                </c:pt>
                <c:pt idx="974">
                  <c:v>44904</c:v>
                </c:pt>
                <c:pt idx="975">
                  <c:v>44903</c:v>
                </c:pt>
                <c:pt idx="976">
                  <c:v>44902</c:v>
                </c:pt>
                <c:pt idx="977">
                  <c:v>44901</c:v>
                </c:pt>
                <c:pt idx="978">
                  <c:v>44900</c:v>
                </c:pt>
                <c:pt idx="979">
                  <c:v>44899</c:v>
                </c:pt>
                <c:pt idx="980">
                  <c:v>44898</c:v>
                </c:pt>
                <c:pt idx="981">
                  <c:v>44897</c:v>
                </c:pt>
                <c:pt idx="982">
                  <c:v>44896</c:v>
                </c:pt>
                <c:pt idx="983">
                  <c:v>44895</c:v>
                </c:pt>
                <c:pt idx="984">
                  <c:v>44894</c:v>
                </c:pt>
                <c:pt idx="985">
                  <c:v>44893</c:v>
                </c:pt>
                <c:pt idx="986">
                  <c:v>44892</c:v>
                </c:pt>
                <c:pt idx="987">
                  <c:v>44891</c:v>
                </c:pt>
                <c:pt idx="988">
                  <c:v>44890</c:v>
                </c:pt>
                <c:pt idx="989">
                  <c:v>44889</c:v>
                </c:pt>
                <c:pt idx="990">
                  <c:v>44888</c:v>
                </c:pt>
                <c:pt idx="991">
                  <c:v>44887</c:v>
                </c:pt>
                <c:pt idx="992">
                  <c:v>44886</c:v>
                </c:pt>
                <c:pt idx="993">
                  <c:v>44885</c:v>
                </c:pt>
                <c:pt idx="994">
                  <c:v>44884</c:v>
                </c:pt>
                <c:pt idx="995">
                  <c:v>44883</c:v>
                </c:pt>
                <c:pt idx="996">
                  <c:v>44882</c:v>
                </c:pt>
                <c:pt idx="997">
                  <c:v>44881</c:v>
                </c:pt>
                <c:pt idx="998">
                  <c:v>44880</c:v>
                </c:pt>
                <c:pt idx="999">
                  <c:v>44879</c:v>
                </c:pt>
                <c:pt idx="1000">
                  <c:v>44878</c:v>
                </c:pt>
                <c:pt idx="1001">
                  <c:v>44877</c:v>
                </c:pt>
                <c:pt idx="1002">
                  <c:v>44876</c:v>
                </c:pt>
                <c:pt idx="1003">
                  <c:v>44875</c:v>
                </c:pt>
                <c:pt idx="1004">
                  <c:v>44874</c:v>
                </c:pt>
                <c:pt idx="1005">
                  <c:v>44873</c:v>
                </c:pt>
                <c:pt idx="1006">
                  <c:v>44872</c:v>
                </c:pt>
                <c:pt idx="1007">
                  <c:v>44871</c:v>
                </c:pt>
                <c:pt idx="1008">
                  <c:v>44870</c:v>
                </c:pt>
                <c:pt idx="1009">
                  <c:v>44869</c:v>
                </c:pt>
                <c:pt idx="1010">
                  <c:v>44868</c:v>
                </c:pt>
                <c:pt idx="1011">
                  <c:v>44867</c:v>
                </c:pt>
                <c:pt idx="1012">
                  <c:v>44866</c:v>
                </c:pt>
                <c:pt idx="1013">
                  <c:v>44865</c:v>
                </c:pt>
                <c:pt idx="1014">
                  <c:v>44864</c:v>
                </c:pt>
                <c:pt idx="1015">
                  <c:v>44863</c:v>
                </c:pt>
                <c:pt idx="1016">
                  <c:v>44862</c:v>
                </c:pt>
                <c:pt idx="1017">
                  <c:v>44861</c:v>
                </c:pt>
                <c:pt idx="1018">
                  <c:v>44860</c:v>
                </c:pt>
                <c:pt idx="1019">
                  <c:v>44859</c:v>
                </c:pt>
                <c:pt idx="1020">
                  <c:v>44858</c:v>
                </c:pt>
                <c:pt idx="1021">
                  <c:v>44857</c:v>
                </c:pt>
                <c:pt idx="1022">
                  <c:v>44856</c:v>
                </c:pt>
                <c:pt idx="1023">
                  <c:v>44855</c:v>
                </c:pt>
                <c:pt idx="1024">
                  <c:v>44854</c:v>
                </c:pt>
                <c:pt idx="1025">
                  <c:v>44853</c:v>
                </c:pt>
                <c:pt idx="1026">
                  <c:v>44852</c:v>
                </c:pt>
                <c:pt idx="1027">
                  <c:v>44851</c:v>
                </c:pt>
                <c:pt idx="1028">
                  <c:v>44850</c:v>
                </c:pt>
                <c:pt idx="1029">
                  <c:v>44849</c:v>
                </c:pt>
                <c:pt idx="1030">
                  <c:v>44848</c:v>
                </c:pt>
                <c:pt idx="1031">
                  <c:v>44847</c:v>
                </c:pt>
                <c:pt idx="1032">
                  <c:v>44846</c:v>
                </c:pt>
                <c:pt idx="1033">
                  <c:v>44845</c:v>
                </c:pt>
                <c:pt idx="1034">
                  <c:v>44844</c:v>
                </c:pt>
                <c:pt idx="1035">
                  <c:v>44843</c:v>
                </c:pt>
                <c:pt idx="1036">
                  <c:v>44842</c:v>
                </c:pt>
                <c:pt idx="1037">
                  <c:v>44841</c:v>
                </c:pt>
                <c:pt idx="1038">
                  <c:v>44840</c:v>
                </c:pt>
                <c:pt idx="1039">
                  <c:v>44839</c:v>
                </c:pt>
                <c:pt idx="1040">
                  <c:v>44838</c:v>
                </c:pt>
                <c:pt idx="1041">
                  <c:v>44837</c:v>
                </c:pt>
                <c:pt idx="1042">
                  <c:v>44836</c:v>
                </c:pt>
                <c:pt idx="1043">
                  <c:v>44835</c:v>
                </c:pt>
                <c:pt idx="1044">
                  <c:v>44834</c:v>
                </c:pt>
                <c:pt idx="1045">
                  <c:v>44833</c:v>
                </c:pt>
                <c:pt idx="1046">
                  <c:v>44832</c:v>
                </c:pt>
                <c:pt idx="1047">
                  <c:v>44831</c:v>
                </c:pt>
                <c:pt idx="1048">
                  <c:v>44830</c:v>
                </c:pt>
                <c:pt idx="1049">
                  <c:v>44829</c:v>
                </c:pt>
                <c:pt idx="1050">
                  <c:v>44828</c:v>
                </c:pt>
                <c:pt idx="1051">
                  <c:v>44827</c:v>
                </c:pt>
                <c:pt idx="1052">
                  <c:v>44826</c:v>
                </c:pt>
                <c:pt idx="1053">
                  <c:v>44825</c:v>
                </c:pt>
                <c:pt idx="1054">
                  <c:v>44824</c:v>
                </c:pt>
                <c:pt idx="1055">
                  <c:v>44823</c:v>
                </c:pt>
                <c:pt idx="1056">
                  <c:v>44822</c:v>
                </c:pt>
                <c:pt idx="1057">
                  <c:v>44821</c:v>
                </c:pt>
                <c:pt idx="1058">
                  <c:v>44820</c:v>
                </c:pt>
                <c:pt idx="1059">
                  <c:v>44819</c:v>
                </c:pt>
                <c:pt idx="1060">
                  <c:v>44818</c:v>
                </c:pt>
                <c:pt idx="1061">
                  <c:v>44817</c:v>
                </c:pt>
                <c:pt idx="1062">
                  <c:v>44816</c:v>
                </c:pt>
                <c:pt idx="1063">
                  <c:v>44815</c:v>
                </c:pt>
                <c:pt idx="1064">
                  <c:v>44814</c:v>
                </c:pt>
                <c:pt idx="1065">
                  <c:v>44813</c:v>
                </c:pt>
                <c:pt idx="1066">
                  <c:v>44812</c:v>
                </c:pt>
                <c:pt idx="1067">
                  <c:v>44811</c:v>
                </c:pt>
                <c:pt idx="1068">
                  <c:v>44810</c:v>
                </c:pt>
                <c:pt idx="1069">
                  <c:v>44809</c:v>
                </c:pt>
                <c:pt idx="1070">
                  <c:v>44808</c:v>
                </c:pt>
                <c:pt idx="1071">
                  <c:v>44807</c:v>
                </c:pt>
                <c:pt idx="1072">
                  <c:v>44806</c:v>
                </c:pt>
                <c:pt idx="1073">
                  <c:v>44805</c:v>
                </c:pt>
                <c:pt idx="1074">
                  <c:v>44804</c:v>
                </c:pt>
                <c:pt idx="1075">
                  <c:v>44803</c:v>
                </c:pt>
                <c:pt idx="1076">
                  <c:v>44802</c:v>
                </c:pt>
                <c:pt idx="1077">
                  <c:v>44801</c:v>
                </c:pt>
                <c:pt idx="1078">
                  <c:v>44800</c:v>
                </c:pt>
                <c:pt idx="1079">
                  <c:v>44799</c:v>
                </c:pt>
                <c:pt idx="1080">
                  <c:v>44798</c:v>
                </c:pt>
                <c:pt idx="1081">
                  <c:v>44797</c:v>
                </c:pt>
                <c:pt idx="1082">
                  <c:v>44796</c:v>
                </c:pt>
                <c:pt idx="1083">
                  <c:v>44795</c:v>
                </c:pt>
                <c:pt idx="1084">
                  <c:v>44794</c:v>
                </c:pt>
                <c:pt idx="1085">
                  <c:v>44793</c:v>
                </c:pt>
                <c:pt idx="1086">
                  <c:v>44792</c:v>
                </c:pt>
                <c:pt idx="1087">
                  <c:v>44791</c:v>
                </c:pt>
                <c:pt idx="1088">
                  <c:v>44790</c:v>
                </c:pt>
                <c:pt idx="1089">
                  <c:v>44789</c:v>
                </c:pt>
                <c:pt idx="1090">
                  <c:v>44788</c:v>
                </c:pt>
                <c:pt idx="1091">
                  <c:v>44787</c:v>
                </c:pt>
                <c:pt idx="1092">
                  <c:v>44786</c:v>
                </c:pt>
                <c:pt idx="1093">
                  <c:v>44785</c:v>
                </c:pt>
                <c:pt idx="1094">
                  <c:v>44784</c:v>
                </c:pt>
                <c:pt idx="1095">
                  <c:v>44783</c:v>
                </c:pt>
                <c:pt idx="1096">
                  <c:v>44782</c:v>
                </c:pt>
                <c:pt idx="1097">
                  <c:v>44781</c:v>
                </c:pt>
                <c:pt idx="1098">
                  <c:v>44780</c:v>
                </c:pt>
                <c:pt idx="1099">
                  <c:v>44779</c:v>
                </c:pt>
                <c:pt idx="1100">
                  <c:v>44778</c:v>
                </c:pt>
                <c:pt idx="1101">
                  <c:v>44777</c:v>
                </c:pt>
                <c:pt idx="1102">
                  <c:v>44776</c:v>
                </c:pt>
                <c:pt idx="1103">
                  <c:v>44775</c:v>
                </c:pt>
                <c:pt idx="1104">
                  <c:v>44774</c:v>
                </c:pt>
                <c:pt idx="1105">
                  <c:v>44773</c:v>
                </c:pt>
                <c:pt idx="1106">
                  <c:v>44772</c:v>
                </c:pt>
                <c:pt idx="1107">
                  <c:v>44771</c:v>
                </c:pt>
                <c:pt idx="1108">
                  <c:v>44770</c:v>
                </c:pt>
                <c:pt idx="1109">
                  <c:v>44769</c:v>
                </c:pt>
                <c:pt idx="1110">
                  <c:v>44768</c:v>
                </c:pt>
                <c:pt idx="1111">
                  <c:v>44767</c:v>
                </c:pt>
                <c:pt idx="1112">
                  <c:v>44766</c:v>
                </c:pt>
                <c:pt idx="1113">
                  <c:v>44765</c:v>
                </c:pt>
                <c:pt idx="1114">
                  <c:v>44764</c:v>
                </c:pt>
                <c:pt idx="1115">
                  <c:v>44763</c:v>
                </c:pt>
                <c:pt idx="1116">
                  <c:v>44762</c:v>
                </c:pt>
                <c:pt idx="1117">
                  <c:v>44761</c:v>
                </c:pt>
                <c:pt idx="1118">
                  <c:v>44760</c:v>
                </c:pt>
                <c:pt idx="1119">
                  <c:v>44759</c:v>
                </c:pt>
                <c:pt idx="1120">
                  <c:v>44758</c:v>
                </c:pt>
                <c:pt idx="1121">
                  <c:v>44757</c:v>
                </c:pt>
                <c:pt idx="1122">
                  <c:v>44756</c:v>
                </c:pt>
                <c:pt idx="1123">
                  <c:v>44755</c:v>
                </c:pt>
                <c:pt idx="1124">
                  <c:v>44754</c:v>
                </c:pt>
                <c:pt idx="1125">
                  <c:v>44753</c:v>
                </c:pt>
                <c:pt idx="1126">
                  <c:v>44752</c:v>
                </c:pt>
                <c:pt idx="1127">
                  <c:v>44751</c:v>
                </c:pt>
                <c:pt idx="1128">
                  <c:v>44750</c:v>
                </c:pt>
                <c:pt idx="1129">
                  <c:v>44749</c:v>
                </c:pt>
                <c:pt idx="1130">
                  <c:v>44748</c:v>
                </c:pt>
                <c:pt idx="1131">
                  <c:v>44747</c:v>
                </c:pt>
                <c:pt idx="1132">
                  <c:v>44746</c:v>
                </c:pt>
                <c:pt idx="1133">
                  <c:v>44745</c:v>
                </c:pt>
                <c:pt idx="1134">
                  <c:v>44744</c:v>
                </c:pt>
                <c:pt idx="1135">
                  <c:v>44743</c:v>
                </c:pt>
                <c:pt idx="1136">
                  <c:v>44742</c:v>
                </c:pt>
                <c:pt idx="1137">
                  <c:v>44741</c:v>
                </c:pt>
                <c:pt idx="1138">
                  <c:v>44740</c:v>
                </c:pt>
                <c:pt idx="1139">
                  <c:v>44739</c:v>
                </c:pt>
                <c:pt idx="1140">
                  <c:v>44738</c:v>
                </c:pt>
                <c:pt idx="1141">
                  <c:v>44737</c:v>
                </c:pt>
                <c:pt idx="1142">
                  <c:v>44736</c:v>
                </c:pt>
                <c:pt idx="1143">
                  <c:v>44735</c:v>
                </c:pt>
                <c:pt idx="1144">
                  <c:v>44734</c:v>
                </c:pt>
                <c:pt idx="1145">
                  <c:v>44733</c:v>
                </c:pt>
                <c:pt idx="1146">
                  <c:v>44732</c:v>
                </c:pt>
                <c:pt idx="1147">
                  <c:v>44731</c:v>
                </c:pt>
                <c:pt idx="1148">
                  <c:v>44730</c:v>
                </c:pt>
                <c:pt idx="1149">
                  <c:v>44729</c:v>
                </c:pt>
                <c:pt idx="1150">
                  <c:v>44728</c:v>
                </c:pt>
                <c:pt idx="1151">
                  <c:v>44727</c:v>
                </c:pt>
                <c:pt idx="1152">
                  <c:v>44726</c:v>
                </c:pt>
                <c:pt idx="1153">
                  <c:v>44725</c:v>
                </c:pt>
                <c:pt idx="1154">
                  <c:v>44724</c:v>
                </c:pt>
                <c:pt idx="1155">
                  <c:v>44723</c:v>
                </c:pt>
                <c:pt idx="1156">
                  <c:v>44722</c:v>
                </c:pt>
                <c:pt idx="1157">
                  <c:v>44721</c:v>
                </c:pt>
                <c:pt idx="1158">
                  <c:v>44720</c:v>
                </c:pt>
                <c:pt idx="1159">
                  <c:v>44719</c:v>
                </c:pt>
                <c:pt idx="1160">
                  <c:v>44718</c:v>
                </c:pt>
                <c:pt idx="1161">
                  <c:v>44717</c:v>
                </c:pt>
                <c:pt idx="1162">
                  <c:v>44716</c:v>
                </c:pt>
                <c:pt idx="1163">
                  <c:v>44715</c:v>
                </c:pt>
                <c:pt idx="1164">
                  <c:v>44714</c:v>
                </c:pt>
                <c:pt idx="1165">
                  <c:v>44713</c:v>
                </c:pt>
                <c:pt idx="1166">
                  <c:v>44712</c:v>
                </c:pt>
                <c:pt idx="1167">
                  <c:v>44711</c:v>
                </c:pt>
                <c:pt idx="1168">
                  <c:v>44710</c:v>
                </c:pt>
                <c:pt idx="1169">
                  <c:v>44709</c:v>
                </c:pt>
                <c:pt idx="1170">
                  <c:v>44708</c:v>
                </c:pt>
                <c:pt idx="1171">
                  <c:v>44707</c:v>
                </c:pt>
                <c:pt idx="1172">
                  <c:v>44706</c:v>
                </c:pt>
                <c:pt idx="1173">
                  <c:v>44705</c:v>
                </c:pt>
                <c:pt idx="1174">
                  <c:v>44704</c:v>
                </c:pt>
                <c:pt idx="1175">
                  <c:v>44703</c:v>
                </c:pt>
                <c:pt idx="1176">
                  <c:v>44702</c:v>
                </c:pt>
                <c:pt idx="1177">
                  <c:v>44701</c:v>
                </c:pt>
                <c:pt idx="1178">
                  <c:v>44700</c:v>
                </c:pt>
                <c:pt idx="1179">
                  <c:v>44699</c:v>
                </c:pt>
                <c:pt idx="1180">
                  <c:v>44698</c:v>
                </c:pt>
                <c:pt idx="1181">
                  <c:v>44697</c:v>
                </c:pt>
                <c:pt idx="1182">
                  <c:v>44696</c:v>
                </c:pt>
                <c:pt idx="1183">
                  <c:v>44695</c:v>
                </c:pt>
                <c:pt idx="1184">
                  <c:v>44694</c:v>
                </c:pt>
                <c:pt idx="1185">
                  <c:v>44693</c:v>
                </c:pt>
                <c:pt idx="1186">
                  <c:v>44692</c:v>
                </c:pt>
                <c:pt idx="1187">
                  <c:v>44691</c:v>
                </c:pt>
                <c:pt idx="1188">
                  <c:v>44690</c:v>
                </c:pt>
                <c:pt idx="1189">
                  <c:v>44689</c:v>
                </c:pt>
                <c:pt idx="1190">
                  <c:v>44688</c:v>
                </c:pt>
                <c:pt idx="1191">
                  <c:v>44687</c:v>
                </c:pt>
                <c:pt idx="1192">
                  <c:v>44686</c:v>
                </c:pt>
                <c:pt idx="1193">
                  <c:v>44685</c:v>
                </c:pt>
                <c:pt idx="1194">
                  <c:v>44684</c:v>
                </c:pt>
                <c:pt idx="1195">
                  <c:v>44683</c:v>
                </c:pt>
                <c:pt idx="1196">
                  <c:v>44682</c:v>
                </c:pt>
                <c:pt idx="1197">
                  <c:v>44681</c:v>
                </c:pt>
                <c:pt idx="1198">
                  <c:v>44680</c:v>
                </c:pt>
                <c:pt idx="1199">
                  <c:v>44679</c:v>
                </c:pt>
                <c:pt idx="1200">
                  <c:v>44678</c:v>
                </c:pt>
                <c:pt idx="1201">
                  <c:v>44677</c:v>
                </c:pt>
                <c:pt idx="1202">
                  <c:v>44676</c:v>
                </c:pt>
                <c:pt idx="1203">
                  <c:v>44675</c:v>
                </c:pt>
                <c:pt idx="1204">
                  <c:v>44674</c:v>
                </c:pt>
                <c:pt idx="1205">
                  <c:v>44673</c:v>
                </c:pt>
                <c:pt idx="1206">
                  <c:v>44672</c:v>
                </c:pt>
                <c:pt idx="1207">
                  <c:v>44671</c:v>
                </c:pt>
                <c:pt idx="1208">
                  <c:v>44670</c:v>
                </c:pt>
                <c:pt idx="1209">
                  <c:v>44669</c:v>
                </c:pt>
                <c:pt idx="1210">
                  <c:v>44668</c:v>
                </c:pt>
                <c:pt idx="1211">
                  <c:v>44667</c:v>
                </c:pt>
                <c:pt idx="1212">
                  <c:v>44666</c:v>
                </c:pt>
                <c:pt idx="1213">
                  <c:v>44665</c:v>
                </c:pt>
                <c:pt idx="1214">
                  <c:v>44664</c:v>
                </c:pt>
                <c:pt idx="1215">
                  <c:v>44663</c:v>
                </c:pt>
                <c:pt idx="1216">
                  <c:v>44662</c:v>
                </c:pt>
                <c:pt idx="1217">
                  <c:v>44661</c:v>
                </c:pt>
                <c:pt idx="1218">
                  <c:v>44660</c:v>
                </c:pt>
                <c:pt idx="1219">
                  <c:v>44659</c:v>
                </c:pt>
                <c:pt idx="1220">
                  <c:v>44658</c:v>
                </c:pt>
                <c:pt idx="1221">
                  <c:v>44657</c:v>
                </c:pt>
                <c:pt idx="1222">
                  <c:v>44656</c:v>
                </c:pt>
                <c:pt idx="1223">
                  <c:v>44655</c:v>
                </c:pt>
                <c:pt idx="1224">
                  <c:v>44654</c:v>
                </c:pt>
                <c:pt idx="1225">
                  <c:v>44653</c:v>
                </c:pt>
                <c:pt idx="1226">
                  <c:v>44652</c:v>
                </c:pt>
                <c:pt idx="1227">
                  <c:v>44651</c:v>
                </c:pt>
                <c:pt idx="1228">
                  <c:v>44650</c:v>
                </c:pt>
                <c:pt idx="1229">
                  <c:v>44649</c:v>
                </c:pt>
                <c:pt idx="1230">
                  <c:v>44648</c:v>
                </c:pt>
                <c:pt idx="1231">
                  <c:v>44647</c:v>
                </c:pt>
                <c:pt idx="1232">
                  <c:v>44646</c:v>
                </c:pt>
                <c:pt idx="1233">
                  <c:v>44645</c:v>
                </c:pt>
                <c:pt idx="1234">
                  <c:v>44644</c:v>
                </c:pt>
                <c:pt idx="1235">
                  <c:v>44643</c:v>
                </c:pt>
                <c:pt idx="1236">
                  <c:v>44642</c:v>
                </c:pt>
                <c:pt idx="1237">
                  <c:v>44641</c:v>
                </c:pt>
                <c:pt idx="1238">
                  <c:v>44640</c:v>
                </c:pt>
                <c:pt idx="1239">
                  <c:v>44639</c:v>
                </c:pt>
                <c:pt idx="1240">
                  <c:v>44638</c:v>
                </c:pt>
                <c:pt idx="1241">
                  <c:v>44637</c:v>
                </c:pt>
                <c:pt idx="1242">
                  <c:v>44636</c:v>
                </c:pt>
                <c:pt idx="1243">
                  <c:v>44635</c:v>
                </c:pt>
                <c:pt idx="1244">
                  <c:v>44634</c:v>
                </c:pt>
                <c:pt idx="1245">
                  <c:v>44633</c:v>
                </c:pt>
                <c:pt idx="1246">
                  <c:v>44632</c:v>
                </c:pt>
                <c:pt idx="1247">
                  <c:v>44631</c:v>
                </c:pt>
                <c:pt idx="1248">
                  <c:v>44630</c:v>
                </c:pt>
                <c:pt idx="1249">
                  <c:v>44629</c:v>
                </c:pt>
                <c:pt idx="1250">
                  <c:v>44628</c:v>
                </c:pt>
                <c:pt idx="1251">
                  <c:v>44627</c:v>
                </c:pt>
                <c:pt idx="1252">
                  <c:v>44626</c:v>
                </c:pt>
                <c:pt idx="1253">
                  <c:v>44625</c:v>
                </c:pt>
                <c:pt idx="1254">
                  <c:v>44624</c:v>
                </c:pt>
                <c:pt idx="1255">
                  <c:v>44623</c:v>
                </c:pt>
                <c:pt idx="1256">
                  <c:v>44622</c:v>
                </c:pt>
                <c:pt idx="1257">
                  <c:v>44621</c:v>
                </c:pt>
                <c:pt idx="1258">
                  <c:v>44620</c:v>
                </c:pt>
                <c:pt idx="1259">
                  <c:v>44619</c:v>
                </c:pt>
                <c:pt idx="1260">
                  <c:v>44618</c:v>
                </c:pt>
                <c:pt idx="1261">
                  <c:v>44617</c:v>
                </c:pt>
                <c:pt idx="1262">
                  <c:v>44616</c:v>
                </c:pt>
                <c:pt idx="1263">
                  <c:v>44615</c:v>
                </c:pt>
                <c:pt idx="1264">
                  <c:v>44614</c:v>
                </c:pt>
                <c:pt idx="1265">
                  <c:v>44613</c:v>
                </c:pt>
                <c:pt idx="1266">
                  <c:v>44612</c:v>
                </c:pt>
                <c:pt idx="1267">
                  <c:v>44611</c:v>
                </c:pt>
                <c:pt idx="1268">
                  <c:v>44610</c:v>
                </c:pt>
                <c:pt idx="1269">
                  <c:v>44609</c:v>
                </c:pt>
                <c:pt idx="1270">
                  <c:v>44608</c:v>
                </c:pt>
                <c:pt idx="1271">
                  <c:v>44607</c:v>
                </c:pt>
                <c:pt idx="1272">
                  <c:v>44606</c:v>
                </c:pt>
                <c:pt idx="1273">
                  <c:v>44605</c:v>
                </c:pt>
                <c:pt idx="1274">
                  <c:v>44604</c:v>
                </c:pt>
                <c:pt idx="1275">
                  <c:v>44603</c:v>
                </c:pt>
                <c:pt idx="1276">
                  <c:v>44602</c:v>
                </c:pt>
                <c:pt idx="1277">
                  <c:v>44601</c:v>
                </c:pt>
                <c:pt idx="1278">
                  <c:v>44600</c:v>
                </c:pt>
                <c:pt idx="1279">
                  <c:v>44599</c:v>
                </c:pt>
                <c:pt idx="1280">
                  <c:v>44598</c:v>
                </c:pt>
                <c:pt idx="1281">
                  <c:v>44597</c:v>
                </c:pt>
                <c:pt idx="1282">
                  <c:v>44596</c:v>
                </c:pt>
                <c:pt idx="1283">
                  <c:v>44595</c:v>
                </c:pt>
                <c:pt idx="1284">
                  <c:v>44594</c:v>
                </c:pt>
                <c:pt idx="1285">
                  <c:v>44593</c:v>
                </c:pt>
                <c:pt idx="1286">
                  <c:v>44592</c:v>
                </c:pt>
                <c:pt idx="1287">
                  <c:v>44591</c:v>
                </c:pt>
                <c:pt idx="1288">
                  <c:v>44590</c:v>
                </c:pt>
                <c:pt idx="1289">
                  <c:v>44589</c:v>
                </c:pt>
                <c:pt idx="1290">
                  <c:v>44588</c:v>
                </c:pt>
                <c:pt idx="1291">
                  <c:v>44587</c:v>
                </c:pt>
                <c:pt idx="1292">
                  <c:v>44586</c:v>
                </c:pt>
                <c:pt idx="1293">
                  <c:v>44585</c:v>
                </c:pt>
                <c:pt idx="1294">
                  <c:v>44584</c:v>
                </c:pt>
                <c:pt idx="1295">
                  <c:v>44583</c:v>
                </c:pt>
                <c:pt idx="1296">
                  <c:v>44582</c:v>
                </c:pt>
                <c:pt idx="1297">
                  <c:v>44581</c:v>
                </c:pt>
                <c:pt idx="1298">
                  <c:v>44580</c:v>
                </c:pt>
                <c:pt idx="1299">
                  <c:v>44579</c:v>
                </c:pt>
                <c:pt idx="1300">
                  <c:v>44578</c:v>
                </c:pt>
                <c:pt idx="1301">
                  <c:v>44577</c:v>
                </c:pt>
                <c:pt idx="1302">
                  <c:v>44576</c:v>
                </c:pt>
                <c:pt idx="1303">
                  <c:v>44575</c:v>
                </c:pt>
                <c:pt idx="1304">
                  <c:v>44574</c:v>
                </c:pt>
                <c:pt idx="1305">
                  <c:v>44573</c:v>
                </c:pt>
                <c:pt idx="1306">
                  <c:v>44572</c:v>
                </c:pt>
                <c:pt idx="1307">
                  <c:v>44571</c:v>
                </c:pt>
                <c:pt idx="1308">
                  <c:v>44570</c:v>
                </c:pt>
                <c:pt idx="1309">
                  <c:v>44569</c:v>
                </c:pt>
                <c:pt idx="1310">
                  <c:v>44568</c:v>
                </c:pt>
                <c:pt idx="1311">
                  <c:v>44567</c:v>
                </c:pt>
                <c:pt idx="1312">
                  <c:v>44566</c:v>
                </c:pt>
                <c:pt idx="1313">
                  <c:v>44565</c:v>
                </c:pt>
                <c:pt idx="1314">
                  <c:v>44564</c:v>
                </c:pt>
                <c:pt idx="1315">
                  <c:v>44563</c:v>
                </c:pt>
                <c:pt idx="1316">
                  <c:v>44562</c:v>
                </c:pt>
                <c:pt idx="1317">
                  <c:v>44561</c:v>
                </c:pt>
                <c:pt idx="1318">
                  <c:v>44560</c:v>
                </c:pt>
                <c:pt idx="1319">
                  <c:v>44559</c:v>
                </c:pt>
                <c:pt idx="1320">
                  <c:v>44558</c:v>
                </c:pt>
                <c:pt idx="1321">
                  <c:v>44557</c:v>
                </c:pt>
                <c:pt idx="1322">
                  <c:v>44556</c:v>
                </c:pt>
                <c:pt idx="1323">
                  <c:v>44555</c:v>
                </c:pt>
                <c:pt idx="1324">
                  <c:v>44554</c:v>
                </c:pt>
                <c:pt idx="1325">
                  <c:v>44553</c:v>
                </c:pt>
                <c:pt idx="1326">
                  <c:v>44552</c:v>
                </c:pt>
                <c:pt idx="1327">
                  <c:v>44551</c:v>
                </c:pt>
                <c:pt idx="1328">
                  <c:v>44550</c:v>
                </c:pt>
                <c:pt idx="1329">
                  <c:v>44549</c:v>
                </c:pt>
                <c:pt idx="1330">
                  <c:v>44548</c:v>
                </c:pt>
                <c:pt idx="1331">
                  <c:v>44547</c:v>
                </c:pt>
                <c:pt idx="1332">
                  <c:v>44546</c:v>
                </c:pt>
                <c:pt idx="1333">
                  <c:v>44545</c:v>
                </c:pt>
                <c:pt idx="1334">
                  <c:v>44544</c:v>
                </c:pt>
                <c:pt idx="1335">
                  <c:v>44543</c:v>
                </c:pt>
                <c:pt idx="1336">
                  <c:v>44542</c:v>
                </c:pt>
                <c:pt idx="1337">
                  <c:v>44541</c:v>
                </c:pt>
                <c:pt idx="1338">
                  <c:v>44540</c:v>
                </c:pt>
                <c:pt idx="1339">
                  <c:v>44539</c:v>
                </c:pt>
                <c:pt idx="1340">
                  <c:v>44538</c:v>
                </c:pt>
                <c:pt idx="1341">
                  <c:v>44537</c:v>
                </c:pt>
                <c:pt idx="1342">
                  <c:v>44536</c:v>
                </c:pt>
                <c:pt idx="1343">
                  <c:v>44535</c:v>
                </c:pt>
                <c:pt idx="1344">
                  <c:v>44534</c:v>
                </c:pt>
                <c:pt idx="1345">
                  <c:v>44533</c:v>
                </c:pt>
                <c:pt idx="1346">
                  <c:v>44532</c:v>
                </c:pt>
                <c:pt idx="1347">
                  <c:v>44531</c:v>
                </c:pt>
                <c:pt idx="1348">
                  <c:v>44530</c:v>
                </c:pt>
                <c:pt idx="1349">
                  <c:v>44529</c:v>
                </c:pt>
                <c:pt idx="1350">
                  <c:v>44528</c:v>
                </c:pt>
                <c:pt idx="1351">
                  <c:v>44527</c:v>
                </c:pt>
                <c:pt idx="1352">
                  <c:v>44526</c:v>
                </c:pt>
                <c:pt idx="1353">
                  <c:v>44525</c:v>
                </c:pt>
                <c:pt idx="1354">
                  <c:v>44524</c:v>
                </c:pt>
                <c:pt idx="1355">
                  <c:v>44523</c:v>
                </c:pt>
                <c:pt idx="1356">
                  <c:v>44522</c:v>
                </c:pt>
                <c:pt idx="1357">
                  <c:v>44521</c:v>
                </c:pt>
                <c:pt idx="1358">
                  <c:v>44520</c:v>
                </c:pt>
                <c:pt idx="1359">
                  <c:v>44519</c:v>
                </c:pt>
                <c:pt idx="1360">
                  <c:v>44518</c:v>
                </c:pt>
                <c:pt idx="1361">
                  <c:v>44517</c:v>
                </c:pt>
                <c:pt idx="1362">
                  <c:v>44516</c:v>
                </c:pt>
                <c:pt idx="1363">
                  <c:v>44515</c:v>
                </c:pt>
                <c:pt idx="1364">
                  <c:v>44514</c:v>
                </c:pt>
                <c:pt idx="1365">
                  <c:v>44513</c:v>
                </c:pt>
                <c:pt idx="1366">
                  <c:v>44512</c:v>
                </c:pt>
                <c:pt idx="1367">
                  <c:v>44511</c:v>
                </c:pt>
                <c:pt idx="1368">
                  <c:v>44510</c:v>
                </c:pt>
                <c:pt idx="1369">
                  <c:v>44509</c:v>
                </c:pt>
                <c:pt idx="1370">
                  <c:v>44508</c:v>
                </c:pt>
                <c:pt idx="1371">
                  <c:v>44507</c:v>
                </c:pt>
                <c:pt idx="1372">
                  <c:v>44506</c:v>
                </c:pt>
                <c:pt idx="1373">
                  <c:v>44505</c:v>
                </c:pt>
                <c:pt idx="1374">
                  <c:v>44504</c:v>
                </c:pt>
                <c:pt idx="1375">
                  <c:v>44503</c:v>
                </c:pt>
                <c:pt idx="1376">
                  <c:v>44502</c:v>
                </c:pt>
                <c:pt idx="1377">
                  <c:v>44501</c:v>
                </c:pt>
                <c:pt idx="1378">
                  <c:v>44500</c:v>
                </c:pt>
                <c:pt idx="1379">
                  <c:v>44499</c:v>
                </c:pt>
                <c:pt idx="1380">
                  <c:v>44498</c:v>
                </c:pt>
                <c:pt idx="1381">
                  <c:v>44497</c:v>
                </c:pt>
                <c:pt idx="1382">
                  <c:v>44496</c:v>
                </c:pt>
                <c:pt idx="1383">
                  <c:v>44495</c:v>
                </c:pt>
                <c:pt idx="1384">
                  <c:v>44494</c:v>
                </c:pt>
                <c:pt idx="1385">
                  <c:v>44493</c:v>
                </c:pt>
                <c:pt idx="1386">
                  <c:v>44492</c:v>
                </c:pt>
                <c:pt idx="1387">
                  <c:v>44491</c:v>
                </c:pt>
                <c:pt idx="1388">
                  <c:v>44490</c:v>
                </c:pt>
                <c:pt idx="1389">
                  <c:v>44489</c:v>
                </c:pt>
                <c:pt idx="1390">
                  <c:v>44488</c:v>
                </c:pt>
                <c:pt idx="1391">
                  <c:v>44487</c:v>
                </c:pt>
                <c:pt idx="1392">
                  <c:v>44486</c:v>
                </c:pt>
                <c:pt idx="1393">
                  <c:v>44485</c:v>
                </c:pt>
                <c:pt idx="1394">
                  <c:v>44484</c:v>
                </c:pt>
                <c:pt idx="1395">
                  <c:v>44483</c:v>
                </c:pt>
                <c:pt idx="1396">
                  <c:v>44482</c:v>
                </c:pt>
                <c:pt idx="1397">
                  <c:v>44481</c:v>
                </c:pt>
                <c:pt idx="1398">
                  <c:v>44480</c:v>
                </c:pt>
                <c:pt idx="1399">
                  <c:v>44479</c:v>
                </c:pt>
                <c:pt idx="1400">
                  <c:v>44478</c:v>
                </c:pt>
                <c:pt idx="1401">
                  <c:v>44477</c:v>
                </c:pt>
                <c:pt idx="1402">
                  <c:v>44476</c:v>
                </c:pt>
                <c:pt idx="1403">
                  <c:v>44475</c:v>
                </c:pt>
                <c:pt idx="1404">
                  <c:v>44474</c:v>
                </c:pt>
                <c:pt idx="1405">
                  <c:v>44473</c:v>
                </c:pt>
                <c:pt idx="1406">
                  <c:v>44472</c:v>
                </c:pt>
                <c:pt idx="1407">
                  <c:v>44471</c:v>
                </c:pt>
                <c:pt idx="1408">
                  <c:v>44470</c:v>
                </c:pt>
                <c:pt idx="1409">
                  <c:v>44469</c:v>
                </c:pt>
                <c:pt idx="1410">
                  <c:v>44468</c:v>
                </c:pt>
                <c:pt idx="1411">
                  <c:v>44467</c:v>
                </c:pt>
                <c:pt idx="1412">
                  <c:v>44466</c:v>
                </c:pt>
                <c:pt idx="1413">
                  <c:v>44465</c:v>
                </c:pt>
                <c:pt idx="1414">
                  <c:v>44464</c:v>
                </c:pt>
                <c:pt idx="1415">
                  <c:v>44463</c:v>
                </c:pt>
                <c:pt idx="1416">
                  <c:v>44462</c:v>
                </c:pt>
                <c:pt idx="1417">
                  <c:v>44461</c:v>
                </c:pt>
                <c:pt idx="1418">
                  <c:v>44460</c:v>
                </c:pt>
                <c:pt idx="1419">
                  <c:v>44459</c:v>
                </c:pt>
                <c:pt idx="1420">
                  <c:v>44458</c:v>
                </c:pt>
                <c:pt idx="1421">
                  <c:v>44457</c:v>
                </c:pt>
                <c:pt idx="1422">
                  <c:v>44456</c:v>
                </c:pt>
                <c:pt idx="1423">
                  <c:v>44455</c:v>
                </c:pt>
                <c:pt idx="1424">
                  <c:v>44454</c:v>
                </c:pt>
                <c:pt idx="1425">
                  <c:v>44453</c:v>
                </c:pt>
                <c:pt idx="1426">
                  <c:v>44452</c:v>
                </c:pt>
                <c:pt idx="1427">
                  <c:v>44451</c:v>
                </c:pt>
                <c:pt idx="1428">
                  <c:v>44450</c:v>
                </c:pt>
                <c:pt idx="1429">
                  <c:v>44449</c:v>
                </c:pt>
                <c:pt idx="1430">
                  <c:v>44448</c:v>
                </c:pt>
                <c:pt idx="1431">
                  <c:v>44447</c:v>
                </c:pt>
                <c:pt idx="1432">
                  <c:v>44446</c:v>
                </c:pt>
                <c:pt idx="1433">
                  <c:v>44445</c:v>
                </c:pt>
                <c:pt idx="1434">
                  <c:v>44444</c:v>
                </c:pt>
                <c:pt idx="1435">
                  <c:v>44443</c:v>
                </c:pt>
                <c:pt idx="1436">
                  <c:v>44442</c:v>
                </c:pt>
                <c:pt idx="1437">
                  <c:v>44441</c:v>
                </c:pt>
                <c:pt idx="1438">
                  <c:v>44440</c:v>
                </c:pt>
                <c:pt idx="1439">
                  <c:v>44439</c:v>
                </c:pt>
                <c:pt idx="1440">
                  <c:v>44438</c:v>
                </c:pt>
                <c:pt idx="1441">
                  <c:v>44437</c:v>
                </c:pt>
                <c:pt idx="1442">
                  <c:v>44436</c:v>
                </c:pt>
                <c:pt idx="1443">
                  <c:v>44435</c:v>
                </c:pt>
                <c:pt idx="1444">
                  <c:v>44434</c:v>
                </c:pt>
                <c:pt idx="1445">
                  <c:v>44433</c:v>
                </c:pt>
                <c:pt idx="1446">
                  <c:v>44432</c:v>
                </c:pt>
                <c:pt idx="1447">
                  <c:v>44431</c:v>
                </c:pt>
                <c:pt idx="1448">
                  <c:v>44430</c:v>
                </c:pt>
                <c:pt idx="1449">
                  <c:v>44429</c:v>
                </c:pt>
                <c:pt idx="1450">
                  <c:v>44428</c:v>
                </c:pt>
                <c:pt idx="1451">
                  <c:v>44427</c:v>
                </c:pt>
                <c:pt idx="1452">
                  <c:v>44426</c:v>
                </c:pt>
                <c:pt idx="1453">
                  <c:v>44425</c:v>
                </c:pt>
                <c:pt idx="1454">
                  <c:v>44424</c:v>
                </c:pt>
                <c:pt idx="1455">
                  <c:v>44423</c:v>
                </c:pt>
                <c:pt idx="1456">
                  <c:v>44422</c:v>
                </c:pt>
                <c:pt idx="1457">
                  <c:v>44421</c:v>
                </c:pt>
                <c:pt idx="1458">
                  <c:v>44420</c:v>
                </c:pt>
                <c:pt idx="1459">
                  <c:v>44419</c:v>
                </c:pt>
                <c:pt idx="1460">
                  <c:v>44418</c:v>
                </c:pt>
                <c:pt idx="1461">
                  <c:v>44417</c:v>
                </c:pt>
                <c:pt idx="1462">
                  <c:v>44416</c:v>
                </c:pt>
                <c:pt idx="1463">
                  <c:v>44415</c:v>
                </c:pt>
                <c:pt idx="1464">
                  <c:v>44414</c:v>
                </c:pt>
                <c:pt idx="1465">
                  <c:v>44413</c:v>
                </c:pt>
                <c:pt idx="1466">
                  <c:v>44412</c:v>
                </c:pt>
                <c:pt idx="1467">
                  <c:v>44411</c:v>
                </c:pt>
                <c:pt idx="1468">
                  <c:v>44410</c:v>
                </c:pt>
                <c:pt idx="1469">
                  <c:v>44409</c:v>
                </c:pt>
                <c:pt idx="1470">
                  <c:v>44408</c:v>
                </c:pt>
                <c:pt idx="1471">
                  <c:v>44407</c:v>
                </c:pt>
                <c:pt idx="1472">
                  <c:v>44406</c:v>
                </c:pt>
                <c:pt idx="1473">
                  <c:v>44405</c:v>
                </c:pt>
                <c:pt idx="1474">
                  <c:v>44404</c:v>
                </c:pt>
                <c:pt idx="1475">
                  <c:v>44403</c:v>
                </c:pt>
                <c:pt idx="1476">
                  <c:v>44402</c:v>
                </c:pt>
                <c:pt idx="1477">
                  <c:v>44401</c:v>
                </c:pt>
                <c:pt idx="1478">
                  <c:v>44400</c:v>
                </c:pt>
                <c:pt idx="1479">
                  <c:v>44399</c:v>
                </c:pt>
                <c:pt idx="1480">
                  <c:v>44398</c:v>
                </c:pt>
                <c:pt idx="1481">
                  <c:v>44397</c:v>
                </c:pt>
                <c:pt idx="1482">
                  <c:v>44396</c:v>
                </c:pt>
                <c:pt idx="1483">
                  <c:v>44395</c:v>
                </c:pt>
                <c:pt idx="1484">
                  <c:v>44394</c:v>
                </c:pt>
                <c:pt idx="1485">
                  <c:v>44393</c:v>
                </c:pt>
                <c:pt idx="1486">
                  <c:v>44392</c:v>
                </c:pt>
                <c:pt idx="1487">
                  <c:v>44391</c:v>
                </c:pt>
                <c:pt idx="1488">
                  <c:v>44390</c:v>
                </c:pt>
                <c:pt idx="1489">
                  <c:v>44389</c:v>
                </c:pt>
                <c:pt idx="1490">
                  <c:v>44388</c:v>
                </c:pt>
                <c:pt idx="1491">
                  <c:v>44387</c:v>
                </c:pt>
                <c:pt idx="1492">
                  <c:v>44386</c:v>
                </c:pt>
                <c:pt idx="1493">
                  <c:v>44385</c:v>
                </c:pt>
                <c:pt idx="1494">
                  <c:v>44384</c:v>
                </c:pt>
                <c:pt idx="1495">
                  <c:v>44383</c:v>
                </c:pt>
                <c:pt idx="1496">
                  <c:v>44382</c:v>
                </c:pt>
                <c:pt idx="1497">
                  <c:v>44381</c:v>
                </c:pt>
                <c:pt idx="1498">
                  <c:v>44380</c:v>
                </c:pt>
                <c:pt idx="1499">
                  <c:v>44379</c:v>
                </c:pt>
                <c:pt idx="1500">
                  <c:v>44378</c:v>
                </c:pt>
                <c:pt idx="1501">
                  <c:v>44377</c:v>
                </c:pt>
                <c:pt idx="1502">
                  <c:v>44376</c:v>
                </c:pt>
                <c:pt idx="1503">
                  <c:v>44375</c:v>
                </c:pt>
                <c:pt idx="1504">
                  <c:v>44374</c:v>
                </c:pt>
                <c:pt idx="1505">
                  <c:v>44373</c:v>
                </c:pt>
                <c:pt idx="1506">
                  <c:v>44372</c:v>
                </c:pt>
                <c:pt idx="1507">
                  <c:v>44371</c:v>
                </c:pt>
                <c:pt idx="1508">
                  <c:v>44370</c:v>
                </c:pt>
                <c:pt idx="1509">
                  <c:v>44369</c:v>
                </c:pt>
                <c:pt idx="1510">
                  <c:v>44368</c:v>
                </c:pt>
                <c:pt idx="1511">
                  <c:v>44367</c:v>
                </c:pt>
                <c:pt idx="1512">
                  <c:v>44366</c:v>
                </c:pt>
                <c:pt idx="1513">
                  <c:v>44365</c:v>
                </c:pt>
                <c:pt idx="1514">
                  <c:v>44364</c:v>
                </c:pt>
                <c:pt idx="1515">
                  <c:v>44363</c:v>
                </c:pt>
                <c:pt idx="1516">
                  <c:v>44362</c:v>
                </c:pt>
                <c:pt idx="1517">
                  <c:v>44361</c:v>
                </c:pt>
                <c:pt idx="1518">
                  <c:v>44360</c:v>
                </c:pt>
                <c:pt idx="1519">
                  <c:v>44359</c:v>
                </c:pt>
                <c:pt idx="1520">
                  <c:v>44358</c:v>
                </c:pt>
                <c:pt idx="1521">
                  <c:v>44357</c:v>
                </c:pt>
                <c:pt idx="1522">
                  <c:v>44356</c:v>
                </c:pt>
                <c:pt idx="1523">
                  <c:v>44355</c:v>
                </c:pt>
                <c:pt idx="1524">
                  <c:v>44354</c:v>
                </c:pt>
                <c:pt idx="1525">
                  <c:v>44353</c:v>
                </c:pt>
                <c:pt idx="1526">
                  <c:v>44352</c:v>
                </c:pt>
                <c:pt idx="1527">
                  <c:v>44351</c:v>
                </c:pt>
                <c:pt idx="1528">
                  <c:v>44350</c:v>
                </c:pt>
                <c:pt idx="1529">
                  <c:v>44349</c:v>
                </c:pt>
                <c:pt idx="1530">
                  <c:v>44348</c:v>
                </c:pt>
                <c:pt idx="1531">
                  <c:v>44347</c:v>
                </c:pt>
                <c:pt idx="1532">
                  <c:v>44346</c:v>
                </c:pt>
                <c:pt idx="1533">
                  <c:v>44345</c:v>
                </c:pt>
                <c:pt idx="1534">
                  <c:v>44344</c:v>
                </c:pt>
                <c:pt idx="1535">
                  <c:v>44343</c:v>
                </c:pt>
                <c:pt idx="1536">
                  <c:v>44342</c:v>
                </c:pt>
                <c:pt idx="1537">
                  <c:v>44341</c:v>
                </c:pt>
                <c:pt idx="1538">
                  <c:v>44340</c:v>
                </c:pt>
                <c:pt idx="1539">
                  <c:v>44339</c:v>
                </c:pt>
                <c:pt idx="1540">
                  <c:v>44338</c:v>
                </c:pt>
                <c:pt idx="1541">
                  <c:v>44337</c:v>
                </c:pt>
                <c:pt idx="1542">
                  <c:v>44336</c:v>
                </c:pt>
                <c:pt idx="1543">
                  <c:v>44335</c:v>
                </c:pt>
                <c:pt idx="1544">
                  <c:v>44334</c:v>
                </c:pt>
                <c:pt idx="1545">
                  <c:v>44333</c:v>
                </c:pt>
                <c:pt idx="1546">
                  <c:v>44332</c:v>
                </c:pt>
                <c:pt idx="1547">
                  <c:v>44331</c:v>
                </c:pt>
                <c:pt idx="1548">
                  <c:v>44330</c:v>
                </c:pt>
                <c:pt idx="1549">
                  <c:v>44329</c:v>
                </c:pt>
                <c:pt idx="1550">
                  <c:v>44328</c:v>
                </c:pt>
                <c:pt idx="1551">
                  <c:v>44327</c:v>
                </c:pt>
                <c:pt idx="1552">
                  <c:v>44326</c:v>
                </c:pt>
                <c:pt idx="1553">
                  <c:v>44325</c:v>
                </c:pt>
                <c:pt idx="1554">
                  <c:v>44324</c:v>
                </c:pt>
                <c:pt idx="1555">
                  <c:v>44323</c:v>
                </c:pt>
                <c:pt idx="1556">
                  <c:v>44322</c:v>
                </c:pt>
                <c:pt idx="1557">
                  <c:v>44321</c:v>
                </c:pt>
                <c:pt idx="1558">
                  <c:v>44320</c:v>
                </c:pt>
                <c:pt idx="1559">
                  <c:v>44319</c:v>
                </c:pt>
                <c:pt idx="1560">
                  <c:v>44318</c:v>
                </c:pt>
                <c:pt idx="1561">
                  <c:v>44317</c:v>
                </c:pt>
                <c:pt idx="1562">
                  <c:v>44316</c:v>
                </c:pt>
                <c:pt idx="1563">
                  <c:v>44315</c:v>
                </c:pt>
                <c:pt idx="1564">
                  <c:v>44314</c:v>
                </c:pt>
                <c:pt idx="1565">
                  <c:v>44313</c:v>
                </c:pt>
                <c:pt idx="1566">
                  <c:v>44312</c:v>
                </c:pt>
                <c:pt idx="1567">
                  <c:v>44311</c:v>
                </c:pt>
                <c:pt idx="1568">
                  <c:v>44310</c:v>
                </c:pt>
                <c:pt idx="1569">
                  <c:v>44309</c:v>
                </c:pt>
                <c:pt idx="1570">
                  <c:v>44308</c:v>
                </c:pt>
                <c:pt idx="1571">
                  <c:v>44307</c:v>
                </c:pt>
                <c:pt idx="1572">
                  <c:v>44306</c:v>
                </c:pt>
                <c:pt idx="1573">
                  <c:v>44305</c:v>
                </c:pt>
                <c:pt idx="1574">
                  <c:v>44304</c:v>
                </c:pt>
                <c:pt idx="1575">
                  <c:v>44303</c:v>
                </c:pt>
                <c:pt idx="1576">
                  <c:v>44302</c:v>
                </c:pt>
                <c:pt idx="1577">
                  <c:v>44301</c:v>
                </c:pt>
                <c:pt idx="1578">
                  <c:v>44300</c:v>
                </c:pt>
                <c:pt idx="1579">
                  <c:v>44299</c:v>
                </c:pt>
                <c:pt idx="1580">
                  <c:v>44298</c:v>
                </c:pt>
                <c:pt idx="1581">
                  <c:v>44297</c:v>
                </c:pt>
                <c:pt idx="1582">
                  <c:v>44296</c:v>
                </c:pt>
                <c:pt idx="1583">
                  <c:v>44295</c:v>
                </c:pt>
                <c:pt idx="1584">
                  <c:v>44294</c:v>
                </c:pt>
                <c:pt idx="1585">
                  <c:v>44293</c:v>
                </c:pt>
                <c:pt idx="1586">
                  <c:v>44292</c:v>
                </c:pt>
                <c:pt idx="1587">
                  <c:v>44291</c:v>
                </c:pt>
                <c:pt idx="1588">
                  <c:v>44290</c:v>
                </c:pt>
                <c:pt idx="1589">
                  <c:v>44289</c:v>
                </c:pt>
                <c:pt idx="1590">
                  <c:v>44288</c:v>
                </c:pt>
                <c:pt idx="1591">
                  <c:v>44287</c:v>
                </c:pt>
                <c:pt idx="1592">
                  <c:v>44286</c:v>
                </c:pt>
                <c:pt idx="1593">
                  <c:v>44285</c:v>
                </c:pt>
                <c:pt idx="1594">
                  <c:v>44284</c:v>
                </c:pt>
                <c:pt idx="1595">
                  <c:v>44283</c:v>
                </c:pt>
                <c:pt idx="1596">
                  <c:v>44282</c:v>
                </c:pt>
                <c:pt idx="1597">
                  <c:v>44281</c:v>
                </c:pt>
                <c:pt idx="1598">
                  <c:v>44280</c:v>
                </c:pt>
                <c:pt idx="1599">
                  <c:v>44279</c:v>
                </c:pt>
                <c:pt idx="1600">
                  <c:v>44278</c:v>
                </c:pt>
                <c:pt idx="1601">
                  <c:v>44277</c:v>
                </c:pt>
                <c:pt idx="1602">
                  <c:v>44276</c:v>
                </c:pt>
                <c:pt idx="1603">
                  <c:v>44275</c:v>
                </c:pt>
                <c:pt idx="1604">
                  <c:v>44274</c:v>
                </c:pt>
                <c:pt idx="1605">
                  <c:v>44273</c:v>
                </c:pt>
                <c:pt idx="1606">
                  <c:v>44272</c:v>
                </c:pt>
                <c:pt idx="1607">
                  <c:v>44271</c:v>
                </c:pt>
                <c:pt idx="1608">
                  <c:v>44270</c:v>
                </c:pt>
                <c:pt idx="1609">
                  <c:v>44269</c:v>
                </c:pt>
                <c:pt idx="1610">
                  <c:v>44268</c:v>
                </c:pt>
                <c:pt idx="1611">
                  <c:v>44267</c:v>
                </c:pt>
                <c:pt idx="1612">
                  <c:v>44266</c:v>
                </c:pt>
                <c:pt idx="1613">
                  <c:v>44265</c:v>
                </c:pt>
                <c:pt idx="1614">
                  <c:v>44264</c:v>
                </c:pt>
                <c:pt idx="1615">
                  <c:v>44263</c:v>
                </c:pt>
                <c:pt idx="1616">
                  <c:v>44262</c:v>
                </c:pt>
                <c:pt idx="1617">
                  <c:v>44261</c:v>
                </c:pt>
                <c:pt idx="1618">
                  <c:v>44260</c:v>
                </c:pt>
                <c:pt idx="1619">
                  <c:v>44259</c:v>
                </c:pt>
                <c:pt idx="1620">
                  <c:v>44258</c:v>
                </c:pt>
                <c:pt idx="1621">
                  <c:v>44257</c:v>
                </c:pt>
                <c:pt idx="1622">
                  <c:v>44256</c:v>
                </c:pt>
                <c:pt idx="1623">
                  <c:v>44255</c:v>
                </c:pt>
                <c:pt idx="1624">
                  <c:v>44254</c:v>
                </c:pt>
                <c:pt idx="1625">
                  <c:v>44253</c:v>
                </c:pt>
                <c:pt idx="1626">
                  <c:v>44252</c:v>
                </c:pt>
                <c:pt idx="1627">
                  <c:v>44251</c:v>
                </c:pt>
                <c:pt idx="1628">
                  <c:v>44250</c:v>
                </c:pt>
                <c:pt idx="1629">
                  <c:v>44249</c:v>
                </c:pt>
                <c:pt idx="1630">
                  <c:v>44248</c:v>
                </c:pt>
                <c:pt idx="1631">
                  <c:v>44247</c:v>
                </c:pt>
                <c:pt idx="1632">
                  <c:v>44246</c:v>
                </c:pt>
                <c:pt idx="1633">
                  <c:v>44245</c:v>
                </c:pt>
                <c:pt idx="1634">
                  <c:v>44244</c:v>
                </c:pt>
                <c:pt idx="1635">
                  <c:v>44243</c:v>
                </c:pt>
                <c:pt idx="1636">
                  <c:v>44242</c:v>
                </c:pt>
                <c:pt idx="1637">
                  <c:v>44241</c:v>
                </c:pt>
                <c:pt idx="1638">
                  <c:v>44240</c:v>
                </c:pt>
                <c:pt idx="1639">
                  <c:v>44239</c:v>
                </c:pt>
                <c:pt idx="1640">
                  <c:v>44238</c:v>
                </c:pt>
                <c:pt idx="1641">
                  <c:v>44237</c:v>
                </c:pt>
                <c:pt idx="1642">
                  <c:v>44236</c:v>
                </c:pt>
                <c:pt idx="1643">
                  <c:v>44235</c:v>
                </c:pt>
                <c:pt idx="1644">
                  <c:v>44234</c:v>
                </c:pt>
                <c:pt idx="1645">
                  <c:v>44233</c:v>
                </c:pt>
                <c:pt idx="1646">
                  <c:v>44232</c:v>
                </c:pt>
                <c:pt idx="1647">
                  <c:v>44231</c:v>
                </c:pt>
                <c:pt idx="1648">
                  <c:v>44230</c:v>
                </c:pt>
                <c:pt idx="1649">
                  <c:v>44229</c:v>
                </c:pt>
                <c:pt idx="1650">
                  <c:v>44228</c:v>
                </c:pt>
                <c:pt idx="1651">
                  <c:v>44227</c:v>
                </c:pt>
                <c:pt idx="1652">
                  <c:v>44226</c:v>
                </c:pt>
                <c:pt idx="1653">
                  <c:v>44225</c:v>
                </c:pt>
                <c:pt idx="1654">
                  <c:v>44224</c:v>
                </c:pt>
                <c:pt idx="1655">
                  <c:v>44223</c:v>
                </c:pt>
                <c:pt idx="1656">
                  <c:v>44222</c:v>
                </c:pt>
                <c:pt idx="1657">
                  <c:v>44221</c:v>
                </c:pt>
                <c:pt idx="1658">
                  <c:v>44220</c:v>
                </c:pt>
                <c:pt idx="1659">
                  <c:v>44219</c:v>
                </c:pt>
                <c:pt idx="1660">
                  <c:v>44218</c:v>
                </c:pt>
                <c:pt idx="1661">
                  <c:v>44217</c:v>
                </c:pt>
                <c:pt idx="1662">
                  <c:v>44216</c:v>
                </c:pt>
                <c:pt idx="1663">
                  <c:v>44215</c:v>
                </c:pt>
                <c:pt idx="1664">
                  <c:v>44214</c:v>
                </c:pt>
                <c:pt idx="1665">
                  <c:v>44213</c:v>
                </c:pt>
                <c:pt idx="1666">
                  <c:v>44212</c:v>
                </c:pt>
                <c:pt idx="1667">
                  <c:v>44211</c:v>
                </c:pt>
                <c:pt idx="1668">
                  <c:v>44210</c:v>
                </c:pt>
                <c:pt idx="1669">
                  <c:v>44209</c:v>
                </c:pt>
                <c:pt idx="1670">
                  <c:v>44208</c:v>
                </c:pt>
                <c:pt idx="1671">
                  <c:v>44207</c:v>
                </c:pt>
                <c:pt idx="1672">
                  <c:v>44206</c:v>
                </c:pt>
                <c:pt idx="1673">
                  <c:v>44205</c:v>
                </c:pt>
                <c:pt idx="1674">
                  <c:v>44204</c:v>
                </c:pt>
                <c:pt idx="1675">
                  <c:v>44203</c:v>
                </c:pt>
                <c:pt idx="1676">
                  <c:v>44202</c:v>
                </c:pt>
                <c:pt idx="1677">
                  <c:v>44201</c:v>
                </c:pt>
                <c:pt idx="1678">
                  <c:v>44200</c:v>
                </c:pt>
                <c:pt idx="1679">
                  <c:v>44199</c:v>
                </c:pt>
                <c:pt idx="1680">
                  <c:v>44198</c:v>
                </c:pt>
                <c:pt idx="1681">
                  <c:v>44197</c:v>
                </c:pt>
                <c:pt idx="1682">
                  <c:v>44196</c:v>
                </c:pt>
                <c:pt idx="1683">
                  <c:v>44195</c:v>
                </c:pt>
                <c:pt idx="1684">
                  <c:v>44194</c:v>
                </c:pt>
                <c:pt idx="1685">
                  <c:v>44193</c:v>
                </c:pt>
                <c:pt idx="1686">
                  <c:v>44192</c:v>
                </c:pt>
                <c:pt idx="1687">
                  <c:v>44191</c:v>
                </c:pt>
                <c:pt idx="1688">
                  <c:v>44190</c:v>
                </c:pt>
                <c:pt idx="1689">
                  <c:v>44189</c:v>
                </c:pt>
                <c:pt idx="1690">
                  <c:v>44188</c:v>
                </c:pt>
                <c:pt idx="1691">
                  <c:v>44187</c:v>
                </c:pt>
                <c:pt idx="1692">
                  <c:v>44186</c:v>
                </c:pt>
                <c:pt idx="1693">
                  <c:v>44185</c:v>
                </c:pt>
                <c:pt idx="1694">
                  <c:v>44184</c:v>
                </c:pt>
                <c:pt idx="1695">
                  <c:v>44183</c:v>
                </c:pt>
                <c:pt idx="1696">
                  <c:v>44182</c:v>
                </c:pt>
                <c:pt idx="1697">
                  <c:v>44181</c:v>
                </c:pt>
                <c:pt idx="1698">
                  <c:v>44180</c:v>
                </c:pt>
                <c:pt idx="1699">
                  <c:v>44179</c:v>
                </c:pt>
                <c:pt idx="1700">
                  <c:v>44178</c:v>
                </c:pt>
                <c:pt idx="1701">
                  <c:v>44177</c:v>
                </c:pt>
                <c:pt idx="1702">
                  <c:v>44176</c:v>
                </c:pt>
                <c:pt idx="1703">
                  <c:v>44175</c:v>
                </c:pt>
                <c:pt idx="1704">
                  <c:v>44174</c:v>
                </c:pt>
                <c:pt idx="1705">
                  <c:v>44173</c:v>
                </c:pt>
                <c:pt idx="1706">
                  <c:v>44172</c:v>
                </c:pt>
                <c:pt idx="1707">
                  <c:v>44171</c:v>
                </c:pt>
                <c:pt idx="1708">
                  <c:v>44170</c:v>
                </c:pt>
                <c:pt idx="1709">
                  <c:v>44169</c:v>
                </c:pt>
                <c:pt idx="1710">
                  <c:v>44168</c:v>
                </c:pt>
                <c:pt idx="1711">
                  <c:v>44167</c:v>
                </c:pt>
                <c:pt idx="1712">
                  <c:v>44166</c:v>
                </c:pt>
                <c:pt idx="1713">
                  <c:v>44165</c:v>
                </c:pt>
                <c:pt idx="1714">
                  <c:v>44164</c:v>
                </c:pt>
                <c:pt idx="1715">
                  <c:v>44163</c:v>
                </c:pt>
                <c:pt idx="1716">
                  <c:v>44162</c:v>
                </c:pt>
                <c:pt idx="1717">
                  <c:v>44161</c:v>
                </c:pt>
                <c:pt idx="1718">
                  <c:v>44160</c:v>
                </c:pt>
                <c:pt idx="1719">
                  <c:v>44159</c:v>
                </c:pt>
                <c:pt idx="1720">
                  <c:v>44158</c:v>
                </c:pt>
                <c:pt idx="1721">
                  <c:v>44157</c:v>
                </c:pt>
                <c:pt idx="1722">
                  <c:v>44156</c:v>
                </c:pt>
                <c:pt idx="1723">
                  <c:v>44155</c:v>
                </c:pt>
                <c:pt idx="1724">
                  <c:v>44154</c:v>
                </c:pt>
                <c:pt idx="1725">
                  <c:v>44153</c:v>
                </c:pt>
                <c:pt idx="1726">
                  <c:v>44152</c:v>
                </c:pt>
                <c:pt idx="1727">
                  <c:v>44151</c:v>
                </c:pt>
                <c:pt idx="1728">
                  <c:v>44150</c:v>
                </c:pt>
                <c:pt idx="1729">
                  <c:v>44149</c:v>
                </c:pt>
                <c:pt idx="1730">
                  <c:v>44148</c:v>
                </c:pt>
                <c:pt idx="1731">
                  <c:v>44147</c:v>
                </c:pt>
                <c:pt idx="1732">
                  <c:v>44146</c:v>
                </c:pt>
                <c:pt idx="1733">
                  <c:v>44145</c:v>
                </c:pt>
                <c:pt idx="1734">
                  <c:v>44144</c:v>
                </c:pt>
                <c:pt idx="1735">
                  <c:v>44143</c:v>
                </c:pt>
                <c:pt idx="1736">
                  <c:v>44142</c:v>
                </c:pt>
                <c:pt idx="1737">
                  <c:v>44141</c:v>
                </c:pt>
                <c:pt idx="1738">
                  <c:v>44140</c:v>
                </c:pt>
                <c:pt idx="1739">
                  <c:v>44139</c:v>
                </c:pt>
                <c:pt idx="1740">
                  <c:v>44138</c:v>
                </c:pt>
                <c:pt idx="1741">
                  <c:v>44137</c:v>
                </c:pt>
                <c:pt idx="1742">
                  <c:v>44136</c:v>
                </c:pt>
                <c:pt idx="1743">
                  <c:v>44135</c:v>
                </c:pt>
                <c:pt idx="1744">
                  <c:v>44134</c:v>
                </c:pt>
                <c:pt idx="1745">
                  <c:v>44133</c:v>
                </c:pt>
                <c:pt idx="1746">
                  <c:v>44132</c:v>
                </c:pt>
                <c:pt idx="1747">
                  <c:v>44131</c:v>
                </c:pt>
                <c:pt idx="1748">
                  <c:v>44130</c:v>
                </c:pt>
                <c:pt idx="1749">
                  <c:v>44129</c:v>
                </c:pt>
                <c:pt idx="1750">
                  <c:v>44128</c:v>
                </c:pt>
                <c:pt idx="1751">
                  <c:v>44127</c:v>
                </c:pt>
                <c:pt idx="1752">
                  <c:v>44126</c:v>
                </c:pt>
                <c:pt idx="1753">
                  <c:v>44125</c:v>
                </c:pt>
                <c:pt idx="1754">
                  <c:v>44124</c:v>
                </c:pt>
                <c:pt idx="1755">
                  <c:v>44123</c:v>
                </c:pt>
                <c:pt idx="1756">
                  <c:v>44122</c:v>
                </c:pt>
                <c:pt idx="1757">
                  <c:v>44121</c:v>
                </c:pt>
                <c:pt idx="1758">
                  <c:v>44120</c:v>
                </c:pt>
                <c:pt idx="1759">
                  <c:v>44119</c:v>
                </c:pt>
                <c:pt idx="1760">
                  <c:v>44118</c:v>
                </c:pt>
                <c:pt idx="1761">
                  <c:v>44117</c:v>
                </c:pt>
                <c:pt idx="1762">
                  <c:v>44116</c:v>
                </c:pt>
                <c:pt idx="1763">
                  <c:v>44115</c:v>
                </c:pt>
                <c:pt idx="1764">
                  <c:v>44114</c:v>
                </c:pt>
                <c:pt idx="1765">
                  <c:v>44113</c:v>
                </c:pt>
                <c:pt idx="1766">
                  <c:v>44112</c:v>
                </c:pt>
                <c:pt idx="1767">
                  <c:v>44111</c:v>
                </c:pt>
                <c:pt idx="1768">
                  <c:v>44110</c:v>
                </c:pt>
                <c:pt idx="1769">
                  <c:v>44109</c:v>
                </c:pt>
                <c:pt idx="1770">
                  <c:v>44108</c:v>
                </c:pt>
                <c:pt idx="1771">
                  <c:v>44107</c:v>
                </c:pt>
                <c:pt idx="1772">
                  <c:v>44106</c:v>
                </c:pt>
                <c:pt idx="1773">
                  <c:v>44105</c:v>
                </c:pt>
                <c:pt idx="1774">
                  <c:v>44104</c:v>
                </c:pt>
                <c:pt idx="1775">
                  <c:v>44103</c:v>
                </c:pt>
                <c:pt idx="1776">
                  <c:v>44102</c:v>
                </c:pt>
                <c:pt idx="1777">
                  <c:v>44101</c:v>
                </c:pt>
                <c:pt idx="1778">
                  <c:v>44100</c:v>
                </c:pt>
                <c:pt idx="1779">
                  <c:v>44099</c:v>
                </c:pt>
                <c:pt idx="1780">
                  <c:v>44098</c:v>
                </c:pt>
                <c:pt idx="1781">
                  <c:v>44097</c:v>
                </c:pt>
                <c:pt idx="1782">
                  <c:v>44096</c:v>
                </c:pt>
                <c:pt idx="1783">
                  <c:v>44095</c:v>
                </c:pt>
                <c:pt idx="1784">
                  <c:v>44094</c:v>
                </c:pt>
                <c:pt idx="1785">
                  <c:v>44093</c:v>
                </c:pt>
                <c:pt idx="1786">
                  <c:v>44092</c:v>
                </c:pt>
                <c:pt idx="1787">
                  <c:v>44091</c:v>
                </c:pt>
                <c:pt idx="1788">
                  <c:v>44090</c:v>
                </c:pt>
                <c:pt idx="1789">
                  <c:v>44089</c:v>
                </c:pt>
                <c:pt idx="1790">
                  <c:v>44088</c:v>
                </c:pt>
                <c:pt idx="1791">
                  <c:v>44087</c:v>
                </c:pt>
                <c:pt idx="1792">
                  <c:v>44086</c:v>
                </c:pt>
                <c:pt idx="1793">
                  <c:v>44085</c:v>
                </c:pt>
                <c:pt idx="1794">
                  <c:v>44084</c:v>
                </c:pt>
                <c:pt idx="1795">
                  <c:v>44083</c:v>
                </c:pt>
                <c:pt idx="1796">
                  <c:v>44082</c:v>
                </c:pt>
                <c:pt idx="1797">
                  <c:v>44081</c:v>
                </c:pt>
                <c:pt idx="1798">
                  <c:v>44080</c:v>
                </c:pt>
                <c:pt idx="1799">
                  <c:v>44079</c:v>
                </c:pt>
                <c:pt idx="1800">
                  <c:v>44078</c:v>
                </c:pt>
                <c:pt idx="1801">
                  <c:v>44077</c:v>
                </c:pt>
                <c:pt idx="1802">
                  <c:v>44076</c:v>
                </c:pt>
                <c:pt idx="1803">
                  <c:v>44075</c:v>
                </c:pt>
                <c:pt idx="1804">
                  <c:v>44074</c:v>
                </c:pt>
                <c:pt idx="1805">
                  <c:v>44073</c:v>
                </c:pt>
                <c:pt idx="1806">
                  <c:v>44072</c:v>
                </c:pt>
                <c:pt idx="1807">
                  <c:v>44071</c:v>
                </c:pt>
                <c:pt idx="1808">
                  <c:v>44070</c:v>
                </c:pt>
                <c:pt idx="1809">
                  <c:v>44069</c:v>
                </c:pt>
                <c:pt idx="1810">
                  <c:v>44068</c:v>
                </c:pt>
                <c:pt idx="1811">
                  <c:v>44067</c:v>
                </c:pt>
                <c:pt idx="1812">
                  <c:v>44066</c:v>
                </c:pt>
                <c:pt idx="1813">
                  <c:v>44065</c:v>
                </c:pt>
                <c:pt idx="1814">
                  <c:v>44064</c:v>
                </c:pt>
                <c:pt idx="1815">
                  <c:v>44063</c:v>
                </c:pt>
                <c:pt idx="1816">
                  <c:v>44062</c:v>
                </c:pt>
                <c:pt idx="1817">
                  <c:v>44061</c:v>
                </c:pt>
                <c:pt idx="1818">
                  <c:v>44060</c:v>
                </c:pt>
                <c:pt idx="1819">
                  <c:v>44059</c:v>
                </c:pt>
                <c:pt idx="1820">
                  <c:v>44058</c:v>
                </c:pt>
                <c:pt idx="1821">
                  <c:v>44057</c:v>
                </c:pt>
                <c:pt idx="1822">
                  <c:v>44056</c:v>
                </c:pt>
                <c:pt idx="1823">
                  <c:v>44055</c:v>
                </c:pt>
                <c:pt idx="1824">
                  <c:v>44054</c:v>
                </c:pt>
                <c:pt idx="1825">
                  <c:v>44053</c:v>
                </c:pt>
                <c:pt idx="1826">
                  <c:v>44052</c:v>
                </c:pt>
                <c:pt idx="1827">
                  <c:v>44051</c:v>
                </c:pt>
                <c:pt idx="1828">
                  <c:v>44050</c:v>
                </c:pt>
                <c:pt idx="1829">
                  <c:v>44049</c:v>
                </c:pt>
                <c:pt idx="1830">
                  <c:v>44048</c:v>
                </c:pt>
                <c:pt idx="1831">
                  <c:v>44047</c:v>
                </c:pt>
                <c:pt idx="1832">
                  <c:v>44046</c:v>
                </c:pt>
                <c:pt idx="1833">
                  <c:v>44045</c:v>
                </c:pt>
                <c:pt idx="1834">
                  <c:v>44044</c:v>
                </c:pt>
                <c:pt idx="1835">
                  <c:v>44043</c:v>
                </c:pt>
                <c:pt idx="1836">
                  <c:v>44042</c:v>
                </c:pt>
                <c:pt idx="1837">
                  <c:v>44041</c:v>
                </c:pt>
                <c:pt idx="1838">
                  <c:v>44040</c:v>
                </c:pt>
                <c:pt idx="1839">
                  <c:v>44039</c:v>
                </c:pt>
                <c:pt idx="1840">
                  <c:v>44038</c:v>
                </c:pt>
                <c:pt idx="1841">
                  <c:v>44037</c:v>
                </c:pt>
                <c:pt idx="1842">
                  <c:v>44036</c:v>
                </c:pt>
                <c:pt idx="1843">
                  <c:v>44035</c:v>
                </c:pt>
                <c:pt idx="1844">
                  <c:v>44034</c:v>
                </c:pt>
                <c:pt idx="1845">
                  <c:v>44033</c:v>
                </c:pt>
                <c:pt idx="1846">
                  <c:v>44032</c:v>
                </c:pt>
                <c:pt idx="1847">
                  <c:v>44031</c:v>
                </c:pt>
                <c:pt idx="1848">
                  <c:v>44030</c:v>
                </c:pt>
                <c:pt idx="1849">
                  <c:v>44029</c:v>
                </c:pt>
                <c:pt idx="1850">
                  <c:v>44028</c:v>
                </c:pt>
                <c:pt idx="1851">
                  <c:v>44027</c:v>
                </c:pt>
                <c:pt idx="1852">
                  <c:v>44026</c:v>
                </c:pt>
                <c:pt idx="1853">
                  <c:v>44025</c:v>
                </c:pt>
                <c:pt idx="1854">
                  <c:v>44024</c:v>
                </c:pt>
                <c:pt idx="1855">
                  <c:v>44023</c:v>
                </c:pt>
                <c:pt idx="1856">
                  <c:v>44022</c:v>
                </c:pt>
                <c:pt idx="1857">
                  <c:v>44021</c:v>
                </c:pt>
                <c:pt idx="1858">
                  <c:v>44020</c:v>
                </c:pt>
                <c:pt idx="1859">
                  <c:v>44019</c:v>
                </c:pt>
                <c:pt idx="1860">
                  <c:v>44018</c:v>
                </c:pt>
                <c:pt idx="1861">
                  <c:v>44017</c:v>
                </c:pt>
                <c:pt idx="1862">
                  <c:v>44016</c:v>
                </c:pt>
                <c:pt idx="1863">
                  <c:v>44015</c:v>
                </c:pt>
                <c:pt idx="1864">
                  <c:v>44014</c:v>
                </c:pt>
                <c:pt idx="1865">
                  <c:v>44013</c:v>
                </c:pt>
                <c:pt idx="1866">
                  <c:v>44012</c:v>
                </c:pt>
                <c:pt idx="1867">
                  <c:v>44011</c:v>
                </c:pt>
                <c:pt idx="1868">
                  <c:v>44010</c:v>
                </c:pt>
                <c:pt idx="1869">
                  <c:v>44009</c:v>
                </c:pt>
                <c:pt idx="1870">
                  <c:v>44008</c:v>
                </c:pt>
                <c:pt idx="1871">
                  <c:v>44007</c:v>
                </c:pt>
                <c:pt idx="1872">
                  <c:v>44006</c:v>
                </c:pt>
                <c:pt idx="1873">
                  <c:v>44005</c:v>
                </c:pt>
                <c:pt idx="1874">
                  <c:v>44004</c:v>
                </c:pt>
                <c:pt idx="1875">
                  <c:v>44003</c:v>
                </c:pt>
                <c:pt idx="1876">
                  <c:v>44002</c:v>
                </c:pt>
                <c:pt idx="1877">
                  <c:v>44001</c:v>
                </c:pt>
                <c:pt idx="1878">
                  <c:v>44000</c:v>
                </c:pt>
                <c:pt idx="1879">
                  <c:v>43999</c:v>
                </c:pt>
                <c:pt idx="1880">
                  <c:v>43998</c:v>
                </c:pt>
                <c:pt idx="1881">
                  <c:v>43997</c:v>
                </c:pt>
                <c:pt idx="1882">
                  <c:v>43996</c:v>
                </c:pt>
                <c:pt idx="1883">
                  <c:v>43995</c:v>
                </c:pt>
                <c:pt idx="1884">
                  <c:v>43994</c:v>
                </c:pt>
                <c:pt idx="1885">
                  <c:v>43993</c:v>
                </c:pt>
                <c:pt idx="1886">
                  <c:v>43992</c:v>
                </c:pt>
                <c:pt idx="1887">
                  <c:v>43991</c:v>
                </c:pt>
                <c:pt idx="1888">
                  <c:v>43990</c:v>
                </c:pt>
                <c:pt idx="1889">
                  <c:v>43989</c:v>
                </c:pt>
                <c:pt idx="1890">
                  <c:v>43988</c:v>
                </c:pt>
                <c:pt idx="1891">
                  <c:v>43987</c:v>
                </c:pt>
                <c:pt idx="1892">
                  <c:v>43986</c:v>
                </c:pt>
                <c:pt idx="1893">
                  <c:v>43985</c:v>
                </c:pt>
                <c:pt idx="1894">
                  <c:v>43984</c:v>
                </c:pt>
                <c:pt idx="1895">
                  <c:v>43983</c:v>
                </c:pt>
                <c:pt idx="1896">
                  <c:v>43982</c:v>
                </c:pt>
                <c:pt idx="1897">
                  <c:v>43981</c:v>
                </c:pt>
                <c:pt idx="1898">
                  <c:v>43980</c:v>
                </c:pt>
                <c:pt idx="1899">
                  <c:v>43979</c:v>
                </c:pt>
                <c:pt idx="1900">
                  <c:v>43978</c:v>
                </c:pt>
                <c:pt idx="1901">
                  <c:v>43977</c:v>
                </c:pt>
                <c:pt idx="1902">
                  <c:v>43976</c:v>
                </c:pt>
                <c:pt idx="1903">
                  <c:v>43975</c:v>
                </c:pt>
                <c:pt idx="1904">
                  <c:v>43974</c:v>
                </c:pt>
                <c:pt idx="1905">
                  <c:v>43973</c:v>
                </c:pt>
                <c:pt idx="1906">
                  <c:v>43972</c:v>
                </c:pt>
                <c:pt idx="1907">
                  <c:v>43971</c:v>
                </c:pt>
                <c:pt idx="1908">
                  <c:v>43970</c:v>
                </c:pt>
                <c:pt idx="1909">
                  <c:v>43969</c:v>
                </c:pt>
                <c:pt idx="1910">
                  <c:v>43968</c:v>
                </c:pt>
                <c:pt idx="1911">
                  <c:v>43967</c:v>
                </c:pt>
                <c:pt idx="1912">
                  <c:v>43966</c:v>
                </c:pt>
                <c:pt idx="1913">
                  <c:v>43965</c:v>
                </c:pt>
                <c:pt idx="1914">
                  <c:v>43964</c:v>
                </c:pt>
                <c:pt idx="1915">
                  <c:v>43963</c:v>
                </c:pt>
                <c:pt idx="1916">
                  <c:v>43962</c:v>
                </c:pt>
                <c:pt idx="1917">
                  <c:v>43961</c:v>
                </c:pt>
                <c:pt idx="1918">
                  <c:v>43960</c:v>
                </c:pt>
                <c:pt idx="1919">
                  <c:v>43959</c:v>
                </c:pt>
                <c:pt idx="1920">
                  <c:v>43958</c:v>
                </c:pt>
                <c:pt idx="1921">
                  <c:v>43957</c:v>
                </c:pt>
                <c:pt idx="1922">
                  <c:v>43956</c:v>
                </c:pt>
                <c:pt idx="1923">
                  <c:v>43955</c:v>
                </c:pt>
                <c:pt idx="1924">
                  <c:v>43954</c:v>
                </c:pt>
                <c:pt idx="1925">
                  <c:v>43953</c:v>
                </c:pt>
                <c:pt idx="1926">
                  <c:v>43952</c:v>
                </c:pt>
                <c:pt idx="1927">
                  <c:v>43951</c:v>
                </c:pt>
                <c:pt idx="1928">
                  <c:v>43950</c:v>
                </c:pt>
                <c:pt idx="1929">
                  <c:v>43949</c:v>
                </c:pt>
                <c:pt idx="1930">
                  <c:v>43948</c:v>
                </c:pt>
                <c:pt idx="1931">
                  <c:v>43947</c:v>
                </c:pt>
                <c:pt idx="1932">
                  <c:v>43946</c:v>
                </c:pt>
                <c:pt idx="1933">
                  <c:v>43945</c:v>
                </c:pt>
                <c:pt idx="1934">
                  <c:v>43944</c:v>
                </c:pt>
                <c:pt idx="1935">
                  <c:v>43943</c:v>
                </c:pt>
                <c:pt idx="1936">
                  <c:v>43942</c:v>
                </c:pt>
                <c:pt idx="1937">
                  <c:v>43941</c:v>
                </c:pt>
                <c:pt idx="1938">
                  <c:v>43940</c:v>
                </c:pt>
                <c:pt idx="1939">
                  <c:v>43939</c:v>
                </c:pt>
                <c:pt idx="1940">
                  <c:v>43938</c:v>
                </c:pt>
                <c:pt idx="1941">
                  <c:v>43937</c:v>
                </c:pt>
                <c:pt idx="1942">
                  <c:v>43936</c:v>
                </c:pt>
                <c:pt idx="1943">
                  <c:v>43935</c:v>
                </c:pt>
                <c:pt idx="1944">
                  <c:v>43934</c:v>
                </c:pt>
                <c:pt idx="1945">
                  <c:v>43933</c:v>
                </c:pt>
                <c:pt idx="1946">
                  <c:v>43932</c:v>
                </c:pt>
                <c:pt idx="1947">
                  <c:v>43931</c:v>
                </c:pt>
                <c:pt idx="1948">
                  <c:v>43930</c:v>
                </c:pt>
                <c:pt idx="1949">
                  <c:v>43929</c:v>
                </c:pt>
                <c:pt idx="1950">
                  <c:v>43928</c:v>
                </c:pt>
                <c:pt idx="1951">
                  <c:v>43927</c:v>
                </c:pt>
                <c:pt idx="1952">
                  <c:v>43926</c:v>
                </c:pt>
                <c:pt idx="1953">
                  <c:v>43925</c:v>
                </c:pt>
                <c:pt idx="1954">
                  <c:v>43924</c:v>
                </c:pt>
                <c:pt idx="1955">
                  <c:v>43923</c:v>
                </c:pt>
                <c:pt idx="1956">
                  <c:v>43922</c:v>
                </c:pt>
                <c:pt idx="1957">
                  <c:v>43921</c:v>
                </c:pt>
                <c:pt idx="1958">
                  <c:v>43920</c:v>
                </c:pt>
                <c:pt idx="1959">
                  <c:v>43919</c:v>
                </c:pt>
                <c:pt idx="1960">
                  <c:v>43918</c:v>
                </c:pt>
                <c:pt idx="1961">
                  <c:v>43917</c:v>
                </c:pt>
                <c:pt idx="1962">
                  <c:v>43916</c:v>
                </c:pt>
                <c:pt idx="1963">
                  <c:v>43915</c:v>
                </c:pt>
                <c:pt idx="1964">
                  <c:v>43914</c:v>
                </c:pt>
                <c:pt idx="1965">
                  <c:v>43913</c:v>
                </c:pt>
                <c:pt idx="1966">
                  <c:v>43912</c:v>
                </c:pt>
                <c:pt idx="1967">
                  <c:v>43911</c:v>
                </c:pt>
                <c:pt idx="1968">
                  <c:v>43910</c:v>
                </c:pt>
                <c:pt idx="1969">
                  <c:v>43909</c:v>
                </c:pt>
                <c:pt idx="1970">
                  <c:v>43908</c:v>
                </c:pt>
                <c:pt idx="1971">
                  <c:v>43907</c:v>
                </c:pt>
                <c:pt idx="1972">
                  <c:v>43906</c:v>
                </c:pt>
                <c:pt idx="1973">
                  <c:v>43905</c:v>
                </c:pt>
                <c:pt idx="1974">
                  <c:v>43904</c:v>
                </c:pt>
                <c:pt idx="1975">
                  <c:v>43903</c:v>
                </c:pt>
                <c:pt idx="1976">
                  <c:v>43902</c:v>
                </c:pt>
                <c:pt idx="1977">
                  <c:v>43901</c:v>
                </c:pt>
                <c:pt idx="1978">
                  <c:v>43900</c:v>
                </c:pt>
                <c:pt idx="1979">
                  <c:v>43899</c:v>
                </c:pt>
                <c:pt idx="1980">
                  <c:v>43898</c:v>
                </c:pt>
                <c:pt idx="1981">
                  <c:v>43897</c:v>
                </c:pt>
                <c:pt idx="1982">
                  <c:v>43896</c:v>
                </c:pt>
                <c:pt idx="1983">
                  <c:v>43895</c:v>
                </c:pt>
                <c:pt idx="1984">
                  <c:v>43894</c:v>
                </c:pt>
                <c:pt idx="1985">
                  <c:v>43893</c:v>
                </c:pt>
                <c:pt idx="1986">
                  <c:v>43892</c:v>
                </c:pt>
                <c:pt idx="1987">
                  <c:v>43891</c:v>
                </c:pt>
                <c:pt idx="1988">
                  <c:v>43890</c:v>
                </c:pt>
                <c:pt idx="1989">
                  <c:v>43889</c:v>
                </c:pt>
                <c:pt idx="1990">
                  <c:v>43888</c:v>
                </c:pt>
                <c:pt idx="1991">
                  <c:v>43887</c:v>
                </c:pt>
                <c:pt idx="1992">
                  <c:v>43886</c:v>
                </c:pt>
                <c:pt idx="1993">
                  <c:v>43885</c:v>
                </c:pt>
                <c:pt idx="1994">
                  <c:v>43884</c:v>
                </c:pt>
                <c:pt idx="1995">
                  <c:v>43883</c:v>
                </c:pt>
                <c:pt idx="1996">
                  <c:v>43882</c:v>
                </c:pt>
                <c:pt idx="1997">
                  <c:v>43881</c:v>
                </c:pt>
                <c:pt idx="1998">
                  <c:v>43880</c:v>
                </c:pt>
                <c:pt idx="1999">
                  <c:v>43879</c:v>
                </c:pt>
                <c:pt idx="2000">
                  <c:v>43878</c:v>
                </c:pt>
                <c:pt idx="2001">
                  <c:v>43877</c:v>
                </c:pt>
                <c:pt idx="2002">
                  <c:v>43876</c:v>
                </c:pt>
                <c:pt idx="2003">
                  <c:v>43875</c:v>
                </c:pt>
                <c:pt idx="2004">
                  <c:v>43874</c:v>
                </c:pt>
                <c:pt idx="2005">
                  <c:v>43873</c:v>
                </c:pt>
                <c:pt idx="2006">
                  <c:v>43872</c:v>
                </c:pt>
                <c:pt idx="2007">
                  <c:v>43871</c:v>
                </c:pt>
                <c:pt idx="2008">
                  <c:v>43870</c:v>
                </c:pt>
                <c:pt idx="2009">
                  <c:v>43869</c:v>
                </c:pt>
                <c:pt idx="2010">
                  <c:v>43868</c:v>
                </c:pt>
                <c:pt idx="2011">
                  <c:v>43867</c:v>
                </c:pt>
                <c:pt idx="2012">
                  <c:v>43866</c:v>
                </c:pt>
                <c:pt idx="2013">
                  <c:v>43865</c:v>
                </c:pt>
                <c:pt idx="2014">
                  <c:v>43864</c:v>
                </c:pt>
                <c:pt idx="2015">
                  <c:v>43863</c:v>
                </c:pt>
                <c:pt idx="2016">
                  <c:v>43862</c:v>
                </c:pt>
                <c:pt idx="2017">
                  <c:v>43861</c:v>
                </c:pt>
                <c:pt idx="2018">
                  <c:v>43860</c:v>
                </c:pt>
                <c:pt idx="2019">
                  <c:v>43859</c:v>
                </c:pt>
                <c:pt idx="2020">
                  <c:v>43858</c:v>
                </c:pt>
                <c:pt idx="2021">
                  <c:v>43857</c:v>
                </c:pt>
                <c:pt idx="2022">
                  <c:v>43856</c:v>
                </c:pt>
                <c:pt idx="2023">
                  <c:v>43855</c:v>
                </c:pt>
                <c:pt idx="2024">
                  <c:v>43854</c:v>
                </c:pt>
                <c:pt idx="2025">
                  <c:v>43853</c:v>
                </c:pt>
                <c:pt idx="2026">
                  <c:v>43852</c:v>
                </c:pt>
                <c:pt idx="2027">
                  <c:v>43851</c:v>
                </c:pt>
                <c:pt idx="2028">
                  <c:v>43850</c:v>
                </c:pt>
                <c:pt idx="2029">
                  <c:v>43849</c:v>
                </c:pt>
                <c:pt idx="2030">
                  <c:v>43848</c:v>
                </c:pt>
                <c:pt idx="2031">
                  <c:v>43847</c:v>
                </c:pt>
                <c:pt idx="2032">
                  <c:v>43846</c:v>
                </c:pt>
                <c:pt idx="2033">
                  <c:v>43845</c:v>
                </c:pt>
                <c:pt idx="2034">
                  <c:v>43844</c:v>
                </c:pt>
                <c:pt idx="2035">
                  <c:v>43843</c:v>
                </c:pt>
                <c:pt idx="2036">
                  <c:v>43842</c:v>
                </c:pt>
                <c:pt idx="2037">
                  <c:v>43841</c:v>
                </c:pt>
                <c:pt idx="2038">
                  <c:v>43840</c:v>
                </c:pt>
                <c:pt idx="2039">
                  <c:v>43839</c:v>
                </c:pt>
                <c:pt idx="2040">
                  <c:v>43838</c:v>
                </c:pt>
                <c:pt idx="2041">
                  <c:v>43837</c:v>
                </c:pt>
                <c:pt idx="2042">
                  <c:v>43836</c:v>
                </c:pt>
                <c:pt idx="2043">
                  <c:v>43835</c:v>
                </c:pt>
                <c:pt idx="2044">
                  <c:v>43834</c:v>
                </c:pt>
                <c:pt idx="2045">
                  <c:v>43833</c:v>
                </c:pt>
                <c:pt idx="2046">
                  <c:v>43832</c:v>
                </c:pt>
                <c:pt idx="2047">
                  <c:v>43831</c:v>
                </c:pt>
                <c:pt idx="2048">
                  <c:v>43830</c:v>
                </c:pt>
                <c:pt idx="2049">
                  <c:v>43829</c:v>
                </c:pt>
                <c:pt idx="2050">
                  <c:v>43828</c:v>
                </c:pt>
                <c:pt idx="2051">
                  <c:v>43827</c:v>
                </c:pt>
                <c:pt idx="2052">
                  <c:v>43826</c:v>
                </c:pt>
                <c:pt idx="2053">
                  <c:v>43825</c:v>
                </c:pt>
                <c:pt idx="2054">
                  <c:v>43824</c:v>
                </c:pt>
                <c:pt idx="2055">
                  <c:v>43823</c:v>
                </c:pt>
                <c:pt idx="2056">
                  <c:v>43822</c:v>
                </c:pt>
                <c:pt idx="2057">
                  <c:v>43821</c:v>
                </c:pt>
                <c:pt idx="2058">
                  <c:v>43820</c:v>
                </c:pt>
                <c:pt idx="2059">
                  <c:v>43819</c:v>
                </c:pt>
                <c:pt idx="2060">
                  <c:v>43818</c:v>
                </c:pt>
                <c:pt idx="2061">
                  <c:v>43817</c:v>
                </c:pt>
                <c:pt idx="2062">
                  <c:v>43816</c:v>
                </c:pt>
                <c:pt idx="2063">
                  <c:v>43815</c:v>
                </c:pt>
                <c:pt idx="2064">
                  <c:v>43814</c:v>
                </c:pt>
                <c:pt idx="2065">
                  <c:v>43813</c:v>
                </c:pt>
                <c:pt idx="2066">
                  <c:v>43812</c:v>
                </c:pt>
                <c:pt idx="2067">
                  <c:v>43811</c:v>
                </c:pt>
                <c:pt idx="2068">
                  <c:v>43810</c:v>
                </c:pt>
                <c:pt idx="2069">
                  <c:v>43809</c:v>
                </c:pt>
                <c:pt idx="2070">
                  <c:v>43808</c:v>
                </c:pt>
                <c:pt idx="2071">
                  <c:v>43807</c:v>
                </c:pt>
                <c:pt idx="2072">
                  <c:v>43806</c:v>
                </c:pt>
                <c:pt idx="2073">
                  <c:v>43805</c:v>
                </c:pt>
                <c:pt idx="2074">
                  <c:v>43804</c:v>
                </c:pt>
                <c:pt idx="2075">
                  <c:v>43803</c:v>
                </c:pt>
                <c:pt idx="2076">
                  <c:v>43802</c:v>
                </c:pt>
                <c:pt idx="2077">
                  <c:v>43801</c:v>
                </c:pt>
                <c:pt idx="2078">
                  <c:v>43800</c:v>
                </c:pt>
                <c:pt idx="2079">
                  <c:v>43799</c:v>
                </c:pt>
                <c:pt idx="2080">
                  <c:v>43798</c:v>
                </c:pt>
                <c:pt idx="2081">
                  <c:v>43797</c:v>
                </c:pt>
                <c:pt idx="2082">
                  <c:v>43796</c:v>
                </c:pt>
                <c:pt idx="2083">
                  <c:v>43795</c:v>
                </c:pt>
                <c:pt idx="2084">
                  <c:v>43794</c:v>
                </c:pt>
                <c:pt idx="2085">
                  <c:v>43793</c:v>
                </c:pt>
                <c:pt idx="2086">
                  <c:v>43792</c:v>
                </c:pt>
                <c:pt idx="2087">
                  <c:v>43791</c:v>
                </c:pt>
                <c:pt idx="2088">
                  <c:v>43790</c:v>
                </c:pt>
                <c:pt idx="2089">
                  <c:v>43789</c:v>
                </c:pt>
                <c:pt idx="2090">
                  <c:v>43788</c:v>
                </c:pt>
                <c:pt idx="2091">
                  <c:v>43787</c:v>
                </c:pt>
                <c:pt idx="2092">
                  <c:v>43786</c:v>
                </c:pt>
                <c:pt idx="2093">
                  <c:v>43785</c:v>
                </c:pt>
                <c:pt idx="2094">
                  <c:v>43784</c:v>
                </c:pt>
                <c:pt idx="2095">
                  <c:v>43783</c:v>
                </c:pt>
                <c:pt idx="2096">
                  <c:v>43782</c:v>
                </c:pt>
                <c:pt idx="2097">
                  <c:v>43781</c:v>
                </c:pt>
                <c:pt idx="2098">
                  <c:v>43780</c:v>
                </c:pt>
                <c:pt idx="2099">
                  <c:v>43779</c:v>
                </c:pt>
                <c:pt idx="2100">
                  <c:v>43778</c:v>
                </c:pt>
                <c:pt idx="2101">
                  <c:v>43777</c:v>
                </c:pt>
                <c:pt idx="2102">
                  <c:v>43776</c:v>
                </c:pt>
                <c:pt idx="2103">
                  <c:v>43775</c:v>
                </c:pt>
                <c:pt idx="2104">
                  <c:v>43774</c:v>
                </c:pt>
                <c:pt idx="2105">
                  <c:v>43773</c:v>
                </c:pt>
                <c:pt idx="2106">
                  <c:v>43772</c:v>
                </c:pt>
                <c:pt idx="2107">
                  <c:v>43771</c:v>
                </c:pt>
                <c:pt idx="2108">
                  <c:v>43770</c:v>
                </c:pt>
                <c:pt idx="2109">
                  <c:v>43769</c:v>
                </c:pt>
                <c:pt idx="2110">
                  <c:v>43768</c:v>
                </c:pt>
                <c:pt idx="2111">
                  <c:v>43767</c:v>
                </c:pt>
                <c:pt idx="2112">
                  <c:v>43766</c:v>
                </c:pt>
                <c:pt idx="2113">
                  <c:v>43765</c:v>
                </c:pt>
                <c:pt idx="2114">
                  <c:v>43764</c:v>
                </c:pt>
                <c:pt idx="2115">
                  <c:v>43763</c:v>
                </c:pt>
                <c:pt idx="2116">
                  <c:v>43762</c:v>
                </c:pt>
                <c:pt idx="2117">
                  <c:v>43761</c:v>
                </c:pt>
                <c:pt idx="2118">
                  <c:v>43760</c:v>
                </c:pt>
                <c:pt idx="2119">
                  <c:v>43759</c:v>
                </c:pt>
                <c:pt idx="2120">
                  <c:v>43758</c:v>
                </c:pt>
                <c:pt idx="2121">
                  <c:v>43757</c:v>
                </c:pt>
                <c:pt idx="2122">
                  <c:v>43756</c:v>
                </c:pt>
                <c:pt idx="2123">
                  <c:v>43755</c:v>
                </c:pt>
                <c:pt idx="2124">
                  <c:v>43754</c:v>
                </c:pt>
                <c:pt idx="2125">
                  <c:v>43753</c:v>
                </c:pt>
                <c:pt idx="2126">
                  <c:v>43752</c:v>
                </c:pt>
                <c:pt idx="2127">
                  <c:v>43751</c:v>
                </c:pt>
                <c:pt idx="2128">
                  <c:v>43750</c:v>
                </c:pt>
                <c:pt idx="2129">
                  <c:v>43749</c:v>
                </c:pt>
                <c:pt idx="2130">
                  <c:v>43748</c:v>
                </c:pt>
                <c:pt idx="2131">
                  <c:v>43747</c:v>
                </c:pt>
                <c:pt idx="2132">
                  <c:v>43746</c:v>
                </c:pt>
                <c:pt idx="2133">
                  <c:v>43745</c:v>
                </c:pt>
                <c:pt idx="2134">
                  <c:v>43744</c:v>
                </c:pt>
                <c:pt idx="2135">
                  <c:v>43743</c:v>
                </c:pt>
                <c:pt idx="2136">
                  <c:v>43742</c:v>
                </c:pt>
                <c:pt idx="2137">
                  <c:v>43741</c:v>
                </c:pt>
                <c:pt idx="2138">
                  <c:v>43740</c:v>
                </c:pt>
                <c:pt idx="2139">
                  <c:v>43739</c:v>
                </c:pt>
                <c:pt idx="2140">
                  <c:v>43738</c:v>
                </c:pt>
                <c:pt idx="2141">
                  <c:v>43737</c:v>
                </c:pt>
                <c:pt idx="2142">
                  <c:v>43736</c:v>
                </c:pt>
                <c:pt idx="2143">
                  <c:v>43735</c:v>
                </c:pt>
                <c:pt idx="2144">
                  <c:v>43734</c:v>
                </c:pt>
                <c:pt idx="2145">
                  <c:v>43733</c:v>
                </c:pt>
                <c:pt idx="2146">
                  <c:v>43732</c:v>
                </c:pt>
                <c:pt idx="2147">
                  <c:v>43731</c:v>
                </c:pt>
                <c:pt idx="2148">
                  <c:v>43730</c:v>
                </c:pt>
                <c:pt idx="2149">
                  <c:v>43729</c:v>
                </c:pt>
                <c:pt idx="2150">
                  <c:v>43728</c:v>
                </c:pt>
                <c:pt idx="2151">
                  <c:v>43727</c:v>
                </c:pt>
                <c:pt idx="2152">
                  <c:v>43726</c:v>
                </c:pt>
                <c:pt idx="2153">
                  <c:v>43725</c:v>
                </c:pt>
                <c:pt idx="2154">
                  <c:v>43724</c:v>
                </c:pt>
                <c:pt idx="2155">
                  <c:v>43723</c:v>
                </c:pt>
                <c:pt idx="2156">
                  <c:v>43722</c:v>
                </c:pt>
                <c:pt idx="2157">
                  <c:v>43721</c:v>
                </c:pt>
                <c:pt idx="2158">
                  <c:v>43720</c:v>
                </c:pt>
                <c:pt idx="2159">
                  <c:v>43719</c:v>
                </c:pt>
                <c:pt idx="2160">
                  <c:v>43718</c:v>
                </c:pt>
                <c:pt idx="2161">
                  <c:v>43717</c:v>
                </c:pt>
                <c:pt idx="2162">
                  <c:v>43716</c:v>
                </c:pt>
                <c:pt idx="2163">
                  <c:v>43715</c:v>
                </c:pt>
                <c:pt idx="2164">
                  <c:v>43714</c:v>
                </c:pt>
                <c:pt idx="2165">
                  <c:v>43713</c:v>
                </c:pt>
                <c:pt idx="2166">
                  <c:v>43712</c:v>
                </c:pt>
                <c:pt idx="2167">
                  <c:v>43711</c:v>
                </c:pt>
                <c:pt idx="2168">
                  <c:v>43710</c:v>
                </c:pt>
                <c:pt idx="2169">
                  <c:v>43709</c:v>
                </c:pt>
                <c:pt idx="2170">
                  <c:v>43708</c:v>
                </c:pt>
                <c:pt idx="2171">
                  <c:v>43707</c:v>
                </c:pt>
                <c:pt idx="2172">
                  <c:v>43706</c:v>
                </c:pt>
                <c:pt idx="2173">
                  <c:v>43705</c:v>
                </c:pt>
                <c:pt idx="2174">
                  <c:v>43704</c:v>
                </c:pt>
                <c:pt idx="2175">
                  <c:v>43703</c:v>
                </c:pt>
                <c:pt idx="2176">
                  <c:v>43702</c:v>
                </c:pt>
                <c:pt idx="2177">
                  <c:v>43701</c:v>
                </c:pt>
                <c:pt idx="2178">
                  <c:v>43700</c:v>
                </c:pt>
                <c:pt idx="2179">
                  <c:v>43699</c:v>
                </c:pt>
                <c:pt idx="2180">
                  <c:v>43698</c:v>
                </c:pt>
                <c:pt idx="2181">
                  <c:v>43697</c:v>
                </c:pt>
                <c:pt idx="2182">
                  <c:v>43696</c:v>
                </c:pt>
                <c:pt idx="2183">
                  <c:v>43695</c:v>
                </c:pt>
                <c:pt idx="2184">
                  <c:v>43694</c:v>
                </c:pt>
                <c:pt idx="2185">
                  <c:v>43693</c:v>
                </c:pt>
                <c:pt idx="2186">
                  <c:v>43692</c:v>
                </c:pt>
                <c:pt idx="2187">
                  <c:v>43691</c:v>
                </c:pt>
                <c:pt idx="2188">
                  <c:v>43690</c:v>
                </c:pt>
                <c:pt idx="2189">
                  <c:v>43689</c:v>
                </c:pt>
                <c:pt idx="2190">
                  <c:v>43688</c:v>
                </c:pt>
                <c:pt idx="2191">
                  <c:v>43687</c:v>
                </c:pt>
                <c:pt idx="2192">
                  <c:v>43686</c:v>
                </c:pt>
                <c:pt idx="2193">
                  <c:v>43685</c:v>
                </c:pt>
                <c:pt idx="2194">
                  <c:v>43684</c:v>
                </c:pt>
                <c:pt idx="2195">
                  <c:v>43683</c:v>
                </c:pt>
                <c:pt idx="2196">
                  <c:v>43682</c:v>
                </c:pt>
                <c:pt idx="2197">
                  <c:v>43681</c:v>
                </c:pt>
                <c:pt idx="2198">
                  <c:v>43680</c:v>
                </c:pt>
                <c:pt idx="2199">
                  <c:v>43679</c:v>
                </c:pt>
                <c:pt idx="2200">
                  <c:v>43678</c:v>
                </c:pt>
                <c:pt idx="2201">
                  <c:v>43677</c:v>
                </c:pt>
                <c:pt idx="2202">
                  <c:v>43676</c:v>
                </c:pt>
                <c:pt idx="2203">
                  <c:v>43675</c:v>
                </c:pt>
                <c:pt idx="2204">
                  <c:v>43674</c:v>
                </c:pt>
                <c:pt idx="2205">
                  <c:v>43673</c:v>
                </c:pt>
                <c:pt idx="2206">
                  <c:v>43672</c:v>
                </c:pt>
                <c:pt idx="2207">
                  <c:v>43671</c:v>
                </c:pt>
                <c:pt idx="2208">
                  <c:v>43670</c:v>
                </c:pt>
                <c:pt idx="2209">
                  <c:v>43669</c:v>
                </c:pt>
                <c:pt idx="2210">
                  <c:v>43668</c:v>
                </c:pt>
                <c:pt idx="2211">
                  <c:v>43667</c:v>
                </c:pt>
                <c:pt idx="2212">
                  <c:v>43666</c:v>
                </c:pt>
                <c:pt idx="2213">
                  <c:v>43665</c:v>
                </c:pt>
                <c:pt idx="2214">
                  <c:v>43664</c:v>
                </c:pt>
                <c:pt idx="2215">
                  <c:v>43663</c:v>
                </c:pt>
                <c:pt idx="2216">
                  <c:v>43662</c:v>
                </c:pt>
                <c:pt idx="2217">
                  <c:v>43661</c:v>
                </c:pt>
                <c:pt idx="2218">
                  <c:v>43660</c:v>
                </c:pt>
                <c:pt idx="2219">
                  <c:v>43659</c:v>
                </c:pt>
                <c:pt idx="2220">
                  <c:v>43658</c:v>
                </c:pt>
                <c:pt idx="2221">
                  <c:v>43657</c:v>
                </c:pt>
                <c:pt idx="2222">
                  <c:v>43656</c:v>
                </c:pt>
                <c:pt idx="2223">
                  <c:v>43655</c:v>
                </c:pt>
                <c:pt idx="2224">
                  <c:v>43654</c:v>
                </c:pt>
                <c:pt idx="2225">
                  <c:v>43653</c:v>
                </c:pt>
                <c:pt idx="2226">
                  <c:v>43652</c:v>
                </c:pt>
                <c:pt idx="2227">
                  <c:v>43651</c:v>
                </c:pt>
                <c:pt idx="2228">
                  <c:v>43650</c:v>
                </c:pt>
                <c:pt idx="2229">
                  <c:v>43649</c:v>
                </c:pt>
                <c:pt idx="2230">
                  <c:v>43648</c:v>
                </c:pt>
                <c:pt idx="2231">
                  <c:v>43647</c:v>
                </c:pt>
                <c:pt idx="2232">
                  <c:v>43646</c:v>
                </c:pt>
                <c:pt idx="2233">
                  <c:v>43645</c:v>
                </c:pt>
                <c:pt idx="2234">
                  <c:v>43644</c:v>
                </c:pt>
                <c:pt idx="2235">
                  <c:v>43643</c:v>
                </c:pt>
                <c:pt idx="2236">
                  <c:v>43642</c:v>
                </c:pt>
                <c:pt idx="2237">
                  <c:v>43641</c:v>
                </c:pt>
                <c:pt idx="2238">
                  <c:v>43640</c:v>
                </c:pt>
                <c:pt idx="2239">
                  <c:v>43639</c:v>
                </c:pt>
                <c:pt idx="2240">
                  <c:v>43638</c:v>
                </c:pt>
                <c:pt idx="2241">
                  <c:v>43637</c:v>
                </c:pt>
                <c:pt idx="2242">
                  <c:v>43636</c:v>
                </c:pt>
                <c:pt idx="2243">
                  <c:v>43635</c:v>
                </c:pt>
                <c:pt idx="2244">
                  <c:v>43634</c:v>
                </c:pt>
                <c:pt idx="2245">
                  <c:v>43633</c:v>
                </c:pt>
                <c:pt idx="2246">
                  <c:v>43632</c:v>
                </c:pt>
                <c:pt idx="2247">
                  <c:v>43631</c:v>
                </c:pt>
                <c:pt idx="2248">
                  <c:v>43630</c:v>
                </c:pt>
                <c:pt idx="2249">
                  <c:v>43629</c:v>
                </c:pt>
                <c:pt idx="2250">
                  <c:v>43628</c:v>
                </c:pt>
                <c:pt idx="2251">
                  <c:v>43627</c:v>
                </c:pt>
                <c:pt idx="2252">
                  <c:v>43626</c:v>
                </c:pt>
                <c:pt idx="2253">
                  <c:v>43625</c:v>
                </c:pt>
                <c:pt idx="2254">
                  <c:v>43624</c:v>
                </c:pt>
                <c:pt idx="2255">
                  <c:v>43623</c:v>
                </c:pt>
                <c:pt idx="2256">
                  <c:v>43622</c:v>
                </c:pt>
                <c:pt idx="2257">
                  <c:v>43621</c:v>
                </c:pt>
                <c:pt idx="2258">
                  <c:v>43620</c:v>
                </c:pt>
                <c:pt idx="2259">
                  <c:v>43619</c:v>
                </c:pt>
                <c:pt idx="2260">
                  <c:v>43618</c:v>
                </c:pt>
                <c:pt idx="2261">
                  <c:v>43617</c:v>
                </c:pt>
                <c:pt idx="2262">
                  <c:v>43616</c:v>
                </c:pt>
                <c:pt idx="2263">
                  <c:v>43615</c:v>
                </c:pt>
                <c:pt idx="2264">
                  <c:v>43614</c:v>
                </c:pt>
                <c:pt idx="2265">
                  <c:v>43613</c:v>
                </c:pt>
                <c:pt idx="2266">
                  <c:v>43612</c:v>
                </c:pt>
                <c:pt idx="2267">
                  <c:v>43611</c:v>
                </c:pt>
                <c:pt idx="2268">
                  <c:v>43610</c:v>
                </c:pt>
                <c:pt idx="2269">
                  <c:v>43609</c:v>
                </c:pt>
                <c:pt idx="2270">
                  <c:v>43608</c:v>
                </c:pt>
                <c:pt idx="2271">
                  <c:v>43607</c:v>
                </c:pt>
                <c:pt idx="2272">
                  <c:v>43606</c:v>
                </c:pt>
                <c:pt idx="2273">
                  <c:v>43605</c:v>
                </c:pt>
                <c:pt idx="2274">
                  <c:v>43604</c:v>
                </c:pt>
                <c:pt idx="2275">
                  <c:v>43603</c:v>
                </c:pt>
                <c:pt idx="2276">
                  <c:v>43602</c:v>
                </c:pt>
                <c:pt idx="2277">
                  <c:v>43601</c:v>
                </c:pt>
                <c:pt idx="2278">
                  <c:v>43600</c:v>
                </c:pt>
                <c:pt idx="2279">
                  <c:v>43599</c:v>
                </c:pt>
                <c:pt idx="2280">
                  <c:v>43598</c:v>
                </c:pt>
                <c:pt idx="2281">
                  <c:v>43597</c:v>
                </c:pt>
                <c:pt idx="2282">
                  <c:v>43596</c:v>
                </c:pt>
                <c:pt idx="2283">
                  <c:v>43595</c:v>
                </c:pt>
                <c:pt idx="2284">
                  <c:v>43594</c:v>
                </c:pt>
                <c:pt idx="2285">
                  <c:v>43593</c:v>
                </c:pt>
                <c:pt idx="2286">
                  <c:v>43592</c:v>
                </c:pt>
                <c:pt idx="2287">
                  <c:v>43591</c:v>
                </c:pt>
                <c:pt idx="2288">
                  <c:v>43590</c:v>
                </c:pt>
                <c:pt idx="2289">
                  <c:v>43589</c:v>
                </c:pt>
                <c:pt idx="2290">
                  <c:v>43588</c:v>
                </c:pt>
                <c:pt idx="2291">
                  <c:v>43587</c:v>
                </c:pt>
                <c:pt idx="2292">
                  <c:v>43586</c:v>
                </c:pt>
                <c:pt idx="2293">
                  <c:v>43585</c:v>
                </c:pt>
                <c:pt idx="2294">
                  <c:v>43584</c:v>
                </c:pt>
                <c:pt idx="2295">
                  <c:v>43583</c:v>
                </c:pt>
                <c:pt idx="2296">
                  <c:v>43582</c:v>
                </c:pt>
                <c:pt idx="2297">
                  <c:v>43581</c:v>
                </c:pt>
                <c:pt idx="2298">
                  <c:v>43580</c:v>
                </c:pt>
                <c:pt idx="2299">
                  <c:v>43579</c:v>
                </c:pt>
                <c:pt idx="2300">
                  <c:v>43578</c:v>
                </c:pt>
                <c:pt idx="2301">
                  <c:v>43577</c:v>
                </c:pt>
                <c:pt idx="2302">
                  <c:v>43576</c:v>
                </c:pt>
                <c:pt idx="2303">
                  <c:v>43575</c:v>
                </c:pt>
                <c:pt idx="2304">
                  <c:v>43574</c:v>
                </c:pt>
                <c:pt idx="2305">
                  <c:v>43573</c:v>
                </c:pt>
                <c:pt idx="2306">
                  <c:v>43572</c:v>
                </c:pt>
                <c:pt idx="2307">
                  <c:v>43571</c:v>
                </c:pt>
                <c:pt idx="2308">
                  <c:v>43570</c:v>
                </c:pt>
                <c:pt idx="2309">
                  <c:v>43569</c:v>
                </c:pt>
                <c:pt idx="2310">
                  <c:v>43568</c:v>
                </c:pt>
                <c:pt idx="2311">
                  <c:v>43567</c:v>
                </c:pt>
                <c:pt idx="2312">
                  <c:v>43566</c:v>
                </c:pt>
                <c:pt idx="2313">
                  <c:v>43565</c:v>
                </c:pt>
                <c:pt idx="2314">
                  <c:v>43564</c:v>
                </c:pt>
                <c:pt idx="2315">
                  <c:v>43563</c:v>
                </c:pt>
                <c:pt idx="2316">
                  <c:v>43562</c:v>
                </c:pt>
                <c:pt idx="2317">
                  <c:v>43561</c:v>
                </c:pt>
                <c:pt idx="2318">
                  <c:v>43560</c:v>
                </c:pt>
                <c:pt idx="2319">
                  <c:v>43559</c:v>
                </c:pt>
                <c:pt idx="2320">
                  <c:v>43558</c:v>
                </c:pt>
                <c:pt idx="2321">
                  <c:v>43557</c:v>
                </c:pt>
                <c:pt idx="2322">
                  <c:v>43556</c:v>
                </c:pt>
                <c:pt idx="2323">
                  <c:v>43555</c:v>
                </c:pt>
                <c:pt idx="2324">
                  <c:v>43554</c:v>
                </c:pt>
                <c:pt idx="2325">
                  <c:v>43553</c:v>
                </c:pt>
                <c:pt idx="2326">
                  <c:v>43552</c:v>
                </c:pt>
                <c:pt idx="2327">
                  <c:v>43551</c:v>
                </c:pt>
                <c:pt idx="2328">
                  <c:v>43550</c:v>
                </c:pt>
                <c:pt idx="2329">
                  <c:v>43549</c:v>
                </c:pt>
                <c:pt idx="2330">
                  <c:v>43548</c:v>
                </c:pt>
                <c:pt idx="2331">
                  <c:v>43547</c:v>
                </c:pt>
                <c:pt idx="2332">
                  <c:v>43546</c:v>
                </c:pt>
                <c:pt idx="2333">
                  <c:v>43545</c:v>
                </c:pt>
                <c:pt idx="2334">
                  <c:v>43544</c:v>
                </c:pt>
                <c:pt idx="2335">
                  <c:v>43543</c:v>
                </c:pt>
                <c:pt idx="2336">
                  <c:v>43542</c:v>
                </c:pt>
                <c:pt idx="2337">
                  <c:v>43541</c:v>
                </c:pt>
                <c:pt idx="2338">
                  <c:v>43540</c:v>
                </c:pt>
                <c:pt idx="2339">
                  <c:v>43539</c:v>
                </c:pt>
                <c:pt idx="2340">
                  <c:v>43538</c:v>
                </c:pt>
                <c:pt idx="2341">
                  <c:v>43537</c:v>
                </c:pt>
                <c:pt idx="2342">
                  <c:v>43536</c:v>
                </c:pt>
                <c:pt idx="2343">
                  <c:v>43535</c:v>
                </c:pt>
                <c:pt idx="2344">
                  <c:v>43534</c:v>
                </c:pt>
                <c:pt idx="2345">
                  <c:v>43533</c:v>
                </c:pt>
                <c:pt idx="2346">
                  <c:v>43532</c:v>
                </c:pt>
                <c:pt idx="2347">
                  <c:v>43531</c:v>
                </c:pt>
                <c:pt idx="2348">
                  <c:v>43530</c:v>
                </c:pt>
                <c:pt idx="2349">
                  <c:v>43529</c:v>
                </c:pt>
                <c:pt idx="2350">
                  <c:v>43528</c:v>
                </c:pt>
                <c:pt idx="2351">
                  <c:v>43527</c:v>
                </c:pt>
                <c:pt idx="2352">
                  <c:v>43526</c:v>
                </c:pt>
                <c:pt idx="2353">
                  <c:v>43525</c:v>
                </c:pt>
                <c:pt idx="2354">
                  <c:v>43524</c:v>
                </c:pt>
                <c:pt idx="2355">
                  <c:v>43523</c:v>
                </c:pt>
                <c:pt idx="2356">
                  <c:v>43522</c:v>
                </c:pt>
                <c:pt idx="2357">
                  <c:v>43521</c:v>
                </c:pt>
                <c:pt idx="2358">
                  <c:v>43520</c:v>
                </c:pt>
                <c:pt idx="2359">
                  <c:v>43519</c:v>
                </c:pt>
                <c:pt idx="2360">
                  <c:v>43518</c:v>
                </c:pt>
                <c:pt idx="2361">
                  <c:v>43517</c:v>
                </c:pt>
                <c:pt idx="2362">
                  <c:v>43516</c:v>
                </c:pt>
                <c:pt idx="2363">
                  <c:v>43515</c:v>
                </c:pt>
                <c:pt idx="2364">
                  <c:v>43514</c:v>
                </c:pt>
                <c:pt idx="2365">
                  <c:v>43513</c:v>
                </c:pt>
                <c:pt idx="2366">
                  <c:v>43512</c:v>
                </c:pt>
                <c:pt idx="2367">
                  <c:v>43511</c:v>
                </c:pt>
                <c:pt idx="2368">
                  <c:v>43510</c:v>
                </c:pt>
                <c:pt idx="2369">
                  <c:v>43509</c:v>
                </c:pt>
                <c:pt idx="2370">
                  <c:v>43508</c:v>
                </c:pt>
                <c:pt idx="2371">
                  <c:v>43507</c:v>
                </c:pt>
                <c:pt idx="2372">
                  <c:v>43506</c:v>
                </c:pt>
                <c:pt idx="2373">
                  <c:v>43505</c:v>
                </c:pt>
                <c:pt idx="2374">
                  <c:v>43504</c:v>
                </c:pt>
                <c:pt idx="2375">
                  <c:v>43503</c:v>
                </c:pt>
                <c:pt idx="2376">
                  <c:v>43502</c:v>
                </c:pt>
                <c:pt idx="2377">
                  <c:v>43501</c:v>
                </c:pt>
                <c:pt idx="2378">
                  <c:v>43500</c:v>
                </c:pt>
                <c:pt idx="2379">
                  <c:v>43499</c:v>
                </c:pt>
                <c:pt idx="2380">
                  <c:v>43498</c:v>
                </c:pt>
                <c:pt idx="2381">
                  <c:v>43497</c:v>
                </c:pt>
                <c:pt idx="2382">
                  <c:v>43496</c:v>
                </c:pt>
                <c:pt idx="2383">
                  <c:v>43495</c:v>
                </c:pt>
                <c:pt idx="2384">
                  <c:v>43494</c:v>
                </c:pt>
                <c:pt idx="2385">
                  <c:v>43493</c:v>
                </c:pt>
                <c:pt idx="2386">
                  <c:v>43492</c:v>
                </c:pt>
                <c:pt idx="2387">
                  <c:v>43491</c:v>
                </c:pt>
                <c:pt idx="2388">
                  <c:v>43490</c:v>
                </c:pt>
                <c:pt idx="2389">
                  <c:v>43489</c:v>
                </c:pt>
                <c:pt idx="2390">
                  <c:v>43488</c:v>
                </c:pt>
                <c:pt idx="2391">
                  <c:v>43487</c:v>
                </c:pt>
                <c:pt idx="2392">
                  <c:v>43486</c:v>
                </c:pt>
                <c:pt idx="2393">
                  <c:v>43485</c:v>
                </c:pt>
                <c:pt idx="2394">
                  <c:v>43484</c:v>
                </c:pt>
                <c:pt idx="2395">
                  <c:v>43483</c:v>
                </c:pt>
                <c:pt idx="2396">
                  <c:v>43482</c:v>
                </c:pt>
                <c:pt idx="2397">
                  <c:v>43481</c:v>
                </c:pt>
                <c:pt idx="2398">
                  <c:v>43480</c:v>
                </c:pt>
                <c:pt idx="2399">
                  <c:v>43479</c:v>
                </c:pt>
                <c:pt idx="2400">
                  <c:v>43478</c:v>
                </c:pt>
                <c:pt idx="2401">
                  <c:v>43477</c:v>
                </c:pt>
                <c:pt idx="2402">
                  <c:v>43476</c:v>
                </c:pt>
                <c:pt idx="2403">
                  <c:v>43475</c:v>
                </c:pt>
                <c:pt idx="2404">
                  <c:v>43474</c:v>
                </c:pt>
                <c:pt idx="2405">
                  <c:v>43473</c:v>
                </c:pt>
                <c:pt idx="2406">
                  <c:v>43472</c:v>
                </c:pt>
                <c:pt idx="2407">
                  <c:v>43471</c:v>
                </c:pt>
                <c:pt idx="2408">
                  <c:v>43470</c:v>
                </c:pt>
                <c:pt idx="2409">
                  <c:v>43469</c:v>
                </c:pt>
                <c:pt idx="2410">
                  <c:v>43468</c:v>
                </c:pt>
                <c:pt idx="2411">
                  <c:v>43467</c:v>
                </c:pt>
                <c:pt idx="2412">
                  <c:v>43466</c:v>
                </c:pt>
                <c:pt idx="2413">
                  <c:v>43465</c:v>
                </c:pt>
                <c:pt idx="2414">
                  <c:v>43464</c:v>
                </c:pt>
                <c:pt idx="2415">
                  <c:v>43463</c:v>
                </c:pt>
                <c:pt idx="2416">
                  <c:v>43462</c:v>
                </c:pt>
                <c:pt idx="2417">
                  <c:v>43461</c:v>
                </c:pt>
                <c:pt idx="2418">
                  <c:v>43460</c:v>
                </c:pt>
                <c:pt idx="2419">
                  <c:v>43459</c:v>
                </c:pt>
                <c:pt idx="2420">
                  <c:v>43458</c:v>
                </c:pt>
                <c:pt idx="2421">
                  <c:v>43457</c:v>
                </c:pt>
                <c:pt idx="2422">
                  <c:v>43456</c:v>
                </c:pt>
                <c:pt idx="2423">
                  <c:v>43455</c:v>
                </c:pt>
                <c:pt idx="2424">
                  <c:v>43454</c:v>
                </c:pt>
                <c:pt idx="2425">
                  <c:v>43453</c:v>
                </c:pt>
                <c:pt idx="2426">
                  <c:v>43452</c:v>
                </c:pt>
                <c:pt idx="2427">
                  <c:v>43451</c:v>
                </c:pt>
                <c:pt idx="2428">
                  <c:v>43450</c:v>
                </c:pt>
                <c:pt idx="2429">
                  <c:v>43449</c:v>
                </c:pt>
                <c:pt idx="2430">
                  <c:v>43448</c:v>
                </c:pt>
                <c:pt idx="2431">
                  <c:v>43447</c:v>
                </c:pt>
                <c:pt idx="2432">
                  <c:v>43446</c:v>
                </c:pt>
                <c:pt idx="2433">
                  <c:v>43445</c:v>
                </c:pt>
                <c:pt idx="2434">
                  <c:v>43444</c:v>
                </c:pt>
                <c:pt idx="2435">
                  <c:v>43443</c:v>
                </c:pt>
                <c:pt idx="2436">
                  <c:v>43442</c:v>
                </c:pt>
                <c:pt idx="2437">
                  <c:v>43441</c:v>
                </c:pt>
                <c:pt idx="2438">
                  <c:v>43440</c:v>
                </c:pt>
                <c:pt idx="2439">
                  <c:v>43439</c:v>
                </c:pt>
                <c:pt idx="2440">
                  <c:v>43438</c:v>
                </c:pt>
                <c:pt idx="2441">
                  <c:v>43437</c:v>
                </c:pt>
                <c:pt idx="2442">
                  <c:v>43436</c:v>
                </c:pt>
                <c:pt idx="2443">
                  <c:v>43435</c:v>
                </c:pt>
                <c:pt idx="2444">
                  <c:v>43434</c:v>
                </c:pt>
                <c:pt idx="2445">
                  <c:v>43433</c:v>
                </c:pt>
                <c:pt idx="2446">
                  <c:v>43432</c:v>
                </c:pt>
                <c:pt idx="2447">
                  <c:v>43431</c:v>
                </c:pt>
                <c:pt idx="2448">
                  <c:v>43430</c:v>
                </c:pt>
                <c:pt idx="2449">
                  <c:v>43429</c:v>
                </c:pt>
                <c:pt idx="2450">
                  <c:v>43428</c:v>
                </c:pt>
                <c:pt idx="2451">
                  <c:v>43427</c:v>
                </c:pt>
                <c:pt idx="2452">
                  <c:v>43426</c:v>
                </c:pt>
                <c:pt idx="2453">
                  <c:v>43425</c:v>
                </c:pt>
                <c:pt idx="2454">
                  <c:v>43424</c:v>
                </c:pt>
                <c:pt idx="2455">
                  <c:v>43423</c:v>
                </c:pt>
                <c:pt idx="2456">
                  <c:v>43422</c:v>
                </c:pt>
                <c:pt idx="2457">
                  <c:v>43421</c:v>
                </c:pt>
                <c:pt idx="2458">
                  <c:v>43420</c:v>
                </c:pt>
                <c:pt idx="2459">
                  <c:v>43419</c:v>
                </c:pt>
                <c:pt idx="2460">
                  <c:v>43418</c:v>
                </c:pt>
                <c:pt idx="2461">
                  <c:v>43417</c:v>
                </c:pt>
                <c:pt idx="2462">
                  <c:v>43416</c:v>
                </c:pt>
                <c:pt idx="2463">
                  <c:v>43415</c:v>
                </c:pt>
                <c:pt idx="2464">
                  <c:v>43414</c:v>
                </c:pt>
                <c:pt idx="2465">
                  <c:v>43413</c:v>
                </c:pt>
                <c:pt idx="2466">
                  <c:v>43412</c:v>
                </c:pt>
                <c:pt idx="2467">
                  <c:v>43411</c:v>
                </c:pt>
                <c:pt idx="2468">
                  <c:v>43410</c:v>
                </c:pt>
                <c:pt idx="2469">
                  <c:v>43409</c:v>
                </c:pt>
                <c:pt idx="2470">
                  <c:v>43408</c:v>
                </c:pt>
                <c:pt idx="2471">
                  <c:v>43407</c:v>
                </c:pt>
                <c:pt idx="2472">
                  <c:v>43406</c:v>
                </c:pt>
                <c:pt idx="2473">
                  <c:v>43405</c:v>
                </c:pt>
                <c:pt idx="2474">
                  <c:v>43404</c:v>
                </c:pt>
                <c:pt idx="2475">
                  <c:v>43403</c:v>
                </c:pt>
                <c:pt idx="2476">
                  <c:v>43402</c:v>
                </c:pt>
                <c:pt idx="2477">
                  <c:v>43401</c:v>
                </c:pt>
                <c:pt idx="2478">
                  <c:v>43400</c:v>
                </c:pt>
                <c:pt idx="2479">
                  <c:v>43399</c:v>
                </c:pt>
                <c:pt idx="2480">
                  <c:v>43398</c:v>
                </c:pt>
                <c:pt idx="2481">
                  <c:v>43397</c:v>
                </c:pt>
                <c:pt idx="2482">
                  <c:v>43396</c:v>
                </c:pt>
                <c:pt idx="2483">
                  <c:v>43395</c:v>
                </c:pt>
                <c:pt idx="2484">
                  <c:v>43394</c:v>
                </c:pt>
                <c:pt idx="2485">
                  <c:v>43393</c:v>
                </c:pt>
                <c:pt idx="2486">
                  <c:v>43392</c:v>
                </c:pt>
                <c:pt idx="2487">
                  <c:v>43391</c:v>
                </c:pt>
                <c:pt idx="2488">
                  <c:v>43390</c:v>
                </c:pt>
                <c:pt idx="2489">
                  <c:v>43389</c:v>
                </c:pt>
                <c:pt idx="2490">
                  <c:v>43388</c:v>
                </c:pt>
                <c:pt idx="2491">
                  <c:v>43387</c:v>
                </c:pt>
                <c:pt idx="2492">
                  <c:v>43386</c:v>
                </c:pt>
                <c:pt idx="2493">
                  <c:v>43385</c:v>
                </c:pt>
                <c:pt idx="2494">
                  <c:v>43384</c:v>
                </c:pt>
                <c:pt idx="2495">
                  <c:v>43383</c:v>
                </c:pt>
                <c:pt idx="2496">
                  <c:v>43382</c:v>
                </c:pt>
                <c:pt idx="2497">
                  <c:v>43381</c:v>
                </c:pt>
                <c:pt idx="2498">
                  <c:v>43380</c:v>
                </c:pt>
                <c:pt idx="2499">
                  <c:v>43379</c:v>
                </c:pt>
                <c:pt idx="2500">
                  <c:v>43378</c:v>
                </c:pt>
                <c:pt idx="2501">
                  <c:v>43377</c:v>
                </c:pt>
                <c:pt idx="2502">
                  <c:v>43376</c:v>
                </c:pt>
                <c:pt idx="2503">
                  <c:v>43375</c:v>
                </c:pt>
                <c:pt idx="2504">
                  <c:v>43374</c:v>
                </c:pt>
                <c:pt idx="2505">
                  <c:v>43373</c:v>
                </c:pt>
                <c:pt idx="2506">
                  <c:v>43372</c:v>
                </c:pt>
                <c:pt idx="2507">
                  <c:v>43371</c:v>
                </c:pt>
                <c:pt idx="2508">
                  <c:v>43370</c:v>
                </c:pt>
                <c:pt idx="2509">
                  <c:v>43369</c:v>
                </c:pt>
                <c:pt idx="2510">
                  <c:v>43368</c:v>
                </c:pt>
                <c:pt idx="2511">
                  <c:v>43367</c:v>
                </c:pt>
                <c:pt idx="2512">
                  <c:v>43366</c:v>
                </c:pt>
                <c:pt idx="2513">
                  <c:v>43365</c:v>
                </c:pt>
                <c:pt idx="2514">
                  <c:v>43364</c:v>
                </c:pt>
                <c:pt idx="2515">
                  <c:v>43363</c:v>
                </c:pt>
                <c:pt idx="2516">
                  <c:v>43362</c:v>
                </c:pt>
                <c:pt idx="2517">
                  <c:v>43361</c:v>
                </c:pt>
                <c:pt idx="2518">
                  <c:v>43360</c:v>
                </c:pt>
                <c:pt idx="2519">
                  <c:v>43359</c:v>
                </c:pt>
                <c:pt idx="2520">
                  <c:v>43358</c:v>
                </c:pt>
                <c:pt idx="2521">
                  <c:v>43357</c:v>
                </c:pt>
                <c:pt idx="2522">
                  <c:v>43356</c:v>
                </c:pt>
                <c:pt idx="2523">
                  <c:v>43355</c:v>
                </c:pt>
                <c:pt idx="2524">
                  <c:v>43354</c:v>
                </c:pt>
                <c:pt idx="2525">
                  <c:v>43353</c:v>
                </c:pt>
                <c:pt idx="2526">
                  <c:v>43352</c:v>
                </c:pt>
                <c:pt idx="2527">
                  <c:v>43351</c:v>
                </c:pt>
                <c:pt idx="2528">
                  <c:v>43350</c:v>
                </c:pt>
                <c:pt idx="2529">
                  <c:v>43349</c:v>
                </c:pt>
                <c:pt idx="2530">
                  <c:v>43348</c:v>
                </c:pt>
                <c:pt idx="2531">
                  <c:v>43347</c:v>
                </c:pt>
                <c:pt idx="2532">
                  <c:v>43346</c:v>
                </c:pt>
                <c:pt idx="2533">
                  <c:v>43345</c:v>
                </c:pt>
                <c:pt idx="2534">
                  <c:v>43344</c:v>
                </c:pt>
                <c:pt idx="2535">
                  <c:v>43343</c:v>
                </c:pt>
                <c:pt idx="2536">
                  <c:v>43342</c:v>
                </c:pt>
                <c:pt idx="2537">
                  <c:v>43341</c:v>
                </c:pt>
                <c:pt idx="2538">
                  <c:v>43340</c:v>
                </c:pt>
                <c:pt idx="2539">
                  <c:v>43339</c:v>
                </c:pt>
                <c:pt idx="2540">
                  <c:v>43338</c:v>
                </c:pt>
                <c:pt idx="2541">
                  <c:v>43337</c:v>
                </c:pt>
                <c:pt idx="2542">
                  <c:v>43336</c:v>
                </c:pt>
                <c:pt idx="2543">
                  <c:v>43335</c:v>
                </c:pt>
                <c:pt idx="2544">
                  <c:v>43334</c:v>
                </c:pt>
                <c:pt idx="2545">
                  <c:v>43333</c:v>
                </c:pt>
                <c:pt idx="2546">
                  <c:v>43332</c:v>
                </c:pt>
                <c:pt idx="2547">
                  <c:v>43331</c:v>
                </c:pt>
                <c:pt idx="2548">
                  <c:v>43330</c:v>
                </c:pt>
                <c:pt idx="2549">
                  <c:v>43329</c:v>
                </c:pt>
                <c:pt idx="2550">
                  <c:v>43328</c:v>
                </c:pt>
                <c:pt idx="2551">
                  <c:v>43327</c:v>
                </c:pt>
                <c:pt idx="2552">
                  <c:v>43326</c:v>
                </c:pt>
                <c:pt idx="2553">
                  <c:v>43325</c:v>
                </c:pt>
                <c:pt idx="2554">
                  <c:v>43324</c:v>
                </c:pt>
                <c:pt idx="2555">
                  <c:v>43323</c:v>
                </c:pt>
                <c:pt idx="2556">
                  <c:v>43322</c:v>
                </c:pt>
                <c:pt idx="2557">
                  <c:v>43321</c:v>
                </c:pt>
                <c:pt idx="2558">
                  <c:v>43320</c:v>
                </c:pt>
                <c:pt idx="2559">
                  <c:v>43319</c:v>
                </c:pt>
                <c:pt idx="2560">
                  <c:v>43318</c:v>
                </c:pt>
                <c:pt idx="2561">
                  <c:v>43317</c:v>
                </c:pt>
                <c:pt idx="2562">
                  <c:v>43316</c:v>
                </c:pt>
                <c:pt idx="2563">
                  <c:v>43315</c:v>
                </c:pt>
                <c:pt idx="2564">
                  <c:v>43314</c:v>
                </c:pt>
                <c:pt idx="2565">
                  <c:v>43313</c:v>
                </c:pt>
                <c:pt idx="2566">
                  <c:v>43312</c:v>
                </c:pt>
                <c:pt idx="2567">
                  <c:v>43311</c:v>
                </c:pt>
                <c:pt idx="2568">
                  <c:v>43310</c:v>
                </c:pt>
                <c:pt idx="2569">
                  <c:v>43309</c:v>
                </c:pt>
                <c:pt idx="2570">
                  <c:v>43308</c:v>
                </c:pt>
                <c:pt idx="2571">
                  <c:v>43307</c:v>
                </c:pt>
                <c:pt idx="2572">
                  <c:v>43306</c:v>
                </c:pt>
                <c:pt idx="2573">
                  <c:v>43305</c:v>
                </c:pt>
                <c:pt idx="2574">
                  <c:v>43304</c:v>
                </c:pt>
                <c:pt idx="2575">
                  <c:v>43303</c:v>
                </c:pt>
                <c:pt idx="2576">
                  <c:v>43302</c:v>
                </c:pt>
                <c:pt idx="2577">
                  <c:v>43301</c:v>
                </c:pt>
                <c:pt idx="2578">
                  <c:v>43300</c:v>
                </c:pt>
                <c:pt idx="2579">
                  <c:v>43299</c:v>
                </c:pt>
                <c:pt idx="2580">
                  <c:v>43298</c:v>
                </c:pt>
                <c:pt idx="2581">
                  <c:v>43297</c:v>
                </c:pt>
                <c:pt idx="2582">
                  <c:v>43296</c:v>
                </c:pt>
                <c:pt idx="2583">
                  <c:v>43295</c:v>
                </c:pt>
                <c:pt idx="2584">
                  <c:v>43294</c:v>
                </c:pt>
                <c:pt idx="2585">
                  <c:v>43293</c:v>
                </c:pt>
                <c:pt idx="2586">
                  <c:v>43292</c:v>
                </c:pt>
                <c:pt idx="2587">
                  <c:v>43291</c:v>
                </c:pt>
                <c:pt idx="2588">
                  <c:v>43290</c:v>
                </c:pt>
                <c:pt idx="2589">
                  <c:v>43289</c:v>
                </c:pt>
                <c:pt idx="2590">
                  <c:v>43288</c:v>
                </c:pt>
                <c:pt idx="2591">
                  <c:v>43287</c:v>
                </c:pt>
                <c:pt idx="2592">
                  <c:v>43286</c:v>
                </c:pt>
                <c:pt idx="2593">
                  <c:v>43285</c:v>
                </c:pt>
                <c:pt idx="2594">
                  <c:v>43284</c:v>
                </c:pt>
                <c:pt idx="2595">
                  <c:v>43283</c:v>
                </c:pt>
                <c:pt idx="2596">
                  <c:v>43282</c:v>
                </c:pt>
                <c:pt idx="2597">
                  <c:v>43281</c:v>
                </c:pt>
                <c:pt idx="2598">
                  <c:v>43280</c:v>
                </c:pt>
                <c:pt idx="2599">
                  <c:v>43279</c:v>
                </c:pt>
                <c:pt idx="2600">
                  <c:v>43278</c:v>
                </c:pt>
                <c:pt idx="2601">
                  <c:v>43277</c:v>
                </c:pt>
                <c:pt idx="2602">
                  <c:v>43276</c:v>
                </c:pt>
                <c:pt idx="2603">
                  <c:v>43275</c:v>
                </c:pt>
                <c:pt idx="2604">
                  <c:v>43274</c:v>
                </c:pt>
                <c:pt idx="2605">
                  <c:v>43273</c:v>
                </c:pt>
                <c:pt idx="2606">
                  <c:v>43272</c:v>
                </c:pt>
                <c:pt idx="2607">
                  <c:v>43271</c:v>
                </c:pt>
                <c:pt idx="2608">
                  <c:v>43270</c:v>
                </c:pt>
                <c:pt idx="2609">
                  <c:v>43269</c:v>
                </c:pt>
                <c:pt idx="2610">
                  <c:v>43268</c:v>
                </c:pt>
                <c:pt idx="2611">
                  <c:v>43267</c:v>
                </c:pt>
                <c:pt idx="2612">
                  <c:v>43266</c:v>
                </c:pt>
                <c:pt idx="2613">
                  <c:v>43265</c:v>
                </c:pt>
                <c:pt idx="2614">
                  <c:v>43264</c:v>
                </c:pt>
                <c:pt idx="2615">
                  <c:v>43263</c:v>
                </c:pt>
                <c:pt idx="2616">
                  <c:v>43262</c:v>
                </c:pt>
                <c:pt idx="2617">
                  <c:v>43261</c:v>
                </c:pt>
                <c:pt idx="2618">
                  <c:v>43260</c:v>
                </c:pt>
                <c:pt idx="2619">
                  <c:v>43259</c:v>
                </c:pt>
                <c:pt idx="2620">
                  <c:v>43258</c:v>
                </c:pt>
                <c:pt idx="2621">
                  <c:v>43257</c:v>
                </c:pt>
                <c:pt idx="2622">
                  <c:v>43256</c:v>
                </c:pt>
                <c:pt idx="2623">
                  <c:v>43255</c:v>
                </c:pt>
                <c:pt idx="2624">
                  <c:v>43254</c:v>
                </c:pt>
                <c:pt idx="2625">
                  <c:v>43253</c:v>
                </c:pt>
                <c:pt idx="2626">
                  <c:v>43252</c:v>
                </c:pt>
                <c:pt idx="2627">
                  <c:v>43251</c:v>
                </c:pt>
                <c:pt idx="2628">
                  <c:v>43250</c:v>
                </c:pt>
                <c:pt idx="2629">
                  <c:v>43249</c:v>
                </c:pt>
                <c:pt idx="2630">
                  <c:v>43248</c:v>
                </c:pt>
                <c:pt idx="2631">
                  <c:v>43247</c:v>
                </c:pt>
                <c:pt idx="2632">
                  <c:v>43246</c:v>
                </c:pt>
                <c:pt idx="2633">
                  <c:v>43245</c:v>
                </c:pt>
                <c:pt idx="2634">
                  <c:v>43244</c:v>
                </c:pt>
                <c:pt idx="2635">
                  <c:v>43243</c:v>
                </c:pt>
                <c:pt idx="2636">
                  <c:v>43242</c:v>
                </c:pt>
                <c:pt idx="2637">
                  <c:v>43241</c:v>
                </c:pt>
                <c:pt idx="2638">
                  <c:v>43240</c:v>
                </c:pt>
                <c:pt idx="2639">
                  <c:v>43239</c:v>
                </c:pt>
                <c:pt idx="2640">
                  <c:v>43238</c:v>
                </c:pt>
                <c:pt idx="2641">
                  <c:v>43237</c:v>
                </c:pt>
                <c:pt idx="2642">
                  <c:v>43236</c:v>
                </c:pt>
                <c:pt idx="2643">
                  <c:v>43235</c:v>
                </c:pt>
                <c:pt idx="2644">
                  <c:v>43234</c:v>
                </c:pt>
                <c:pt idx="2645">
                  <c:v>43233</c:v>
                </c:pt>
                <c:pt idx="2646">
                  <c:v>43232</c:v>
                </c:pt>
                <c:pt idx="2647">
                  <c:v>43231</c:v>
                </c:pt>
                <c:pt idx="2648">
                  <c:v>43230</c:v>
                </c:pt>
                <c:pt idx="2649">
                  <c:v>43229</c:v>
                </c:pt>
                <c:pt idx="2650">
                  <c:v>43228</c:v>
                </c:pt>
                <c:pt idx="2651">
                  <c:v>43227</c:v>
                </c:pt>
                <c:pt idx="2652">
                  <c:v>43226</c:v>
                </c:pt>
                <c:pt idx="2653">
                  <c:v>43225</c:v>
                </c:pt>
                <c:pt idx="2654">
                  <c:v>43224</c:v>
                </c:pt>
                <c:pt idx="2655">
                  <c:v>43223</c:v>
                </c:pt>
                <c:pt idx="2656">
                  <c:v>43222</c:v>
                </c:pt>
                <c:pt idx="2657">
                  <c:v>43221</c:v>
                </c:pt>
                <c:pt idx="2658">
                  <c:v>43220</c:v>
                </c:pt>
                <c:pt idx="2659">
                  <c:v>43219</c:v>
                </c:pt>
                <c:pt idx="2660">
                  <c:v>43218</c:v>
                </c:pt>
                <c:pt idx="2661">
                  <c:v>43217</c:v>
                </c:pt>
                <c:pt idx="2662">
                  <c:v>43216</c:v>
                </c:pt>
                <c:pt idx="2663">
                  <c:v>43215</c:v>
                </c:pt>
                <c:pt idx="2664">
                  <c:v>43214</c:v>
                </c:pt>
                <c:pt idx="2665">
                  <c:v>43213</c:v>
                </c:pt>
                <c:pt idx="2666">
                  <c:v>43212</c:v>
                </c:pt>
                <c:pt idx="2667">
                  <c:v>43211</c:v>
                </c:pt>
                <c:pt idx="2668">
                  <c:v>43210</c:v>
                </c:pt>
                <c:pt idx="2669">
                  <c:v>43209</c:v>
                </c:pt>
                <c:pt idx="2670">
                  <c:v>43208</c:v>
                </c:pt>
                <c:pt idx="2671">
                  <c:v>43207</c:v>
                </c:pt>
                <c:pt idx="2672">
                  <c:v>43206</c:v>
                </c:pt>
                <c:pt idx="2673">
                  <c:v>43205</c:v>
                </c:pt>
                <c:pt idx="2674">
                  <c:v>43204</c:v>
                </c:pt>
                <c:pt idx="2675">
                  <c:v>43203</c:v>
                </c:pt>
                <c:pt idx="2676">
                  <c:v>43202</c:v>
                </c:pt>
                <c:pt idx="2677">
                  <c:v>43201</c:v>
                </c:pt>
                <c:pt idx="2678">
                  <c:v>43200</c:v>
                </c:pt>
                <c:pt idx="2679">
                  <c:v>43199</c:v>
                </c:pt>
                <c:pt idx="2680">
                  <c:v>43198</c:v>
                </c:pt>
                <c:pt idx="2681">
                  <c:v>43197</c:v>
                </c:pt>
                <c:pt idx="2682">
                  <c:v>43196</c:v>
                </c:pt>
                <c:pt idx="2683">
                  <c:v>43195</c:v>
                </c:pt>
                <c:pt idx="2684">
                  <c:v>43194</c:v>
                </c:pt>
                <c:pt idx="2685">
                  <c:v>43193</c:v>
                </c:pt>
                <c:pt idx="2686">
                  <c:v>43192</c:v>
                </c:pt>
                <c:pt idx="2687">
                  <c:v>43191</c:v>
                </c:pt>
                <c:pt idx="2688">
                  <c:v>43190</c:v>
                </c:pt>
                <c:pt idx="2689">
                  <c:v>43189</c:v>
                </c:pt>
                <c:pt idx="2690">
                  <c:v>43188</c:v>
                </c:pt>
                <c:pt idx="2691">
                  <c:v>43187</c:v>
                </c:pt>
                <c:pt idx="2692">
                  <c:v>43186</c:v>
                </c:pt>
                <c:pt idx="2693">
                  <c:v>43185</c:v>
                </c:pt>
                <c:pt idx="2694">
                  <c:v>43184</c:v>
                </c:pt>
                <c:pt idx="2695">
                  <c:v>43183</c:v>
                </c:pt>
                <c:pt idx="2696">
                  <c:v>43182</c:v>
                </c:pt>
                <c:pt idx="2697">
                  <c:v>43181</c:v>
                </c:pt>
                <c:pt idx="2698">
                  <c:v>43180</c:v>
                </c:pt>
                <c:pt idx="2699">
                  <c:v>43179</c:v>
                </c:pt>
                <c:pt idx="2700">
                  <c:v>43178</c:v>
                </c:pt>
                <c:pt idx="2701">
                  <c:v>43177</c:v>
                </c:pt>
                <c:pt idx="2702">
                  <c:v>43176</c:v>
                </c:pt>
                <c:pt idx="2703">
                  <c:v>43175</c:v>
                </c:pt>
                <c:pt idx="2704">
                  <c:v>43174</c:v>
                </c:pt>
                <c:pt idx="2705">
                  <c:v>43173</c:v>
                </c:pt>
                <c:pt idx="2706">
                  <c:v>43172</c:v>
                </c:pt>
                <c:pt idx="2707">
                  <c:v>43171</c:v>
                </c:pt>
                <c:pt idx="2708">
                  <c:v>43170</c:v>
                </c:pt>
                <c:pt idx="2709">
                  <c:v>43169</c:v>
                </c:pt>
                <c:pt idx="2710">
                  <c:v>43168</c:v>
                </c:pt>
                <c:pt idx="2711">
                  <c:v>43167</c:v>
                </c:pt>
                <c:pt idx="2712">
                  <c:v>43166</c:v>
                </c:pt>
                <c:pt idx="2713">
                  <c:v>43165</c:v>
                </c:pt>
                <c:pt idx="2714">
                  <c:v>43164</c:v>
                </c:pt>
                <c:pt idx="2715">
                  <c:v>43163</c:v>
                </c:pt>
                <c:pt idx="2716">
                  <c:v>43162</c:v>
                </c:pt>
                <c:pt idx="2717">
                  <c:v>43161</c:v>
                </c:pt>
                <c:pt idx="2718">
                  <c:v>43160</c:v>
                </c:pt>
                <c:pt idx="2719">
                  <c:v>43159</c:v>
                </c:pt>
                <c:pt idx="2720">
                  <c:v>43158</c:v>
                </c:pt>
                <c:pt idx="2721">
                  <c:v>43157</c:v>
                </c:pt>
                <c:pt idx="2722">
                  <c:v>43156</c:v>
                </c:pt>
                <c:pt idx="2723">
                  <c:v>43155</c:v>
                </c:pt>
                <c:pt idx="2724">
                  <c:v>43154</c:v>
                </c:pt>
                <c:pt idx="2725">
                  <c:v>43153</c:v>
                </c:pt>
                <c:pt idx="2726">
                  <c:v>43152</c:v>
                </c:pt>
                <c:pt idx="2727">
                  <c:v>43151</c:v>
                </c:pt>
                <c:pt idx="2728">
                  <c:v>43150</c:v>
                </c:pt>
                <c:pt idx="2729">
                  <c:v>43149</c:v>
                </c:pt>
                <c:pt idx="2730">
                  <c:v>43148</c:v>
                </c:pt>
                <c:pt idx="2731">
                  <c:v>43147</c:v>
                </c:pt>
                <c:pt idx="2732">
                  <c:v>43146</c:v>
                </c:pt>
                <c:pt idx="2733">
                  <c:v>43145</c:v>
                </c:pt>
                <c:pt idx="2734">
                  <c:v>43144</c:v>
                </c:pt>
                <c:pt idx="2735">
                  <c:v>43143</c:v>
                </c:pt>
                <c:pt idx="2736">
                  <c:v>43142</c:v>
                </c:pt>
                <c:pt idx="2737">
                  <c:v>43141</c:v>
                </c:pt>
                <c:pt idx="2738">
                  <c:v>43140</c:v>
                </c:pt>
                <c:pt idx="2739">
                  <c:v>43139</c:v>
                </c:pt>
                <c:pt idx="2740">
                  <c:v>43138</c:v>
                </c:pt>
                <c:pt idx="2741">
                  <c:v>43137</c:v>
                </c:pt>
                <c:pt idx="2742">
                  <c:v>43136</c:v>
                </c:pt>
                <c:pt idx="2743">
                  <c:v>43135</c:v>
                </c:pt>
                <c:pt idx="2744">
                  <c:v>43134</c:v>
                </c:pt>
                <c:pt idx="2745">
                  <c:v>43133</c:v>
                </c:pt>
                <c:pt idx="2746">
                  <c:v>43132</c:v>
                </c:pt>
                <c:pt idx="2747">
                  <c:v>43131</c:v>
                </c:pt>
                <c:pt idx="2748">
                  <c:v>43130</c:v>
                </c:pt>
                <c:pt idx="2749">
                  <c:v>43129</c:v>
                </c:pt>
                <c:pt idx="2750">
                  <c:v>43128</c:v>
                </c:pt>
                <c:pt idx="2751">
                  <c:v>43127</c:v>
                </c:pt>
                <c:pt idx="2752">
                  <c:v>43126</c:v>
                </c:pt>
                <c:pt idx="2753">
                  <c:v>43125</c:v>
                </c:pt>
                <c:pt idx="2754">
                  <c:v>43124</c:v>
                </c:pt>
                <c:pt idx="2755">
                  <c:v>43123</c:v>
                </c:pt>
                <c:pt idx="2756">
                  <c:v>43122</c:v>
                </c:pt>
                <c:pt idx="2757">
                  <c:v>43121</c:v>
                </c:pt>
                <c:pt idx="2758">
                  <c:v>43120</c:v>
                </c:pt>
                <c:pt idx="2759">
                  <c:v>43119</c:v>
                </c:pt>
                <c:pt idx="2760">
                  <c:v>43118</c:v>
                </c:pt>
                <c:pt idx="2761">
                  <c:v>43117</c:v>
                </c:pt>
                <c:pt idx="2762">
                  <c:v>43116</c:v>
                </c:pt>
                <c:pt idx="2763">
                  <c:v>43115</c:v>
                </c:pt>
                <c:pt idx="2764">
                  <c:v>43114</c:v>
                </c:pt>
                <c:pt idx="2765">
                  <c:v>43113</c:v>
                </c:pt>
                <c:pt idx="2766">
                  <c:v>43112</c:v>
                </c:pt>
                <c:pt idx="2767">
                  <c:v>43111</c:v>
                </c:pt>
                <c:pt idx="2768">
                  <c:v>43110</c:v>
                </c:pt>
                <c:pt idx="2769">
                  <c:v>43109</c:v>
                </c:pt>
                <c:pt idx="2770">
                  <c:v>43108</c:v>
                </c:pt>
                <c:pt idx="2771">
                  <c:v>43107</c:v>
                </c:pt>
                <c:pt idx="2772">
                  <c:v>43106</c:v>
                </c:pt>
                <c:pt idx="2773">
                  <c:v>43105</c:v>
                </c:pt>
                <c:pt idx="2774">
                  <c:v>43104</c:v>
                </c:pt>
                <c:pt idx="2775">
                  <c:v>43103</c:v>
                </c:pt>
                <c:pt idx="2776">
                  <c:v>43102</c:v>
                </c:pt>
                <c:pt idx="2777">
                  <c:v>43101</c:v>
                </c:pt>
                <c:pt idx="2778">
                  <c:v>43100</c:v>
                </c:pt>
                <c:pt idx="2779">
                  <c:v>43099</c:v>
                </c:pt>
                <c:pt idx="2780">
                  <c:v>43098</c:v>
                </c:pt>
                <c:pt idx="2781">
                  <c:v>43097</c:v>
                </c:pt>
                <c:pt idx="2782">
                  <c:v>43096</c:v>
                </c:pt>
                <c:pt idx="2783">
                  <c:v>43095</c:v>
                </c:pt>
                <c:pt idx="2784">
                  <c:v>43094</c:v>
                </c:pt>
                <c:pt idx="2785">
                  <c:v>43093</c:v>
                </c:pt>
                <c:pt idx="2786">
                  <c:v>43092</c:v>
                </c:pt>
                <c:pt idx="2787">
                  <c:v>43091</c:v>
                </c:pt>
                <c:pt idx="2788">
                  <c:v>43090</c:v>
                </c:pt>
                <c:pt idx="2789">
                  <c:v>43089</c:v>
                </c:pt>
                <c:pt idx="2790">
                  <c:v>43088</c:v>
                </c:pt>
                <c:pt idx="2791">
                  <c:v>43087</c:v>
                </c:pt>
                <c:pt idx="2792">
                  <c:v>43086</c:v>
                </c:pt>
                <c:pt idx="2793">
                  <c:v>43085</c:v>
                </c:pt>
                <c:pt idx="2794">
                  <c:v>43084</c:v>
                </c:pt>
                <c:pt idx="2795">
                  <c:v>43083</c:v>
                </c:pt>
                <c:pt idx="2796">
                  <c:v>43082</c:v>
                </c:pt>
                <c:pt idx="2797">
                  <c:v>43081</c:v>
                </c:pt>
                <c:pt idx="2798">
                  <c:v>43080</c:v>
                </c:pt>
                <c:pt idx="2799">
                  <c:v>43079</c:v>
                </c:pt>
                <c:pt idx="2800">
                  <c:v>43078</c:v>
                </c:pt>
                <c:pt idx="2801">
                  <c:v>43077</c:v>
                </c:pt>
                <c:pt idx="2802">
                  <c:v>43076</c:v>
                </c:pt>
                <c:pt idx="2803">
                  <c:v>43075</c:v>
                </c:pt>
                <c:pt idx="2804">
                  <c:v>43074</c:v>
                </c:pt>
                <c:pt idx="2805">
                  <c:v>43073</c:v>
                </c:pt>
                <c:pt idx="2806">
                  <c:v>43072</c:v>
                </c:pt>
                <c:pt idx="2807">
                  <c:v>43071</c:v>
                </c:pt>
                <c:pt idx="2808">
                  <c:v>43070</c:v>
                </c:pt>
                <c:pt idx="2809">
                  <c:v>43069</c:v>
                </c:pt>
                <c:pt idx="2810">
                  <c:v>43068</c:v>
                </c:pt>
                <c:pt idx="2811">
                  <c:v>43067</c:v>
                </c:pt>
                <c:pt idx="2812">
                  <c:v>43066</c:v>
                </c:pt>
                <c:pt idx="2813">
                  <c:v>43065</c:v>
                </c:pt>
                <c:pt idx="2814">
                  <c:v>43064</c:v>
                </c:pt>
                <c:pt idx="2815">
                  <c:v>43063</c:v>
                </c:pt>
                <c:pt idx="2816">
                  <c:v>43062</c:v>
                </c:pt>
                <c:pt idx="2817">
                  <c:v>43061</c:v>
                </c:pt>
                <c:pt idx="2818">
                  <c:v>43060</c:v>
                </c:pt>
                <c:pt idx="2819">
                  <c:v>43059</c:v>
                </c:pt>
                <c:pt idx="2820">
                  <c:v>43058</c:v>
                </c:pt>
                <c:pt idx="2821">
                  <c:v>43057</c:v>
                </c:pt>
                <c:pt idx="2822">
                  <c:v>43056</c:v>
                </c:pt>
                <c:pt idx="2823">
                  <c:v>43055</c:v>
                </c:pt>
                <c:pt idx="2824">
                  <c:v>43054</c:v>
                </c:pt>
                <c:pt idx="2825">
                  <c:v>43053</c:v>
                </c:pt>
                <c:pt idx="2826">
                  <c:v>43052</c:v>
                </c:pt>
                <c:pt idx="2827">
                  <c:v>43051</c:v>
                </c:pt>
                <c:pt idx="2828">
                  <c:v>43050</c:v>
                </c:pt>
                <c:pt idx="2829">
                  <c:v>43049</c:v>
                </c:pt>
                <c:pt idx="2830">
                  <c:v>43048</c:v>
                </c:pt>
                <c:pt idx="2831">
                  <c:v>43047</c:v>
                </c:pt>
                <c:pt idx="2832">
                  <c:v>43046</c:v>
                </c:pt>
                <c:pt idx="2833">
                  <c:v>43045</c:v>
                </c:pt>
                <c:pt idx="2834">
                  <c:v>43044</c:v>
                </c:pt>
                <c:pt idx="2835">
                  <c:v>43043</c:v>
                </c:pt>
                <c:pt idx="2836">
                  <c:v>43042</c:v>
                </c:pt>
                <c:pt idx="2837">
                  <c:v>43041</c:v>
                </c:pt>
                <c:pt idx="2838">
                  <c:v>43040</c:v>
                </c:pt>
                <c:pt idx="2839">
                  <c:v>43039</c:v>
                </c:pt>
                <c:pt idx="2840">
                  <c:v>43038</c:v>
                </c:pt>
                <c:pt idx="2841">
                  <c:v>43037</c:v>
                </c:pt>
                <c:pt idx="2842">
                  <c:v>43036</c:v>
                </c:pt>
                <c:pt idx="2843">
                  <c:v>43035</c:v>
                </c:pt>
                <c:pt idx="2844">
                  <c:v>43034</c:v>
                </c:pt>
                <c:pt idx="2845">
                  <c:v>43033</c:v>
                </c:pt>
                <c:pt idx="2846">
                  <c:v>43032</c:v>
                </c:pt>
                <c:pt idx="2847">
                  <c:v>43031</c:v>
                </c:pt>
                <c:pt idx="2848">
                  <c:v>43030</c:v>
                </c:pt>
                <c:pt idx="2849">
                  <c:v>43029</c:v>
                </c:pt>
                <c:pt idx="2850">
                  <c:v>43028</c:v>
                </c:pt>
                <c:pt idx="2851">
                  <c:v>43027</c:v>
                </c:pt>
                <c:pt idx="2852">
                  <c:v>43026</c:v>
                </c:pt>
                <c:pt idx="2853">
                  <c:v>43025</c:v>
                </c:pt>
                <c:pt idx="2854">
                  <c:v>43024</c:v>
                </c:pt>
                <c:pt idx="2855">
                  <c:v>43023</c:v>
                </c:pt>
                <c:pt idx="2856">
                  <c:v>43022</c:v>
                </c:pt>
                <c:pt idx="2857">
                  <c:v>43021</c:v>
                </c:pt>
                <c:pt idx="2858">
                  <c:v>43020</c:v>
                </c:pt>
                <c:pt idx="2859">
                  <c:v>43019</c:v>
                </c:pt>
                <c:pt idx="2860">
                  <c:v>43018</c:v>
                </c:pt>
                <c:pt idx="2861">
                  <c:v>43017</c:v>
                </c:pt>
                <c:pt idx="2862">
                  <c:v>43016</c:v>
                </c:pt>
                <c:pt idx="2863">
                  <c:v>43015</c:v>
                </c:pt>
                <c:pt idx="2864">
                  <c:v>43014</c:v>
                </c:pt>
                <c:pt idx="2865">
                  <c:v>43013</c:v>
                </c:pt>
                <c:pt idx="2866">
                  <c:v>43012</c:v>
                </c:pt>
                <c:pt idx="2867">
                  <c:v>43011</c:v>
                </c:pt>
                <c:pt idx="2868">
                  <c:v>43010</c:v>
                </c:pt>
                <c:pt idx="2869">
                  <c:v>43009</c:v>
                </c:pt>
                <c:pt idx="2870">
                  <c:v>43008</c:v>
                </c:pt>
                <c:pt idx="2871">
                  <c:v>43007</c:v>
                </c:pt>
                <c:pt idx="2872">
                  <c:v>43006</c:v>
                </c:pt>
                <c:pt idx="2873">
                  <c:v>43005</c:v>
                </c:pt>
                <c:pt idx="2874">
                  <c:v>43004</c:v>
                </c:pt>
                <c:pt idx="2875">
                  <c:v>43003</c:v>
                </c:pt>
                <c:pt idx="2876">
                  <c:v>43002</c:v>
                </c:pt>
                <c:pt idx="2877">
                  <c:v>43001</c:v>
                </c:pt>
                <c:pt idx="2878">
                  <c:v>43000</c:v>
                </c:pt>
                <c:pt idx="2879">
                  <c:v>42999</c:v>
                </c:pt>
                <c:pt idx="2880">
                  <c:v>42998</c:v>
                </c:pt>
                <c:pt idx="2881">
                  <c:v>42997</c:v>
                </c:pt>
                <c:pt idx="2882">
                  <c:v>42996</c:v>
                </c:pt>
                <c:pt idx="2883">
                  <c:v>42995</c:v>
                </c:pt>
                <c:pt idx="2884">
                  <c:v>42994</c:v>
                </c:pt>
                <c:pt idx="2885">
                  <c:v>42993</c:v>
                </c:pt>
                <c:pt idx="2886">
                  <c:v>42992</c:v>
                </c:pt>
                <c:pt idx="2887">
                  <c:v>42991</c:v>
                </c:pt>
                <c:pt idx="2888">
                  <c:v>42990</c:v>
                </c:pt>
                <c:pt idx="2889">
                  <c:v>42989</c:v>
                </c:pt>
                <c:pt idx="2890">
                  <c:v>42988</c:v>
                </c:pt>
                <c:pt idx="2891">
                  <c:v>42987</c:v>
                </c:pt>
                <c:pt idx="2892">
                  <c:v>42986</c:v>
                </c:pt>
                <c:pt idx="2893">
                  <c:v>42985</c:v>
                </c:pt>
                <c:pt idx="2894">
                  <c:v>42984</c:v>
                </c:pt>
                <c:pt idx="2895">
                  <c:v>42983</c:v>
                </c:pt>
                <c:pt idx="2896">
                  <c:v>42982</c:v>
                </c:pt>
                <c:pt idx="2897">
                  <c:v>42981</c:v>
                </c:pt>
                <c:pt idx="2898">
                  <c:v>42980</c:v>
                </c:pt>
                <c:pt idx="2899">
                  <c:v>42979</c:v>
                </c:pt>
                <c:pt idx="2900">
                  <c:v>42978</c:v>
                </c:pt>
                <c:pt idx="2901">
                  <c:v>42977</c:v>
                </c:pt>
                <c:pt idx="2902">
                  <c:v>42976</c:v>
                </c:pt>
                <c:pt idx="2903">
                  <c:v>42975</c:v>
                </c:pt>
                <c:pt idx="2904">
                  <c:v>42974</c:v>
                </c:pt>
                <c:pt idx="2905">
                  <c:v>42973</c:v>
                </c:pt>
                <c:pt idx="2906">
                  <c:v>42972</c:v>
                </c:pt>
                <c:pt idx="2907">
                  <c:v>42971</c:v>
                </c:pt>
                <c:pt idx="2908">
                  <c:v>42970</c:v>
                </c:pt>
                <c:pt idx="2909">
                  <c:v>42969</c:v>
                </c:pt>
                <c:pt idx="2910">
                  <c:v>42968</c:v>
                </c:pt>
                <c:pt idx="2911">
                  <c:v>42967</c:v>
                </c:pt>
                <c:pt idx="2912">
                  <c:v>42966</c:v>
                </c:pt>
                <c:pt idx="2913">
                  <c:v>42965</c:v>
                </c:pt>
                <c:pt idx="2914">
                  <c:v>42964</c:v>
                </c:pt>
                <c:pt idx="2915">
                  <c:v>42963</c:v>
                </c:pt>
                <c:pt idx="2916">
                  <c:v>42962</c:v>
                </c:pt>
                <c:pt idx="2917">
                  <c:v>42961</c:v>
                </c:pt>
                <c:pt idx="2918">
                  <c:v>42960</c:v>
                </c:pt>
                <c:pt idx="2919">
                  <c:v>42959</c:v>
                </c:pt>
                <c:pt idx="2920">
                  <c:v>42958</c:v>
                </c:pt>
                <c:pt idx="2921">
                  <c:v>42957</c:v>
                </c:pt>
                <c:pt idx="2922">
                  <c:v>42956</c:v>
                </c:pt>
                <c:pt idx="2923">
                  <c:v>42955</c:v>
                </c:pt>
                <c:pt idx="2924">
                  <c:v>42954</c:v>
                </c:pt>
                <c:pt idx="2925">
                  <c:v>42953</c:v>
                </c:pt>
                <c:pt idx="2926">
                  <c:v>42952</c:v>
                </c:pt>
                <c:pt idx="2927">
                  <c:v>42951</c:v>
                </c:pt>
                <c:pt idx="2928">
                  <c:v>42950</c:v>
                </c:pt>
                <c:pt idx="2929">
                  <c:v>42949</c:v>
                </c:pt>
                <c:pt idx="2930">
                  <c:v>42948</c:v>
                </c:pt>
                <c:pt idx="2931">
                  <c:v>42947</c:v>
                </c:pt>
                <c:pt idx="2932">
                  <c:v>42946</c:v>
                </c:pt>
                <c:pt idx="2933">
                  <c:v>42945</c:v>
                </c:pt>
                <c:pt idx="2934">
                  <c:v>42944</c:v>
                </c:pt>
                <c:pt idx="2935">
                  <c:v>42943</c:v>
                </c:pt>
                <c:pt idx="2936">
                  <c:v>42942</c:v>
                </c:pt>
                <c:pt idx="2937">
                  <c:v>42941</c:v>
                </c:pt>
                <c:pt idx="2938">
                  <c:v>42940</c:v>
                </c:pt>
                <c:pt idx="2939">
                  <c:v>42939</c:v>
                </c:pt>
                <c:pt idx="2940">
                  <c:v>42938</c:v>
                </c:pt>
                <c:pt idx="2941">
                  <c:v>42937</c:v>
                </c:pt>
                <c:pt idx="2942">
                  <c:v>42936</c:v>
                </c:pt>
                <c:pt idx="2943">
                  <c:v>42935</c:v>
                </c:pt>
                <c:pt idx="2944">
                  <c:v>42934</c:v>
                </c:pt>
                <c:pt idx="2945">
                  <c:v>42933</c:v>
                </c:pt>
                <c:pt idx="2946">
                  <c:v>42932</c:v>
                </c:pt>
                <c:pt idx="2947">
                  <c:v>42931</c:v>
                </c:pt>
                <c:pt idx="2948">
                  <c:v>42930</c:v>
                </c:pt>
                <c:pt idx="2949">
                  <c:v>42929</c:v>
                </c:pt>
                <c:pt idx="2950">
                  <c:v>42928</c:v>
                </c:pt>
                <c:pt idx="2951">
                  <c:v>42927</c:v>
                </c:pt>
                <c:pt idx="2952">
                  <c:v>42926</c:v>
                </c:pt>
                <c:pt idx="2953">
                  <c:v>42925</c:v>
                </c:pt>
                <c:pt idx="2954">
                  <c:v>42924</c:v>
                </c:pt>
                <c:pt idx="2955">
                  <c:v>42923</c:v>
                </c:pt>
                <c:pt idx="2956">
                  <c:v>42922</c:v>
                </c:pt>
                <c:pt idx="2957">
                  <c:v>42921</c:v>
                </c:pt>
                <c:pt idx="2958">
                  <c:v>42920</c:v>
                </c:pt>
                <c:pt idx="2959">
                  <c:v>42919</c:v>
                </c:pt>
                <c:pt idx="2960">
                  <c:v>42918</c:v>
                </c:pt>
                <c:pt idx="2961">
                  <c:v>42917</c:v>
                </c:pt>
                <c:pt idx="2962">
                  <c:v>42916</c:v>
                </c:pt>
                <c:pt idx="2963">
                  <c:v>42915</c:v>
                </c:pt>
                <c:pt idx="2964">
                  <c:v>42914</c:v>
                </c:pt>
                <c:pt idx="2965">
                  <c:v>42913</c:v>
                </c:pt>
                <c:pt idx="2966">
                  <c:v>42912</c:v>
                </c:pt>
                <c:pt idx="2967">
                  <c:v>42911</c:v>
                </c:pt>
                <c:pt idx="2968">
                  <c:v>42910</c:v>
                </c:pt>
                <c:pt idx="2969">
                  <c:v>42909</c:v>
                </c:pt>
                <c:pt idx="2970">
                  <c:v>42908</c:v>
                </c:pt>
                <c:pt idx="2971">
                  <c:v>42907</c:v>
                </c:pt>
                <c:pt idx="2972">
                  <c:v>42906</c:v>
                </c:pt>
                <c:pt idx="2973">
                  <c:v>42905</c:v>
                </c:pt>
                <c:pt idx="2974">
                  <c:v>42904</c:v>
                </c:pt>
                <c:pt idx="2975">
                  <c:v>42903</c:v>
                </c:pt>
                <c:pt idx="2976">
                  <c:v>42902</c:v>
                </c:pt>
                <c:pt idx="2977">
                  <c:v>42901</c:v>
                </c:pt>
                <c:pt idx="2978">
                  <c:v>42900</c:v>
                </c:pt>
                <c:pt idx="2979">
                  <c:v>42899</c:v>
                </c:pt>
                <c:pt idx="2980">
                  <c:v>42898</c:v>
                </c:pt>
                <c:pt idx="2981">
                  <c:v>42897</c:v>
                </c:pt>
                <c:pt idx="2982">
                  <c:v>42896</c:v>
                </c:pt>
                <c:pt idx="2983">
                  <c:v>42895</c:v>
                </c:pt>
                <c:pt idx="2984">
                  <c:v>42894</c:v>
                </c:pt>
                <c:pt idx="2985">
                  <c:v>42893</c:v>
                </c:pt>
                <c:pt idx="2986">
                  <c:v>42892</c:v>
                </c:pt>
                <c:pt idx="2987">
                  <c:v>42891</c:v>
                </c:pt>
                <c:pt idx="2988">
                  <c:v>42890</c:v>
                </c:pt>
                <c:pt idx="2989">
                  <c:v>42889</c:v>
                </c:pt>
                <c:pt idx="2990">
                  <c:v>42888</c:v>
                </c:pt>
                <c:pt idx="2991">
                  <c:v>42887</c:v>
                </c:pt>
                <c:pt idx="2992">
                  <c:v>42886</c:v>
                </c:pt>
                <c:pt idx="2993">
                  <c:v>42885</c:v>
                </c:pt>
                <c:pt idx="2994">
                  <c:v>42884</c:v>
                </c:pt>
                <c:pt idx="2995">
                  <c:v>42883</c:v>
                </c:pt>
                <c:pt idx="2996">
                  <c:v>42882</c:v>
                </c:pt>
                <c:pt idx="2997">
                  <c:v>42881</c:v>
                </c:pt>
                <c:pt idx="2998">
                  <c:v>42880</c:v>
                </c:pt>
                <c:pt idx="2999">
                  <c:v>42879</c:v>
                </c:pt>
                <c:pt idx="3000">
                  <c:v>42878</c:v>
                </c:pt>
                <c:pt idx="3001">
                  <c:v>42877</c:v>
                </c:pt>
                <c:pt idx="3002">
                  <c:v>42876</c:v>
                </c:pt>
                <c:pt idx="3003">
                  <c:v>42875</c:v>
                </c:pt>
                <c:pt idx="3004">
                  <c:v>42874</c:v>
                </c:pt>
                <c:pt idx="3005">
                  <c:v>42873</c:v>
                </c:pt>
                <c:pt idx="3006">
                  <c:v>42872</c:v>
                </c:pt>
                <c:pt idx="3007">
                  <c:v>42871</c:v>
                </c:pt>
                <c:pt idx="3008">
                  <c:v>42870</c:v>
                </c:pt>
                <c:pt idx="3009">
                  <c:v>42869</c:v>
                </c:pt>
                <c:pt idx="3010">
                  <c:v>42868</c:v>
                </c:pt>
                <c:pt idx="3011">
                  <c:v>42867</c:v>
                </c:pt>
                <c:pt idx="3012">
                  <c:v>42866</c:v>
                </c:pt>
                <c:pt idx="3013">
                  <c:v>42865</c:v>
                </c:pt>
                <c:pt idx="3014">
                  <c:v>42864</c:v>
                </c:pt>
                <c:pt idx="3015">
                  <c:v>42863</c:v>
                </c:pt>
                <c:pt idx="3016">
                  <c:v>42862</c:v>
                </c:pt>
                <c:pt idx="3017">
                  <c:v>42861</c:v>
                </c:pt>
                <c:pt idx="3018">
                  <c:v>42860</c:v>
                </c:pt>
                <c:pt idx="3019">
                  <c:v>42859</c:v>
                </c:pt>
                <c:pt idx="3020">
                  <c:v>42858</c:v>
                </c:pt>
                <c:pt idx="3021">
                  <c:v>42857</c:v>
                </c:pt>
                <c:pt idx="3022">
                  <c:v>42856</c:v>
                </c:pt>
                <c:pt idx="3023">
                  <c:v>42855</c:v>
                </c:pt>
                <c:pt idx="3024">
                  <c:v>42854</c:v>
                </c:pt>
                <c:pt idx="3025">
                  <c:v>42853</c:v>
                </c:pt>
                <c:pt idx="3026">
                  <c:v>42852</c:v>
                </c:pt>
                <c:pt idx="3027">
                  <c:v>42851</c:v>
                </c:pt>
                <c:pt idx="3028">
                  <c:v>42850</c:v>
                </c:pt>
                <c:pt idx="3029">
                  <c:v>42849</c:v>
                </c:pt>
                <c:pt idx="3030">
                  <c:v>42848</c:v>
                </c:pt>
                <c:pt idx="3031">
                  <c:v>42847</c:v>
                </c:pt>
                <c:pt idx="3032">
                  <c:v>42846</c:v>
                </c:pt>
                <c:pt idx="3033">
                  <c:v>42845</c:v>
                </c:pt>
                <c:pt idx="3034">
                  <c:v>42844</c:v>
                </c:pt>
                <c:pt idx="3035">
                  <c:v>42843</c:v>
                </c:pt>
                <c:pt idx="3036">
                  <c:v>42842</c:v>
                </c:pt>
                <c:pt idx="3037">
                  <c:v>42841</c:v>
                </c:pt>
                <c:pt idx="3038">
                  <c:v>42840</c:v>
                </c:pt>
                <c:pt idx="3039">
                  <c:v>42839</c:v>
                </c:pt>
                <c:pt idx="3040">
                  <c:v>42838</c:v>
                </c:pt>
                <c:pt idx="3041">
                  <c:v>42837</c:v>
                </c:pt>
                <c:pt idx="3042">
                  <c:v>42836</c:v>
                </c:pt>
                <c:pt idx="3043">
                  <c:v>42835</c:v>
                </c:pt>
                <c:pt idx="3044">
                  <c:v>42834</c:v>
                </c:pt>
                <c:pt idx="3045">
                  <c:v>42833</c:v>
                </c:pt>
                <c:pt idx="3046">
                  <c:v>42832</c:v>
                </c:pt>
                <c:pt idx="3047">
                  <c:v>42831</c:v>
                </c:pt>
                <c:pt idx="3048">
                  <c:v>42830</c:v>
                </c:pt>
                <c:pt idx="3049">
                  <c:v>42829</c:v>
                </c:pt>
                <c:pt idx="3050">
                  <c:v>42828</c:v>
                </c:pt>
                <c:pt idx="3051">
                  <c:v>42827</c:v>
                </c:pt>
                <c:pt idx="3052">
                  <c:v>42826</c:v>
                </c:pt>
                <c:pt idx="3053">
                  <c:v>42825</c:v>
                </c:pt>
                <c:pt idx="3054">
                  <c:v>42824</c:v>
                </c:pt>
                <c:pt idx="3055">
                  <c:v>42823</c:v>
                </c:pt>
                <c:pt idx="3056">
                  <c:v>42822</c:v>
                </c:pt>
                <c:pt idx="3057">
                  <c:v>42821</c:v>
                </c:pt>
                <c:pt idx="3058">
                  <c:v>42820</c:v>
                </c:pt>
                <c:pt idx="3059">
                  <c:v>42819</c:v>
                </c:pt>
                <c:pt idx="3060">
                  <c:v>42818</c:v>
                </c:pt>
                <c:pt idx="3061">
                  <c:v>42817</c:v>
                </c:pt>
                <c:pt idx="3062">
                  <c:v>42816</c:v>
                </c:pt>
                <c:pt idx="3063">
                  <c:v>42815</c:v>
                </c:pt>
                <c:pt idx="3064">
                  <c:v>42814</c:v>
                </c:pt>
                <c:pt idx="3065">
                  <c:v>42813</c:v>
                </c:pt>
                <c:pt idx="3066">
                  <c:v>42812</c:v>
                </c:pt>
                <c:pt idx="3067">
                  <c:v>42811</c:v>
                </c:pt>
                <c:pt idx="3068">
                  <c:v>42810</c:v>
                </c:pt>
                <c:pt idx="3069">
                  <c:v>42809</c:v>
                </c:pt>
                <c:pt idx="3070">
                  <c:v>42808</c:v>
                </c:pt>
                <c:pt idx="3071">
                  <c:v>42807</c:v>
                </c:pt>
                <c:pt idx="3072">
                  <c:v>42806</c:v>
                </c:pt>
                <c:pt idx="3073">
                  <c:v>42805</c:v>
                </c:pt>
                <c:pt idx="3074">
                  <c:v>42804</c:v>
                </c:pt>
                <c:pt idx="3075">
                  <c:v>42803</c:v>
                </c:pt>
                <c:pt idx="3076">
                  <c:v>42802</c:v>
                </c:pt>
                <c:pt idx="3077">
                  <c:v>42801</c:v>
                </c:pt>
                <c:pt idx="3078">
                  <c:v>42800</c:v>
                </c:pt>
                <c:pt idx="3079">
                  <c:v>42799</c:v>
                </c:pt>
                <c:pt idx="3080">
                  <c:v>42798</c:v>
                </c:pt>
                <c:pt idx="3081">
                  <c:v>42797</c:v>
                </c:pt>
                <c:pt idx="3082">
                  <c:v>42796</c:v>
                </c:pt>
                <c:pt idx="3083">
                  <c:v>42795</c:v>
                </c:pt>
                <c:pt idx="3084">
                  <c:v>42794</c:v>
                </c:pt>
                <c:pt idx="3085">
                  <c:v>42793</c:v>
                </c:pt>
                <c:pt idx="3086">
                  <c:v>42792</c:v>
                </c:pt>
                <c:pt idx="3087">
                  <c:v>42791</c:v>
                </c:pt>
                <c:pt idx="3088">
                  <c:v>42790</c:v>
                </c:pt>
                <c:pt idx="3089">
                  <c:v>42789</c:v>
                </c:pt>
                <c:pt idx="3090">
                  <c:v>42788</c:v>
                </c:pt>
                <c:pt idx="3091">
                  <c:v>42787</c:v>
                </c:pt>
                <c:pt idx="3092">
                  <c:v>42786</c:v>
                </c:pt>
                <c:pt idx="3093">
                  <c:v>42785</c:v>
                </c:pt>
                <c:pt idx="3094">
                  <c:v>42784</c:v>
                </c:pt>
                <c:pt idx="3095">
                  <c:v>42783</c:v>
                </c:pt>
                <c:pt idx="3096">
                  <c:v>42782</c:v>
                </c:pt>
                <c:pt idx="3097">
                  <c:v>42781</c:v>
                </c:pt>
                <c:pt idx="3098">
                  <c:v>42780</c:v>
                </c:pt>
                <c:pt idx="3099">
                  <c:v>42779</c:v>
                </c:pt>
                <c:pt idx="3100">
                  <c:v>42778</c:v>
                </c:pt>
                <c:pt idx="3101">
                  <c:v>42777</c:v>
                </c:pt>
                <c:pt idx="3102">
                  <c:v>42776</c:v>
                </c:pt>
                <c:pt idx="3103">
                  <c:v>42775</c:v>
                </c:pt>
                <c:pt idx="3104">
                  <c:v>42774</c:v>
                </c:pt>
                <c:pt idx="3105">
                  <c:v>42773</c:v>
                </c:pt>
                <c:pt idx="3106">
                  <c:v>42772</c:v>
                </c:pt>
                <c:pt idx="3107">
                  <c:v>42771</c:v>
                </c:pt>
                <c:pt idx="3108">
                  <c:v>42770</c:v>
                </c:pt>
                <c:pt idx="3109">
                  <c:v>42769</c:v>
                </c:pt>
                <c:pt idx="3110">
                  <c:v>42768</c:v>
                </c:pt>
                <c:pt idx="3111">
                  <c:v>42767</c:v>
                </c:pt>
                <c:pt idx="3112">
                  <c:v>42766</c:v>
                </c:pt>
                <c:pt idx="3113">
                  <c:v>42765</c:v>
                </c:pt>
                <c:pt idx="3114">
                  <c:v>42764</c:v>
                </c:pt>
                <c:pt idx="3115">
                  <c:v>42763</c:v>
                </c:pt>
                <c:pt idx="3116">
                  <c:v>42762</c:v>
                </c:pt>
                <c:pt idx="3117">
                  <c:v>42761</c:v>
                </c:pt>
                <c:pt idx="3118">
                  <c:v>42760</c:v>
                </c:pt>
                <c:pt idx="3119">
                  <c:v>42759</c:v>
                </c:pt>
                <c:pt idx="3120">
                  <c:v>42758</c:v>
                </c:pt>
                <c:pt idx="3121">
                  <c:v>42757</c:v>
                </c:pt>
                <c:pt idx="3122">
                  <c:v>42756</c:v>
                </c:pt>
                <c:pt idx="3123">
                  <c:v>42755</c:v>
                </c:pt>
                <c:pt idx="3124">
                  <c:v>42754</c:v>
                </c:pt>
                <c:pt idx="3125">
                  <c:v>42753</c:v>
                </c:pt>
                <c:pt idx="3126">
                  <c:v>42752</c:v>
                </c:pt>
                <c:pt idx="3127">
                  <c:v>42751</c:v>
                </c:pt>
                <c:pt idx="3128">
                  <c:v>42750</c:v>
                </c:pt>
                <c:pt idx="3129">
                  <c:v>42749</c:v>
                </c:pt>
                <c:pt idx="3130">
                  <c:v>42748</c:v>
                </c:pt>
                <c:pt idx="3131">
                  <c:v>42747</c:v>
                </c:pt>
                <c:pt idx="3132">
                  <c:v>42746</c:v>
                </c:pt>
                <c:pt idx="3133">
                  <c:v>42745</c:v>
                </c:pt>
                <c:pt idx="3134">
                  <c:v>42744</c:v>
                </c:pt>
                <c:pt idx="3135">
                  <c:v>42743</c:v>
                </c:pt>
                <c:pt idx="3136">
                  <c:v>42742</c:v>
                </c:pt>
                <c:pt idx="3137">
                  <c:v>42741</c:v>
                </c:pt>
                <c:pt idx="3138">
                  <c:v>42740</c:v>
                </c:pt>
                <c:pt idx="3139">
                  <c:v>42739</c:v>
                </c:pt>
                <c:pt idx="3140">
                  <c:v>42738</c:v>
                </c:pt>
                <c:pt idx="3141">
                  <c:v>42737</c:v>
                </c:pt>
                <c:pt idx="3142">
                  <c:v>42736</c:v>
                </c:pt>
                <c:pt idx="3143">
                  <c:v>42735</c:v>
                </c:pt>
                <c:pt idx="3144">
                  <c:v>42734</c:v>
                </c:pt>
                <c:pt idx="3145">
                  <c:v>42733</c:v>
                </c:pt>
                <c:pt idx="3146">
                  <c:v>42732</c:v>
                </c:pt>
                <c:pt idx="3147">
                  <c:v>42731</c:v>
                </c:pt>
                <c:pt idx="3148">
                  <c:v>42730</c:v>
                </c:pt>
                <c:pt idx="3149">
                  <c:v>42729</c:v>
                </c:pt>
                <c:pt idx="3150">
                  <c:v>42728</c:v>
                </c:pt>
                <c:pt idx="3151">
                  <c:v>42727</c:v>
                </c:pt>
                <c:pt idx="3152">
                  <c:v>42726</c:v>
                </c:pt>
                <c:pt idx="3153">
                  <c:v>42725</c:v>
                </c:pt>
                <c:pt idx="3154">
                  <c:v>42724</c:v>
                </c:pt>
                <c:pt idx="3155">
                  <c:v>42723</c:v>
                </c:pt>
                <c:pt idx="3156">
                  <c:v>42722</c:v>
                </c:pt>
                <c:pt idx="3157">
                  <c:v>42721</c:v>
                </c:pt>
                <c:pt idx="3158">
                  <c:v>42720</c:v>
                </c:pt>
                <c:pt idx="3159">
                  <c:v>42719</c:v>
                </c:pt>
                <c:pt idx="3160">
                  <c:v>42718</c:v>
                </c:pt>
                <c:pt idx="3161">
                  <c:v>42717</c:v>
                </c:pt>
                <c:pt idx="3162">
                  <c:v>42716</c:v>
                </c:pt>
                <c:pt idx="3163">
                  <c:v>42715</c:v>
                </c:pt>
                <c:pt idx="3164">
                  <c:v>42714</c:v>
                </c:pt>
                <c:pt idx="3165">
                  <c:v>42713</c:v>
                </c:pt>
                <c:pt idx="3166">
                  <c:v>42712</c:v>
                </c:pt>
                <c:pt idx="3167">
                  <c:v>42711</c:v>
                </c:pt>
                <c:pt idx="3168">
                  <c:v>42710</c:v>
                </c:pt>
                <c:pt idx="3169">
                  <c:v>42709</c:v>
                </c:pt>
                <c:pt idx="3170">
                  <c:v>42708</c:v>
                </c:pt>
                <c:pt idx="3171">
                  <c:v>42707</c:v>
                </c:pt>
                <c:pt idx="3172">
                  <c:v>42706</c:v>
                </c:pt>
                <c:pt idx="3173">
                  <c:v>42705</c:v>
                </c:pt>
                <c:pt idx="3174">
                  <c:v>42704</c:v>
                </c:pt>
                <c:pt idx="3175">
                  <c:v>42703</c:v>
                </c:pt>
                <c:pt idx="3176">
                  <c:v>42702</c:v>
                </c:pt>
                <c:pt idx="3177">
                  <c:v>42701</c:v>
                </c:pt>
                <c:pt idx="3178">
                  <c:v>42700</c:v>
                </c:pt>
                <c:pt idx="3179">
                  <c:v>42699</c:v>
                </c:pt>
                <c:pt idx="3180">
                  <c:v>42698</c:v>
                </c:pt>
                <c:pt idx="3181">
                  <c:v>42697</c:v>
                </c:pt>
                <c:pt idx="3182">
                  <c:v>42696</c:v>
                </c:pt>
                <c:pt idx="3183">
                  <c:v>42695</c:v>
                </c:pt>
                <c:pt idx="3184">
                  <c:v>42694</c:v>
                </c:pt>
                <c:pt idx="3185">
                  <c:v>42693</c:v>
                </c:pt>
                <c:pt idx="3186">
                  <c:v>42692</c:v>
                </c:pt>
                <c:pt idx="3187">
                  <c:v>42691</c:v>
                </c:pt>
                <c:pt idx="3188">
                  <c:v>42690</c:v>
                </c:pt>
                <c:pt idx="3189">
                  <c:v>42689</c:v>
                </c:pt>
                <c:pt idx="3190">
                  <c:v>42688</c:v>
                </c:pt>
                <c:pt idx="3191">
                  <c:v>42687</c:v>
                </c:pt>
                <c:pt idx="3192">
                  <c:v>42686</c:v>
                </c:pt>
                <c:pt idx="3193">
                  <c:v>42685</c:v>
                </c:pt>
                <c:pt idx="3194">
                  <c:v>42684</c:v>
                </c:pt>
                <c:pt idx="3195">
                  <c:v>42683</c:v>
                </c:pt>
                <c:pt idx="3196">
                  <c:v>42682</c:v>
                </c:pt>
                <c:pt idx="3197">
                  <c:v>42681</c:v>
                </c:pt>
                <c:pt idx="3198">
                  <c:v>42680</c:v>
                </c:pt>
                <c:pt idx="3199">
                  <c:v>42679</c:v>
                </c:pt>
                <c:pt idx="3200">
                  <c:v>42678</c:v>
                </c:pt>
                <c:pt idx="3201">
                  <c:v>42677</c:v>
                </c:pt>
                <c:pt idx="3202">
                  <c:v>42676</c:v>
                </c:pt>
                <c:pt idx="3203">
                  <c:v>42675</c:v>
                </c:pt>
                <c:pt idx="3204">
                  <c:v>42674</c:v>
                </c:pt>
                <c:pt idx="3205">
                  <c:v>42673</c:v>
                </c:pt>
                <c:pt idx="3206">
                  <c:v>42672</c:v>
                </c:pt>
                <c:pt idx="3207">
                  <c:v>42671</c:v>
                </c:pt>
                <c:pt idx="3208">
                  <c:v>42670</c:v>
                </c:pt>
                <c:pt idx="3209">
                  <c:v>42669</c:v>
                </c:pt>
                <c:pt idx="3210">
                  <c:v>42668</c:v>
                </c:pt>
                <c:pt idx="3211">
                  <c:v>42667</c:v>
                </c:pt>
                <c:pt idx="3212">
                  <c:v>42666</c:v>
                </c:pt>
                <c:pt idx="3213">
                  <c:v>42665</c:v>
                </c:pt>
                <c:pt idx="3214">
                  <c:v>42664</c:v>
                </c:pt>
                <c:pt idx="3215">
                  <c:v>42663</c:v>
                </c:pt>
                <c:pt idx="3216">
                  <c:v>42662</c:v>
                </c:pt>
                <c:pt idx="3217">
                  <c:v>42661</c:v>
                </c:pt>
                <c:pt idx="3218">
                  <c:v>42660</c:v>
                </c:pt>
                <c:pt idx="3219">
                  <c:v>42659</c:v>
                </c:pt>
                <c:pt idx="3220">
                  <c:v>42658</c:v>
                </c:pt>
                <c:pt idx="3221">
                  <c:v>42657</c:v>
                </c:pt>
                <c:pt idx="3222">
                  <c:v>42656</c:v>
                </c:pt>
                <c:pt idx="3223">
                  <c:v>42655</c:v>
                </c:pt>
                <c:pt idx="3224">
                  <c:v>42654</c:v>
                </c:pt>
                <c:pt idx="3225">
                  <c:v>42653</c:v>
                </c:pt>
                <c:pt idx="3226">
                  <c:v>42652</c:v>
                </c:pt>
                <c:pt idx="3227">
                  <c:v>42651</c:v>
                </c:pt>
                <c:pt idx="3228">
                  <c:v>42650</c:v>
                </c:pt>
                <c:pt idx="3229">
                  <c:v>42649</c:v>
                </c:pt>
                <c:pt idx="3230">
                  <c:v>42648</c:v>
                </c:pt>
                <c:pt idx="3231">
                  <c:v>42647</c:v>
                </c:pt>
                <c:pt idx="3232">
                  <c:v>42646</c:v>
                </c:pt>
                <c:pt idx="3233">
                  <c:v>42645</c:v>
                </c:pt>
                <c:pt idx="3234">
                  <c:v>42644</c:v>
                </c:pt>
                <c:pt idx="3235">
                  <c:v>42643</c:v>
                </c:pt>
                <c:pt idx="3236">
                  <c:v>42642</c:v>
                </c:pt>
                <c:pt idx="3237">
                  <c:v>42641</c:v>
                </c:pt>
                <c:pt idx="3238">
                  <c:v>42640</c:v>
                </c:pt>
                <c:pt idx="3239">
                  <c:v>42639</c:v>
                </c:pt>
                <c:pt idx="3240">
                  <c:v>42638</c:v>
                </c:pt>
                <c:pt idx="3241">
                  <c:v>42637</c:v>
                </c:pt>
                <c:pt idx="3242">
                  <c:v>42636</c:v>
                </c:pt>
                <c:pt idx="3243">
                  <c:v>42635</c:v>
                </c:pt>
                <c:pt idx="3244">
                  <c:v>42634</c:v>
                </c:pt>
                <c:pt idx="3245">
                  <c:v>42633</c:v>
                </c:pt>
                <c:pt idx="3246">
                  <c:v>42632</c:v>
                </c:pt>
                <c:pt idx="3247">
                  <c:v>42631</c:v>
                </c:pt>
                <c:pt idx="3248">
                  <c:v>42630</c:v>
                </c:pt>
                <c:pt idx="3249">
                  <c:v>42629</c:v>
                </c:pt>
                <c:pt idx="3250">
                  <c:v>42628</c:v>
                </c:pt>
                <c:pt idx="3251">
                  <c:v>42627</c:v>
                </c:pt>
                <c:pt idx="3252">
                  <c:v>42626</c:v>
                </c:pt>
                <c:pt idx="3253">
                  <c:v>42625</c:v>
                </c:pt>
                <c:pt idx="3254">
                  <c:v>42624</c:v>
                </c:pt>
                <c:pt idx="3255">
                  <c:v>42623</c:v>
                </c:pt>
                <c:pt idx="3256">
                  <c:v>42622</c:v>
                </c:pt>
                <c:pt idx="3257">
                  <c:v>42621</c:v>
                </c:pt>
                <c:pt idx="3258">
                  <c:v>42620</c:v>
                </c:pt>
                <c:pt idx="3259">
                  <c:v>42619</c:v>
                </c:pt>
                <c:pt idx="3260">
                  <c:v>42618</c:v>
                </c:pt>
                <c:pt idx="3261">
                  <c:v>42617</c:v>
                </c:pt>
                <c:pt idx="3262">
                  <c:v>42616</c:v>
                </c:pt>
                <c:pt idx="3263">
                  <c:v>42615</c:v>
                </c:pt>
                <c:pt idx="3264">
                  <c:v>42614</c:v>
                </c:pt>
                <c:pt idx="3265">
                  <c:v>42613</c:v>
                </c:pt>
                <c:pt idx="3266">
                  <c:v>42612</c:v>
                </c:pt>
                <c:pt idx="3267">
                  <c:v>42611</c:v>
                </c:pt>
                <c:pt idx="3268">
                  <c:v>42610</c:v>
                </c:pt>
                <c:pt idx="3269">
                  <c:v>42609</c:v>
                </c:pt>
                <c:pt idx="3270">
                  <c:v>42608</c:v>
                </c:pt>
                <c:pt idx="3271">
                  <c:v>42607</c:v>
                </c:pt>
                <c:pt idx="3272">
                  <c:v>42606</c:v>
                </c:pt>
                <c:pt idx="3273">
                  <c:v>42605</c:v>
                </c:pt>
                <c:pt idx="3274">
                  <c:v>42604</c:v>
                </c:pt>
                <c:pt idx="3275">
                  <c:v>42603</c:v>
                </c:pt>
                <c:pt idx="3276">
                  <c:v>42602</c:v>
                </c:pt>
                <c:pt idx="3277">
                  <c:v>42601</c:v>
                </c:pt>
                <c:pt idx="3278">
                  <c:v>42600</c:v>
                </c:pt>
                <c:pt idx="3279">
                  <c:v>42599</c:v>
                </c:pt>
                <c:pt idx="3280">
                  <c:v>42598</c:v>
                </c:pt>
                <c:pt idx="3281">
                  <c:v>42597</c:v>
                </c:pt>
                <c:pt idx="3282">
                  <c:v>42596</c:v>
                </c:pt>
                <c:pt idx="3283">
                  <c:v>42595</c:v>
                </c:pt>
                <c:pt idx="3284">
                  <c:v>42594</c:v>
                </c:pt>
                <c:pt idx="3285">
                  <c:v>42593</c:v>
                </c:pt>
                <c:pt idx="3286">
                  <c:v>42592</c:v>
                </c:pt>
                <c:pt idx="3287">
                  <c:v>42591</c:v>
                </c:pt>
                <c:pt idx="3288">
                  <c:v>42590</c:v>
                </c:pt>
                <c:pt idx="3289">
                  <c:v>42589</c:v>
                </c:pt>
                <c:pt idx="3290">
                  <c:v>42588</c:v>
                </c:pt>
                <c:pt idx="3291">
                  <c:v>42587</c:v>
                </c:pt>
                <c:pt idx="3292">
                  <c:v>42586</c:v>
                </c:pt>
                <c:pt idx="3293">
                  <c:v>42585</c:v>
                </c:pt>
                <c:pt idx="3294">
                  <c:v>42584</c:v>
                </c:pt>
                <c:pt idx="3295">
                  <c:v>42583</c:v>
                </c:pt>
                <c:pt idx="3296">
                  <c:v>42582</c:v>
                </c:pt>
                <c:pt idx="3297">
                  <c:v>42581</c:v>
                </c:pt>
                <c:pt idx="3298">
                  <c:v>42580</c:v>
                </c:pt>
                <c:pt idx="3299">
                  <c:v>42579</c:v>
                </c:pt>
                <c:pt idx="3300">
                  <c:v>42578</c:v>
                </c:pt>
                <c:pt idx="3301">
                  <c:v>42577</c:v>
                </c:pt>
                <c:pt idx="3302">
                  <c:v>42576</c:v>
                </c:pt>
                <c:pt idx="3303">
                  <c:v>42575</c:v>
                </c:pt>
                <c:pt idx="3304">
                  <c:v>42574</c:v>
                </c:pt>
                <c:pt idx="3305">
                  <c:v>42573</c:v>
                </c:pt>
                <c:pt idx="3306">
                  <c:v>42572</c:v>
                </c:pt>
                <c:pt idx="3307">
                  <c:v>42571</c:v>
                </c:pt>
                <c:pt idx="3308">
                  <c:v>42570</c:v>
                </c:pt>
                <c:pt idx="3309">
                  <c:v>42569</c:v>
                </c:pt>
                <c:pt idx="3310">
                  <c:v>42568</c:v>
                </c:pt>
                <c:pt idx="3311">
                  <c:v>42567</c:v>
                </c:pt>
                <c:pt idx="3312">
                  <c:v>42566</c:v>
                </c:pt>
                <c:pt idx="3313">
                  <c:v>42565</c:v>
                </c:pt>
                <c:pt idx="3314">
                  <c:v>42564</c:v>
                </c:pt>
                <c:pt idx="3315">
                  <c:v>42563</c:v>
                </c:pt>
                <c:pt idx="3316">
                  <c:v>42562</c:v>
                </c:pt>
                <c:pt idx="3317">
                  <c:v>42561</c:v>
                </c:pt>
                <c:pt idx="3318">
                  <c:v>42560</c:v>
                </c:pt>
                <c:pt idx="3319">
                  <c:v>42559</c:v>
                </c:pt>
                <c:pt idx="3320">
                  <c:v>42558</c:v>
                </c:pt>
                <c:pt idx="3321">
                  <c:v>42557</c:v>
                </c:pt>
                <c:pt idx="3322">
                  <c:v>42556</c:v>
                </c:pt>
                <c:pt idx="3323">
                  <c:v>42555</c:v>
                </c:pt>
                <c:pt idx="3324">
                  <c:v>42554</c:v>
                </c:pt>
                <c:pt idx="3325">
                  <c:v>42553</c:v>
                </c:pt>
                <c:pt idx="3326">
                  <c:v>42552</c:v>
                </c:pt>
                <c:pt idx="3327">
                  <c:v>42551</c:v>
                </c:pt>
                <c:pt idx="3328">
                  <c:v>42550</c:v>
                </c:pt>
                <c:pt idx="3329">
                  <c:v>42549</c:v>
                </c:pt>
                <c:pt idx="3330">
                  <c:v>42548</c:v>
                </c:pt>
                <c:pt idx="3331">
                  <c:v>42547</c:v>
                </c:pt>
                <c:pt idx="3332">
                  <c:v>42546</c:v>
                </c:pt>
                <c:pt idx="3333">
                  <c:v>42545</c:v>
                </c:pt>
                <c:pt idx="3334">
                  <c:v>42544</c:v>
                </c:pt>
                <c:pt idx="3335">
                  <c:v>42543</c:v>
                </c:pt>
                <c:pt idx="3336">
                  <c:v>42542</c:v>
                </c:pt>
                <c:pt idx="3337">
                  <c:v>42541</c:v>
                </c:pt>
                <c:pt idx="3338">
                  <c:v>42540</c:v>
                </c:pt>
                <c:pt idx="3339">
                  <c:v>42539</c:v>
                </c:pt>
                <c:pt idx="3340">
                  <c:v>42538</c:v>
                </c:pt>
                <c:pt idx="3341">
                  <c:v>42537</c:v>
                </c:pt>
                <c:pt idx="3342">
                  <c:v>42536</c:v>
                </c:pt>
                <c:pt idx="3343">
                  <c:v>42535</c:v>
                </c:pt>
                <c:pt idx="3344">
                  <c:v>42534</c:v>
                </c:pt>
                <c:pt idx="3345">
                  <c:v>42533</c:v>
                </c:pt>
                <c:pt idx="3346">
                  <c:v>42532</c:v>
                </c:pt>
                <c:pt idx="3347">
                  <c:v>42531</c:v>
                </c:pt>
                <c:pt idx="3348">
                  <c:v>42530</c:v>
                </c:pt>
                <c:pt idx="3349">
                  <c:v>42529</c:v>
                </c:pt>
                <c:pt idx="3350">
                  <c:v>42528</c:v>
                </c:pt>
                <c:pt idx="3351">
                  <c:v>42527</c:v>
                </c:pt>
                <c:pt idx="3352">
                  <c:v>42526</c:v>
                </c:pt>
                <c:pt idx="3353">
                  <c:v>42525</c:v>
                </c:pt>
                <c:pt idx="3354">
                  <c:v>42524</c:v>
                </c:pt>
                <c:pt idx="3355">
                  <c:v>42523</c:v>
                </c:pt>
                <c:pt idx="3356">
                  <c:v>42522</c:v>
                </c:pt>
                <c:pt idx="3357">
                  <c:v>42521</c:v>
                </c:pt>
                <c:pt idx="3358">
                  <c:v>42520</c:v>
                </c:pt>
                <c:pt idx="3359">
                  <c:v>42519</c:v>
                </c:pt>
                <c:pt idx="3360">
                  <c:v>42518</c:v>
                </c:pt>
                <c:pt idx="3361">
                  <c:v>42517</c:v>
                </c:pt>
                <c:pt idx="3362">
                  <c:v>42516</c:v>
                </c:pt>
                <c:pt idx="3363">
                  <c:v>42515</c:v>
                </c:pt>
                <c:pt idx="3364">
                  <c:v>42514</c:v>
                </c:pt>
                <c:pt idx="3365">
                  <c:v>42513</c:v>
                </c:pt>
                <c:pt idx="3366">
                  <c:v>42512</c:v>
                </c:pt>
                <c:pt idx="3367">
                  <c:v>42511</c:v>
                </c:pt>
                <c:pt idx="3368">
                  <c:v>42510</c:v>
                </c:pt>
                <c:pt idx="3369">
                  <c:v>42509</c:v>
                </c:pt>
                <c:pt idx="3370">
                  <c:v>42508</c:v>
                </c:pt>
                <c:pt idx="3371">
                  <c:v>42507</c:v>
                </c:pt>
                <c:pt idx="3372">
                  <c:v>42506</c:v>
                </c:pt>
                <c:pt idx="3373">
                  <c:v>42505</c:v>
                </c:pt>
                <c:pt idx="3374">
                  <c:v>42504</c:v>
                </c:pt>
                <c:pt idx="3375">
                  <c:v>42503</c:v>
                </c:pt>
                <c:pt idx="3376">
                  <c:v>42502</c:v>
                </c:pt>
                <c:pt idx="3377">
                  <c:v>42501</c:v>
                </c:pt>
                <c:pt idx="3378">
                  <c:v>42500</c:v>
                </c:pt>
                <c:pt idx="3379">
                  <c:v>42499</c:v>
                </c:pt>
                <c:pt idx="3380">
                  <c:v>42498</c:v>
                </c:pt>
                <c:pt idx="3381">
                  <c:v>42497</c:v>
                </c:pt>
                <c:pt idx="3382">
                  <c:v>42496</c:v>
                </c:pt>
                <c:pt idx="3383">
                  <c:v>42495</c:v>
                </c:pt>
                <c:pt idx="3384">
                  <c:v>42494</c:v>
                </c:pt>
                <c:pt idx="3385">
                  <c:v>42493</c:v>
                </c:pt>
                <c:pt idx="3386">
                  <c:v>42492</c:v>
                </c:pt>
                <c:pt idx="3387">
                  <c:v>42491</c:v>
                </c:pt>
                <c:pt idx="3388">
                  <c:v>42490</c:v>
                </c:pt>
                <c:pt idx="3389">
                  <c:v>42489</c:v>
                </c:pt>
                <c:pt idx="3390">
                  <c:v>42488</c:v>
                </c:pt>
                <c:pt idx="3391">
                  <c:v>42487</c:v>
                </c:pt>
                <c:pt idx="3392">
                  <c:v>42486</c:v>
                </c:pt>
                <c:pt idx="3393">
                  <c:v>42485</c:v>
                </c:pt>
                <c:pt idx="3394">
                  <c:v>42484</c:v>
                </c:pt>
                <c:pt idx="3395">
                  <c:v>42483</c:v>
                </c:pt>
                <c:pt idx="3396">
                  <c:v>42482</c:v>
                </c:pt>
                <c:pt idx="3397">
                  <c:v>42481</c:v>
                </c:pt>
                <c:pt idx="3398">
                  <c:v>42480</c:v>
                </c:pt>
                <c:pt idx="3399">
                  <c:v>42479</c:v>
                </c:pt>
                <c:pt idx="3400">
                  <c:v>42478</c:v>
                </c:pt>
                <c:pt idx="3401">
                  <c:v>42477</c:v>
                </c:pt>
                <c:pt idx="3402">
                  <c:v>42476</c:v>
                </c:pt>
                <c:pt idx="3403">
                  <c:v>42475</c:v>
                </c:pt>
                <c:pt idx="3404">
                  <c:v>42474</c:v>
                </c:pt>
                <c:pt idx="3405">
                  <c:v>42473</c:v>
                </c:pt>
                <c:pt idx="3406">
                  <c:v>42472</c:v>
                </c:pt>
                <c:pt idx="3407">
                  <c:v>42471</c:v>
                </c:pt>
                <c:pt idx="3408">
                  <c:v>42470</c:v>
                </c:pt>
                <c:pt idx="3409">
                  <c:v>42469</c:v>
                </c:pt>
                <c:pt idx="3410">
                  <c:v>42468</c:v>
                </c:pt>
                <c:pt idx="3411">
                  <c:v>42467</c:v>
                </c:pt>
                <c:pt idx="3412">
                  <c:v>42466</c:v>
                </c:pt>
                <c:pt idx="3413">
                  <c:v>42465</c:v>
                </c:pt>
                <c:pt idx="3414">
                  <c:v>42464</c:v>
                </c:pt>
                <c:pt idx="3415">
                  <c:v>42463</c:v>
                </c:pt>
                <c:pt idx="3416">
                  <c:v>42462</c:v>
                </c:pt>
                <c:pt idx="3417">
                  <c:v>42461</c:v>
                </c:pt>
                <c:pt idx="3418">
                  <c:v>42460</c:v>
                </c:pt>
                <c:pt idx="3419">
                  <c:v>42459</c:v>
                </c:pt>
                <c:pt idx="3420">
                  <c:v>42458</c:v>
                </c:pt>
                <c:pt idx="3421">
                  <c:v>42457</c:v>
                </c:pt>
                <c:pt idx="3422">
                  <c:v>42456</c:v>
                </c:pt>
                <c:pt idx="3423">
                  <c:v>42455</c:v>
                </c:pt>
                <c:pt idx="3424">
                  <c:v>42454</c:v>
                </c:pt>
                <c:pt idx="3425">
                  <c:v>42453</c:v>
                </c:pt>
                <c:pt idx="3426">
                  <c:v>42452</c:v>
                </c:pt>
                <c:pt idx="3427">
                  <c:v>42451</c:v>
                </c:pt>
                <c:pt idx="3428">
                  <c:v>42450</c:v>
                </c:pt>
                <c:pt idx="3429">
                  <c:v>42449</c:v>
                </c:pt>
                <c:pt idx="3430">
                  <c:v>42448</c:v>
                </c:pt>
                <c:pt idx="3431">
                  <c:v>42447</c:v>
                </c:pt>
                <c:pt idx="3432">
                  <c:v>42446</c:v>
                </c:pt>
                <c:pt idx="3433">
                  <c:v>42445</c:v>
                </c:pt>
                <c:pt idx="3434">
                  <c:v>42444</c:v>
                </c:pt>
                <c:pt idx="3435">
                  <c:v>42443</c:v>
                </c:pt>
                <c:pt idx="3436">
                  <c:v>42442</c:v>
                </c:pt>
                <c:pt idx="3437">
                  <c:v>42441</c:v>
                </c:pt>
                <c:pt idx="3438">
                  <c:v>42440</c:v>
                </c:pt>
                <c:pt idx="3439">
                  <c:v>42439</c:v>
                </c:pt>
                <c:pt idx="3440">
                  <c:v>42438</c:v>
                </c:pt>
                <c:pt idx="3441">
                  <c:v>42437</c:v>
                </c:pt>
                <c:pt idx="3442">
                  <c:v>42436</c:v>
                </c:pt>
                <c:pt idx="3443">
                  <c:v>42435</c:v>
                </c:pt>
                <c:pt idx="3444">
                  <c:v>42434</c:v>
                </c:pt>
                <c:pt idx="3445">
                  <c:v>42433</c:v>
                </c:pt>
                <c:pt idx="3446">
                  <c:v>42432</c:v>
                </c:pt>
                <c:pt idx="3447">
                  <c:v>42431</c:v>
                </c:pt>
                <c:pt idx="3448">
                  <c:v>42430</c:v>
                </c:pt>
                <c:pt idx="3449">
                  <c:v>42429</c:v>
                </c:pt>
                <c:pt idx="3450">
                  <c:v>42428</c:v>
                </c:pt>
                <c:pt idx="3451">
                  <c:v>42427</c:v>
                </c:pt>
                <c:pt idx="3452">
                  <c:v>42426</c:v>
                </c:pt>
                <c:pt idx="3453">
                  <c:v>42425</c:v>
                </c:pt>
                <c:pt idx="3454">
                  <c:v>42424</c:v>
                </c:pt>
                <c:pt idx="3455">
                  <c:v>42423</c:v>
                </c:pt>
                <c:pt idx="3456">
                  <c:v>42422</c:v>
                </c:pt>
                <c:pt idx="3457">
                  <c:v>42421</c:v>
                </c:pt>
                <c:pt idx="3458">
                  <c:v>42420</c:v>
                </c:pt>
                <c:pt idx="3459">
                  <c:v>42419</c:v>
                </c:pt>
                <c:pt idx="3460">
                  <c:v>42418</c:v>
                </c:pt>
                <c:pt idx="3461">
                  <c:v>42417</c:v>
                </c:pt>
                <c:pt idx="3462">
                  <c:v>42416</c:v>
                </c:pt>
                <c:pt idx="3463">
                  <c:v>42415</c:v>
                </c:pt>
                <c:pt idx="3464">
                  <c:v>42414</c:v>
                </c:pt>
                <c:pt idx="3465">
                  <c:v>42413</c:v>
                </c:pt>
                <c:pt idx="3466">
                  <c:v>42412</c:v>
                </c:pt>
                <c:pt idx="3467">
                  <c:v>42411</c:v>
                </c:pt>
                <c:pt idx="3468">
                  <c:v>42410</c:v>
                </c:pt>
                <c:pt idx="3469">
                  <c:v>42409</c:v>
                </c:pt>
                <c:pt idx="3470">
                  <c:v>42408</c:v>
                </c:pt>
                <c:pt idx="3471">
                  <c:v>42407</c:v>
                </c:pt>
                <c:pt idx="3472">
                  <c:v>42406</c:v>
                </c:pt>
                <c:pt idx="3473">
                  <c:v>42405</c:v>
                </c:pt>
                <c:pt idx="3474">
                  <c:v>42404</c:v>
                </c:pt>
                <c:pt idx="3475">
                  <c:v>42403</c:v>
                </c:pt>
                <c:pt idx="3476">
                  <c:v>42402</c:v>
                </c:pt>
                <c:pt idx="3477">
                  <c:v>42401</c:v>
                </c:pt>
                <c:pt idx="3478">
                  <c:v>42400</c:v>
                </c:pt>
                <c:pt idx="3479">
                  <c:v>42399</c:v>
                </c:pt>
                <c:pt idx="3480">
                  <c:v>42398</c:v>
                </c:pt>
                <c:pt idx="3481">
                  <c:v>42397</c:v>
                </c:pt>
                <c:pt idx="3482">
                  <c:v>42396</c:v>
                </c:pt>
                <c:pt idx="3483">
                  <c:v>42395</c:v>
                </c:pt>
                <c:pt idx="3484">
                  <c:v>42394</c:v>
                </c:pt>
                <c:pt idx="3485">
                  <c:v>42393</c:v>
                </c:pt>
                <c:pt idx="3486">
                  <c:v>42392</c:v>
                </c:pt>
                <c:pt idx="3487">
                  <c:v>42391</c:v>
                </c:pt>
                <c:pt idx="3488">
                  <c:v>42390</c:v>
                </c:pt>
                <c:pt idx="3489">
                  <c:v>42389</c:v>
                </c:pt>
                <c:pt idx="3490">
                  <c:v>42388</c:v>
                </c:pt>
                <c:pt idx="3491">
                  <c:v>42387</c:v>
                </c:pt>
                <c:pt idx="3492">
                  <c:v>42386</c:v>
                </c:pt>
                <c:pt idx="3493">
                  <c:v>42385</c:v>
                </c:pt>
                <c:pt idx="3494">
                  <c:v>42384</c:v>
                </c:pt>
                <c:pt idx="3495">
                  <c:v>42383</c:v>
                </c:pt>
                <c:pt idx="3496">
                  <c:v>42382</c:v>
                </c:pt>
                <c:pt idx="3497">
                  <c:v>42381</c:v>
                </c:pt>
                <c:pt idx="3498">
                  <c:v>42380</c:v>
                </c:pt>
                <c:pt idx="3499">
                  <c:v>42379</c:v>
                </c:pt>
                <c:pt idx="3500">
                  <c:v>42378</c:v>
                </c:pt>
                <c:pt idx="3501">
                  <c:v>42377</c:v>
                </c:pt>
                <c:pt idx="3502">
                  <c:v>42376</c:v>
                </c:pt>
                <c:pt idx="3503">
                  <c:v>42375</c:v>
                </c:pt>
                <c:pt idx="3504">
                  <c:v>42374</c:v>
                </c:pt>
                <c:pt idx="3505">
                  <c:v>42373</c:v>
                </c:pt>
                <c:pt idx="3506">
                  <c:v>42372</c:v>
                </c:pt>
                <c:pt idx="3507">
                  <c:v>42371</c:v>
                </c:pt>
                <c:pt idx="3508">
                  <c:v>42370</c:v>
                </c:pt>
                <c:pt idx="3509">
                  <c:v>42369</c:v>
                </c:pt>
                <c:pt idx="3510">
                  <c:v>42368</c:v>
                </c:pt>
                <c:pt idx="3511">
                  <c:v>42367</c:v>
                </c:pt>
                <c:pt idx="3512">
                  <c:v>42366</c:v>
                </c:pt>
                <c:pt idx="3513">
                  <c:v>42365</c:v>
                </c:pt>
                <c:pt idx="3514">
                  <c:v>42364</c:v>
                </c:pt>
                <c:pt idx="3515">
                  <c:v>42363</c:v>
                </c:pt>
                <c:pt idx="3516">
                  <c:v>42362</c:v>
                </c:pt>
                <c:pt idx="3517">
                  <c:v>42361</c:v>
                </c:pt>
                <c:pt idx="3518">
                  <c:v>42360</c:v>
                </c:pt>
                <c:pt idx="3519">
                  <c:v>42359</c:v>
                </c:pt>
                <c:pt idx="3520">
                  <c:v>42358</c:v>
                </c:pt>
                <c:pt idx="3521">
                  <c:v>42357</c:v>
                </c:pt>
                <c:pt idx="3522">
                  <c:v>42356</c:v>
                </c:pt>
                <c:pt idx="3523">
                  <c:v>42355</c:v>
                </c:pt>
                <c:pt idx="3524">
                  <c:v>42354</c:v>
                </c:pt>
                <c:pt idx="3525">
                  <c:v>42353</c:v>
                </c:pt>
                <c:pt idx="3526">
                  <c:v>42352</c:v>
                </c:pt>
                <c:pt idx="3527">
                  <c:v>42351</c:v>
                </c:pt>
                <c:pt idx="3528">
                  <c:v>42350</c:v>
                </c:pt>
                <c:pt idx="3529">
                  <c:v>42349</c:v>
                </c:pt>
                <c:pt idx="3530">
                  <c:v>42348</c:v>
                </c:pt>
                <c:pt idx="3531">
                  <c:v>42347</c:v>
                </c:pt>
                <c:pt idx="3532">
                  <c:v>42346</c:v>
                </c:pt>
                <c:pt idx="3533">
                  <c:v>42345</c:v>
                </c:pt>
                <c:pt idx="3534">
                  <c:v>42344</c:v>
                </c:pt>
                <c:pt idx="3535">
                  <c:v>42343</c:v>
                </c:pt>
                <c:pt idx="3536">
                  <c:v>42342</c:v>
                </c:pt>
                <c:pt idx="3537">
                  <c:v>42341</c:v>
                </c:pt>
                <c:pt idx="3538">
                  <c:v>42340</c:v>
                </c:pt>
                <c:pt idx="3539">
                  <c:v>42339</c:v>
                </c:pt>
                <c:pt idx="3540">
                  <c:v>42338</c:v>
                </c:pt>
                <c:pt idx="3541">
                  <c:v>42337</c:v>
                </c:pt>
                <c:pt idx="3542">
                  <c:v>42336</c:v>
                </c:pt>
                <c:pt idx="3543">
                  <c:v>42335</c:v>
                </c:pt>
                <c:pt idx="3544">
                  <c:v>42334</c:v>
                </c:pt>
                <c:pt idx="3545">
                  <c:v>42333</c:v>
                </c:pt>
                <c:pt idx="3546">
                  <c:v>42332</c:v>
                </c:pt>
                <c:pt idx="3547">
                  <c:v>42331</c:v>
                </c:pt>
                <c:pt idx="3548">
                  <c:v>42330</c:v>
                </c:pt>
                <c:pt idx="3549">
                  <c:v>42329</c:v>
                </c:pt>
                <c:pt idx="3550">
                  <c:v>42328</c:v>
                </c:pt>
                <c:pt idx="3551">
                  <c:v>42327</c:v>
                </c:pt>
                <c:pt idx="3552">
                  <c:v>42326</c:v>
                </c:pt>
                <c:pt idx="3553">
                  <c:v>42325</c:v>
                </c:pt>
                <c:pt idx="3554">
                  <c:v>42324</c:v>
                </c:pt>
                <c:pt idx="3555">
                  <c:v>42323</c:v>
                </c:pt>
                <c:pt idx="3556">
                  <c:v>42322</c:v>
                </c:pt>
                <c:pt idx="3557">
                  <c:v>42321</c:v>
                </c:pt>
                <c:pt idx="3558">
                  <c:v>42320</c:v>
                </c:pt>
                <c:pt idx="3559">
                  <c:v>42319</c:v>
                </c:pt>
                <c:pt idx="3560">
                  <c:v>42318</c:v>
                </c:pt>
                <c:pt idx="3561">
                  <c:v>42317</c:v>
                </c:pt>
                <c:pt idx="3562">
                  <c:v>42316</c:v>
                </c:pt>
                <c:pt idx="3563">
                  <c:v>42315</c:v>
                </c:pt>
                <c:pt idx="3564">
                  <c:v>42314</c:v>
                </c:pt>
                <c:pt idx="3565">
                  <c:v>42313</c:v>
                </c:pt>
                <c:pt idx="3566">
                  <c:v>42312</c:v>
                </c:pt>
                <c:pt idx="3567">
                  <c:v>42311</c:v>
                </c:pt>
                <c:pt idx="3568">
                  <c:v>42310</c:v>
                </c:pt>
                <c:pt idx="3569">
                  <c:v>42309</c:v>
                </c:pt>
                <c:pt idx="3570">
                  <c:v>42308</c:v>
                </c:pt>
                <c:pt idx="3571">
                  <c:v>42307</c:v>
                </c:pt>
                <c:pt idx="3572">
                  <c:v>42306</c:v>
                </c:pt>
                <c:pt idx="3573">
                  <c:v>42305</c:v>
                </c:pt>
                <c:pt idx="3574">
                  <c:v>42304</c:v>
                </c:pt>
                <c:pt idx="3575">
                  <c:v>42303</c:v>
                </c:pt>
                <c:pt idx="3576">
                  <c:v>42302</c:v>
                </c:pt>
                <c:pt idx="3577">
                  <c:v>42301</c:v>
                </c:pt>
                <c:pt idx="3578">
                  <c:v>42300</c:v>
                </c:pt>
                <c:pt idx="3579">
                  <c:v>42299</c:v>
                </c:pt>
                <c:pt idx="3580">
                  <c:v>42298</c:v>
                </c:pt>
                <c:pt idx="3581">
                  <c:v>42297</c:v>
                </c:pt>
                <c:pt idx="3582">
                  <c:v>42296</c:v>
                </c:pt>
                <c:pt idx="3583">
                  <c:v>42295</c:v>
                </c:pt>
                <c:pt idx="3584">
                  <c:v>42294</c:v>
                </c:pt>
                <c:pt idx="3585">
                  <c:v>42293</c:v>
                </c:pt>
                <c:pt idx="3586">
                  <c:v>42292</c:v>
                </c:pt>
                <c:pt idx="3587">
                  <c:v>42291</c:v>
                </c:pt>
                <c:pt idx="3588">
                  <c:v>42290</c:v>
                </c:pt>
                <c:pt idx="3589">
                  <c:v>42289</c:v>
                </c:pt>
                <c:pt idx="3590">
                  <c:v>42288</c:v>
                </c:pt>
                <c:pt idx="3591">
                  <c:v>42287</c:v>
                </c:pt>
                <c:pt idx="3592">
                  <c:v>42286</c:v>
                </c:pt>
                <c:pt idx="3593">
                  <c:v>42285</c:v>
                </c:pt>
                <c:pt idx="3594">
                  <c:v>42284</c:v>
                </c:pt>
                <c:pt idx="3595">
                  <c:v>42283</c:v>
                </c:pt>
                <c:pt idx="3596">
                  <c:v>42282</c:v>
                </c:pt>
                <c:pt idx="3597">
                  <c:v>42281</c:v>
                </c:pt>
                <c:pt idx="3598">
                  <c:v>42280</c:v>
                </c:pt>
                <c:pt idx="3599">
                  <c:v>42279</c:v>
                </c:pt>
                <c:pt idx="3600">
                  <c:v>42278</c:v>
                </c:pt>
                <c:pt idx="3601">
                  <c:v>42277</c:v>
                </c:pt>
                <c:pt idx="3602">
                  <c:v>42276</c:v>
                </c:pt>
                <c:pt idx="3603">
                  <c:v>42275</c:v>
                </c:pt>
                <c:pt idx="3604">
                  <c:v>42274</c:v>
                </c:pt>
                <c:pt idx="3605">
                  <c:v>42273</c:v>
                </c:pt>
                <c:pt idx="3606">
                  <c:v>42272</c:v>
                </c:pt>
                <c:pt idx="3607">
                  <c:v>42271</c:v>
                </c:pt>
                <c:pt idx="3608">
                  <c:v>42270</c:v>
                </c:pt>
                <c:pt idx="3609">
                  <c:v>42269</c:v>
                </c:pt>
                <c:pt idx="3610">
                  <c:v>42268</c:v>
                </c:pt>
                <c:pt idx="3611">
                  <c:v>42267</c:v>
                </c:pt>
                <c:pt idx="3612">
                  <c:v>42266</c:v>
                </c:pt>
                <c:pt idx="3613">
                  <c:v>42265</c:v>
                </c:pt>
                <c:pt idx="3614">
                  <c:v>42264</c:v>
                </c:pt>
                <c:pt idx="3615">
                  <c:v>42263</c:v>
                </c:pt>
                <c:pt idx="3616">
                  <c:v>42262</c:v>
                </c:pt>
                <c:pt idx="3617">
                  <c:v>42261</c:v>
                </c:pt>
                <c:pt idx="3618">
                  <c:v>42260</c:v>
                </c:pt>
                <c:pt idx="3619">
                  <c:v>42259</c:v>
                </c:pt>
                <c:pt idx="3620">
                  <c:v>42258</c:v>
                </c:pt>
                <c:pt idx="3621">
                  <c:v>42257</c:v>
                </c:pt>
                <c:pt idx="3622">
                  <c:v>42256</c:v>
                </c:pt>
                <c:pt idx="3623">
                  <c:v>42255</c:v>
                </c:pt>
                <c:pt idx="3624">
                  <c:v>42254</c:v>
                </c:pt>
                <c:pt idx="3625">
                  <c:v>42253</c:v>
                </c:pt>
                <c:pt idx="3626">
                  <c:v>42252</c:v>
                </c:pt>
                <c:pt idx="3627">
                  <c:v>42251</c:v>
                </c:pt>
                <c:pt idx="3628">
                  <c:v>42250</c:v>
                </c:pt>
                <c:pt idx="3629">
                  <c:v>42249</c:v>
                </c:pt>
                <c:pt idx="3630">
                  <c:v>42248</c:v>
                </c:pt>
                <c:pt idx="3631">
                  <c:v>42247</c:v>
                </c:pt>
                <c:pt idx="3632">
                  <c:v>42246</c:v>
                </c:pt>
                <c:pt idx="3633">
                  <c:v>42245</c:v>
                </c:pt>
                <c:pt idx="3634">
                  <c:v>42244</c:v>
                </c:pt>
                <c:pt idx="3635">
                  <c:v>42243</c:v>
                </c:pt>
                <c:pt idx="3636">
                  <c:v>42242</c:v>
                </c:pt>
                <c:pt idx="3637">
                  <c:v>42241</c:v>
                </c:pt>
                <c:pt idx="3638">
                  <c:v>42240</c:v>
                </c:pt>
                <c:pt idx="3639">
                  <c:v>42239</c:v>
                </c:pt>
                <c:pt idx="3640">
                  <c:v>42238</c:v>
                </c:pt>
                <c:pt idx="3641">
                  <c:v>42237</c:v>
                </c:pt>
                <c:pt idx="3642">
                  <c:v>42236</c:v>
                </c:pt>
                <c:pt idx="3643">
                  <c:v>42235</c:v>
                </c:pt>
                <c:pt idx="3644">
                  <c:v>42234</c:v>
                </c:pt>
                <c:pt idx="3645">
                  <c:v>42233</c:v>
                </c:pt>
                <c:pt idx="3646">
                  <c:v>42232</c:v>
                </c:pt>
                <c:pt idx="3647">
                  <c:v>42231</c:v>
                </c:pt>
                <c:pt idx="3648">
                  <c:v>42230</c:v>
                </c:pt>
                <c:pt idx="3649">
                  <c:v>42229</c:v>
                </c:pt>
                <c:pt idx="3650">
                  <c:v>42228</c:v>
                </c:pt>
                <c:pt idx="3651">
                  <c:v>42227</c:v>
                </c:pt>
                <c:pt idx="3652">
                  <c:v>42226</c:v>
                </c:pt>
                <c:pt idx="3653">
                  <c:v>42225</c:v>
                </c:pt>
                <c:pt idx="3654">
                  <c:v>42224</c:v>
                </c:pt>
                <c:pt idx="3655">
                  <c:v>42223</c:v>
                </c:pt>
                <c:pt idx="3656">
                  <c:v>42222</c:v>
                </c:pt>
                <c:pt idx="3657">
                  <c:v>42221</c:v>
                </c:pt>
                <c:pt idx="3658">
                  <c:v>42220</c:v>
                </c:pt>
                <c:pt idx="3659">
                  <c:v>42219</c:v>
                </c:pt>
                <c:pt idx="3660">
                  <c:v>42218</c:v>
                </c:pt>
                <c:pt idx="3661">
                  <c:v>42217</c:v>
                </c:pt>
                <c:pt idx="3662">
                  <c:v>42216</c:v>
                </c:pt>
                <c:pt idx="3663">
                  <c:v>42215</c:v>
                </c:pt>
                <c:pt idx="3664">
                  <c:v>42214</c:v>
                </c:pt>
                <c:pt idx="3665">
                  <c:v>42213</c:v>
                </c:pt>
                <c:pt idx="3666">
                  <c:v>42212</c:v>
                </c:pt>
                <c:pt idx="3667">
                  <c:v>42211</c:v>
                </c:pt>
                <c:pt idx="3668">
                  <c:v>42210</c:v>
                </c:pt>
                <c:pt idx="3669">
                  <c:v>42209</c:v>
                </c:pt>
                <c:pt idx="3670">
                  <c:v>42208</c:v>
                </c:pt>
                <c:pt idx="3671">
                  <c:v>42207</c:v>
                </c:pt>
                <c:pt idx="3672">
                  <c:v>42206</c:v>
                </c:pt>
                <c:pt idx="3673">
                  <c:v>42205</c:v>
                </c:pt>
                <c:pt idx="3674">
                  <c:v>42204</c:v>
                </c:pt>
                <c:pt idx="3675">
                  <c:v>42203</c:v>
                </c:pt>
                <c:pt idx="3676">
                  <c:v>42202</c:v>
                </c:pt>
                <c:pt idx="3677">
                  <c:v>42201</c:v>
                </c:pt>
                <c:pt idx="3678">
                  <c:v>42200</c:v>
                </c:pt>
                <c:pt idx="3679">
                  <c:v>42199</c:v>
                </c:pt>
                <c:pt idx="3680">
                  <c:v>42198</c:v>
                </c:pt>
                <c:pt idx="3681">
                  <c:v>42197</c:v>
                </c:pt>
                <c:pt idx="3682">
                  <c:v>42196</c:v>
                </c:pt>
                <c:pt idx="3683">
                  <c:v>42195</c:v>
                </c:pt>
                <c:pt idx="3684">
                  <c:v>42194</c:v>
                </c:pt>
                <c:pt idx="3685">
                  <c:v>42193</c:v>
                </c:pt>
                <c:pt idx="3686">
                  <c:v>42192</c:v>
                </c:pt>
                <c:pt idx="3687">
                  <c:v>42191</c:v>
                </c:pt>
                <c:pt idx="3688">
                  <c:v>42190</c:v>
                </c:pt>
                <c:pt idx="3689">
                  <c:v>42189</c:v>
                </c:pt>
                <c:pt idx="3690">
                  <c:v>42188</c:v>
                </c:pt>
                <c:pt idx="3691">
                  <c:v>42187</c:v>
                </c:pt>
                <c:pt idx="3692">
                  <c:v>42186</c:v>
                </c:pt>
                <c:pt idx="3693">
                  <c:v>42185</c:v>
                </c:pt>
                <c:pt idx="3694">
                  <c:v>42184</c:v>
                </c:pt>
                <c:pt idx="3695">
                  <c:v>42183</c:v>
                </c:pt>
                <c:pt idx="3696">
                  <c:v>42182</c:v>
                </c:pt>
                <c:pt idx="3697">
                  <c:v>42181</c:v>
                </c:pt>
                <c:pt idx="3698">
                  <c:v>42180</c:v>
                </c:pt>
                <c:pt idx="3699">
                  <c:v>42179</c:v>
                </c:pt>
                <c:pt idx="3700">
                  <c:v>42178</c:v>
                </c:pt>
                <c:pt idx="3701">
                  <c:v>42177</c:v>
                </c:pt>
                <c:pt idx="3702">
                  <c:v>42176</c:v>
                </c:pt>
                <c:pt idx="3703">
                  <c:v>42175</c:v>
                </c:pt>
                <c:pt idx="3704">
                  <c:v>42174</c:v>
                </c:pt>
                <c:pt idx="3705">
                  <c:v>42173</c:v>
                </c:pt>
                <c:pt idx="3706">
                  <c:v>42172</c:v>
                </c:pt>
                <c:pt idx="3707">
                  <c:v>42171</c:v>
                </c:pt>
                <c:pt idx="3708">
                  <c:v>42170</c:v>
                </c:pt>
                <c:pt idx="3709">
                  <c:v>42169</c:v>
                </c:pt>
                <c:pt idx="3710">
                  <c:v>42168</c:v>
                </c:pt>
                <c:pt idx="3711">
                  <c:v>42167</c:v>
                </c:pt>
                <c:pt idx="3712">
                  <c:v>42166</c:v>
                </c:pt>
                <c:pt idx="3713">
                  <c:v>42165</c:v>
                </c:pt>
                <c:pt idx="3714">
                  <c:v>42164</c:v>
                </c:pt>
                <c:pt idx="3715">
                  <c:v>42163</c:v>
                </c:pt>
                <c:pt idx="3716">
                  <c:v>42162</c:v>
                </c:pt>
                <c:pt idx="3717">
                  <c:v>42161</c:v>
                </c:pt>
                <c:pt idx="3718">
                  <c:v>42160</c:v>
                </c:pt>
                <c:pt idx="3719">
                  <c:v>42159</c:v>
                </c:pt>
                <c:pt idx="3720">
                  <c:v>42158</c:v>
                </c:pt>
                <c:pt idx="3721">
                  <c:v>42157</c:v>
                </c:pt>
                <c:pt idx="3722">
                  <c:v>42156</c:v>
                </c:pt>
                <c:pt idx="3723">
                  <c:v>42155</c:v>
                </c:pt>
                <c:pt idx="3724">
                  <c:v>42154</c:v>
                </c:pt>
                <c:pt idx="3725">
                  <c:v>42153</c:v>
                </c:pt>
                <c:pt idx="3726">
                  <c:v>42152</c:v>
                </c:pt>
                <c:pt idx="3727">
                  <c:v>42151</c:v>
                </c:pt>
                <c:pt idx="3728">
                  <c:v>42150</c:v>
                </c:pt>
                <c:pt idx="3729">
                  <c:v>42149</c:v>
                </c:pt>
                <c:pt idx="3730">
                  <c:v>42148</c:v>
                </c:pt>
                <c:pt idx="3731">
                  <c:v>42147</c:v>
                </c:pt>
                <c:pt idx="3732">
                  <c:v>42146</c:v>
                </c:pt>
                <c:pt idx="3733">
                  <c:v>42145</c:v>
                </c:pt>
                <c:pt idx="3734">
                  <c:v>42144</c:v>
                </c:pt>
                <c:pt idx="3735">
                  <c:v>42143</c:v>
                </c:pt>
                <c:pt idx="3736">
                  <c:v>42142</c:v>
                </c:pt>
                <c:pt idx="3737">
                  <c:v>42141</c:v>
                </c:pt>
                <c:pt idx="3738">
                  <c:v>42140</c:v>
                </c:pt>
                <c:pt idx="3739">
                  <c:v>42139</c:v>
                </c:pt>
                <c:pt idx="3740">
                  <c:v>42138</c:v>
                </c:pt>
                <c:pt idx="3741">
                  <c:v>42137</c:v>
                </c:pt>
                <c:pt idx="3742">
                  <c:v>42136</c:v>
                </c:pt>
                <c:pt idx="3743">
                  <c:v>42135</c:v>
                </c:pt>
                <c:pt idx="3744">
                  <c:v>42134</c:v>
                </c:pt>
                <c:pt idx="3745">
                  <c:v>42133</c:v>
                </c:pt>
                <c:pt idx="3746">
                  <c:v>42132</c:v>
                </c:pt>
                <c:pt idx="3747">
                  <c:v>42131</c:v>
                </c:pt>
                <c:pt idx="3748">
                  <c:v>42130</c:v>
                </c:pt>
                <c:pt idx="3749">
                  <c:v>42129</c:v>
                </c:pt>
                <c:pt idx="3750">
                  <c:v>42128</c:v>
                </c:pt>
                <c:pt idx="3751">
                  <c:v>42127</c:v>
                </c:pt>
                <c:pt idx="3752">
                  <c:v>42126</c:v>
                </c:pt>
                <c:pt idx="3753">
                  <c:v>42125</c:v>
                </c:pt>
                <c:pt idx="3754">
                  <c:v>42124</c:v>
                </c:pt>
                <c:pt idx="3755">
                  <c:v>42123</c:v>
                </c:pt>
                <c:pt idx="3756">
                  <c:v>42122</c:v>
                </c:pt>
                <c:pt idx="3757">
                  <c:v>42121</c:v>
                </c:pt>
                <c:pt idx="3758">
                  <c:v>42120</c:v>
                </c:pt>
                <c:pt idx="3759">
                  <c:v>42119</c:v>
                </c:pt>
                <c:pt idx="3760">
                  <c:v>42118</c:v>
                </c:pt>
                <c:pt idx="3761">
                  <c:v>42117</c:v>
                </c:pt>
                <c:pt idx="3762">
                  <c:v>42116</c:v>
                </c:pt>
                <c:pt idx="3763">
                  <c:v>42115</c:v>
                </c:pt>
                <c:pt idx="3764">
                  <c:v>42114</c:v>
                </c:pt>
                <c:pt idx="3765">
                  <c:v>42113</c:v>
                </c:pt>
                <c:pt idx="3766">
                  <c:v>42112</c:v>
                </c:pt>
                <c:pt idx="3767">
                  <c:v>42111</c:v>
                </c:pt>
                <c:pt idx="3768">
                  <c:v>42110</c:v>
                </c:pt>
                <c:pt idx="3769">
                  <c:v>42109</c:v>
                </c:pt>
                <c:pt idx="3770">
                  <c:v>42108</c:v>
                </c:pt>
                <c:pt idx="3771">
                  <c:v>42107</c:v>
                </c:pt>
                <c:pt idx="3772">
                  <c:v>42106</c:v>
                </c:pt>
                <c:pt idx="3773">
                  <c:v>42105</c:v>
                </c:pt>
                <c:pt idx="3774">
                  <c:v>42104</c:v>
                </c:pt>
                <c:pt idx="3775">
                  <c:v>42103</c:v>
                </c:pt>
                <c:pt idx="3776">
                  <c:v>42102</c:v>
                </c:pt>
                <c:pt idx="3777">
                  <c:v>42101</c:v>
                </c:pt>
                <c:pt idx="3778">
                  <c:v>42100</c:v>
                </c:pt>
                <c:pt idx="3779">
                  <c:v>42099</c:v>
                </c:pt>
                <c:pt idx="3780">
                  <c:v>42098</c:v>
                </c:pt>
                <c:pt idx="3781">
                  <c:v>42097</c:v>
                </c:pt>
                <c:pt idx="3782">
                  <c:v>42096</c:v>
                </c:pt>
                <c:pt idx="3783">
                  <c:v>42095</c:v>
                </c:pt>
                <c:pt idx="3784">
                  <c:v>42094</c:v>
                </c:pt>
                <c:pt idx="3785">
                  <c:v>42093</c:v>
                </c:pt>
                <c:pt idx="3786">
                  <c:v>42092</c:v>
                </c:pt>
                <c:pt idx="3787">
                  <c:v>42091</c:v>
                </c:pt>
                <c:pt idx="3788">
                  <c:v>42090</c:v>
                </c:pt>
                <c:pt idx="3789">
                  <c:v>42089</c:v>
                </c:pt>
                <c:pt idx="3790">
                  <c:v>42088</c:v>
                </c:pt>
                <c:pt idx="3791">
                  <c:v>42087</c:v>
                </c:pt>
                <c:pt idx="3792">
                  <c:v>42086</c:v>
                </c:pt>
                <c:pt idx="3793">
                  <c:v>42085</c:v>
                </c:pt>
                <c:pt idx="3794">
                  <c:v>42084</c:v>
                </c:pt>
                <c:pt idx="3795">
                  <c:v>42083</c:v>
                </c:pt>
                <c:pt idx="3796">
                  <c:v>42082</c:v>
                </c:pt>
                <c:pt idx="3797">
                  <c:v>42081</c:v>
                </c:pt>
                <c:pt idx="3798">
                  <c:v>42080</c:v>
                </c:pt>
                <c:pt idx="3799">
                  <c:v>42079</c:v>
                </c:pt>
                <c:pt idx="3800">
                  <c:v>42078</c:v>
                </c:pt>
                <c:pt idx="3801">
                  <c:v>42077</c:v>
                </c:pt>
                <c:pt idx="3802">
                  <c:v>42076</c:v>
                </c:pt>
                <c:pt idx="3803">
                  <c:v>42075</c:v>
                </c:pt>
                <c:pt idx="3804">
                  <c:v>42074</c:v>
                </c:pt>
                <c:pt idx="3805">
                  <c:v>42073</c:v>
                </c:pt>
                <c:pt idx="3806">
                  <c:v>42072</c:v>
                </c:pt>
                <c:pt idx="3807">
                  <c:v>42071</c:v>
                </c:pt>
                <c:pt idx="3808">
                  <c:v>42070</c:v>
                </c:pt>
                <c:pt idx="3809">
                  <c:v>42069</c:v>
                </c:pt>
                <c:pt idx="3810">
                  <c:v>42068</c:v>
                </c:pt>
                <c:pt idx="3811">
                  <c:v>42067</c:v>
                </c:pt>
                <c:pt idx="3812">
                  <c:v>42066</c:v>
                </c:pt>
                <c:pt idx="3813">
                  <c:v>42065</c:v>
                </c:pt>
                <c:pt idx="3814">
                  <c:v>42064</c:v>
                </c:pt>
                <c:pt idx="3815">
                  <c:v>42063</c:v>
                </c:pt>
                <c:pt idx="3816">
                  <c:v>42062</c:v>
                </c:pt>
                <c:pt idx="3817">
                  <c:v>42061</c:v>
                </c:pt>
                <c:pt idx="3818">
                  <c:v>42060</c:v>
                </c:pt>
                <c:pt idx="3819">
                  <c:v>42059</c:v>
                </c:pt>
                <c:pt idx="3820">
                  <c:v>42058</c:v>
                </c:pt>
                <c:pt idx="3821">
                  <c:v>42057</c:v>
                </c:pt>
                <c:pt idx="3822">
                  <c:v>42056</c:v>
                </c:pt>
                <c:pt idx="3823">
                  <c:v>42055</c:v>
                </c:pt>
                <c:pt idx="3824">
                  <c:v>42054</c:v>
                </c:pt>
                <c:pt idx="3825">
                  <c:v>42053</c:v>
                </c:pt>
                <c:pt idx="3826">
                  <c:v>42052</c:v>
                </c:pt>
                <c:pt idx="3827">
                  <c:v>42051</c:v>
                </c:pt>
                <c:pt idx="3828">
                  <c:v>42050</c:v>
                </c:pt>
                <c:pt idx="3829">
                  <c:v>42049</c:v>
                </c:pt>
                <c:pt idx="3830">
                  <c:v>42048</c:v>
                </c:pt>
                <c:pt idx="3831">
                  <c:v>42047</c:v>
                </c:pt>
                <c:pt idx="3832">
                  <c:v>42046</c:v>
                </c:pt>
                <c:pt idx="3833">
                  <c:v>42045</c:v>
                </c:pt>
                <c:pt idx="3834">
                  <c:v>42044</c:v>
                </c:pt>
                <c:pt idx="3835">
                  <c:v>42043</c:v>
                </c:pt>
                <c:pt idx="3836">
                  <c:v>42042</c:v>
                </c:pt>
                <c:pt idx="3837">
                  <c:v>42041</c:v>
                </c:pt>
                <c:pt idx="3838">
                  <c:v>42040</c:v>
                </c:pt>
                <c:pt idx="3839">
                  <c:v>42039</c:v>
                </c:pt>
                <c:pt idx="3840">
                  <c:v>42038</c:v>
                </c:pt>
                <c:pt idx="3841">
                  <c:v>42037</c:v>
                </c:pt>
                <c:pt idx="3842">
                  <c:v>42036</c:v>
                </c:pt>
                <c:pt idx="3843">
                  <c:v>42035</c:v>
                </c:pt>
                <c:pt idx="3844">
                  <c:v>42034</c:v>
                </c:pt>
                <c:pt idx="3845">
                  <c:v>42033</c:v>
                </c:pt>
                <c:pt idx="3846">
                  <c:v>42032</c:v>
                </c:pt>
                <c:pt idx="3847">
                  <c:v>42031</c:v>
                </c:pt>
                <c:pt idx="3848">
                  <c:v>42030</c:v>
                </c:pt>
                <c:pt idx="3849">
                  <c:v>42029</c:v>
                </c:pt>
                <c:pt idx="3850">
                  <c:v>42028</c:v>
                </c:pt>
                <c:pt idx="3851">
                  <c:v>42027</c:v>
                </c:pt>
                <c:pt idx="3852">
                  <c:v>42026</c:v>
                </c:pt>
                <c:pt idx="3853">
                  <c:v>42025</c:v>
                </c:pt>
                <c:pt idx="3854">
                  <c:v>42024</c:v>
                </c:pt>
                <c:pt idx="3855">
                  <c:v>42023</c:v>
                </c:pt>
                <c:pt idx="3856">
                  <c:v>42022</c:v>
                </c:pt>
                <c:pt idx="3857">
                  <c:v>42021</c:v>
                </c:pt>
                <c:pt idx="3858">
                  <c:v>42020</c:v>
                </c:pt>
                <c:pt idx="3859">
                  <c:v>42019</c:v>
                </c:pt>
                <c:pt idx="3860">
                  <c:v>42018</c:v>
                </c:pt>
                <c:pt idx="3861">
                  <c:v>42017</c:v>
                </c:pt>
                <c:pt idx="3862">
                  <c:v>42016</c:v>
                </c:pt>
                <c:pt idx="3863">
                  <c:v>42015</c:v>
                </c:pt>
                <c:pt idx="3864">
                  <c:v>42014</c:v>
                </c:pt>
                <c:pt idx="3865">
                  <c:v>42013</c:v>
                </c:pt>
                <c:pt idx="3866">
                  <c:v>42012</c:v>
                </c:pt>
                <c:pt idx="3867">
                  <c:v>42011</c:v>
                </c:pt>
                <c:pt idx="3868">
                  <c:v>42010</c:v>
                </c:pt>
                <c:pt idx="3869">
                  <c:v>42009</c:v>
                </c:pt>
                <c:pt idx="3870">
                  <c:v>42008</c:v>
                </c:pt>
                <c:pt idx="3871">
                  <c:v>42007</c:v>
                </c:pt>
                <c:pt idx="3872">
                  <c:v>42006</c:v>
                </c:pt>
                <c:pt idx="3873">
                  <c:v>42005</c:v>
                </c:pt>
                <c:pt idx="3874">
                  <c:v>42004</c:v>
                </c:pt>
                <c:pt idx="3875">
                  <c:v>42003</c:v>
                </c:pt>
                <c:pt idx="3876">
                  <c:v>42002</c:v>
                </c:pt>
                <c:pt idx="3877">
                  <c:v>42001</c:v>
                </c:pt>
                <c:pt idx="3878">
                  <c:v>42000</c:v>
                </c:pt>
                <c:pt idx="3879">
                  <c:v>41999</c:v>
                </c:pt>
                <c:pt idx="3880">
                  <c:v>41998</c:v>
                </c:pt>
                <c:pt idx="3881">
                  <c:v>41997</c:v>
                </c:pt>
                <c:pt idx="3882">
                  <c:v>41996</c:v>
                </c:pt>
                <c:pt idx="3883">
                  <c:v>41995</c:v>
                </c:pt>
                <c:pt idx="3884">
                  <c:v>41994</c:v>
                </c:pt>
                <c:pt idx="3885">
                  <c:v>41993</c:v>
                </c:pt>
                <c:pt idx="3886">
                  <c:v>41992</c:v>
                </c:pt>
                <c:pt idx="3887">
                  <c:v>41991</c:v>
                </c:pt>
                <c:pt idx="3888">
                  <c:v>41990</c:v>
                </c:pt>
                <c:pt idx="3889">
                  <c:v>41989</c:v>
                </c:pt>
                <c:pt idx="3890">
                  <c:v>41988</c:v>
                </c:pt>
                <c:pt idx="3891">
                  <c:v>41987</c:v>
                </c:pt>
                <c:pt idx="3892">
                  <c:v>41986</c:v>
                </c:pt>
                <c:pt idx="3893">
                  <c:v>41985</c:v>
                </c:pt>
                <c:pt idx="3894">
                  <c:v>41984</c:v>
                </c:pt>
                <c:pt idx="3895">
                  <c:v>41983</c:v>
                </c:pt>
                <c:pt idx="3896">
                  <c:v>41982</c:v>
                </c:pt>
                <c:pt idx="3897">
                  <c:v>41981</c:v>
                </c:pt>
                <c:pt idx="3898">
                  <c:v>41980</c:v>
                </c:pt>
                <c:pt idx="3899">
                  <c:v>41979</c:v>
                </c:pt>
                <c:pt idx="3900">
                  <c:v>41978</c:v>
                </c:pt>
                <c:pt idx="3901">
                  <c:v>41977</c:v>
                </c:pt>
                <c:pt idx="3902">
                  <c:v>41976</c:v>
                </c:pt>
                <c:pt idx="3903">
                  <c:v>41975</c:v>
                </c:pt>
                <c:pt idx="3904">
                  <c:v>41974</c:v>
                </c:pt>
                <c:pt idx="3905">
                  <c:v>41973</c:v>
                </c:pt>
                <c:pt idx="3906">
                  <c:v>41972</c:v>
                </c:pt>
                <c:pt idx="3907">
                  <c:v>41971</c:v>
                </c:pt>
                <c:pt idx="3908">
                  <c:v>41970</c:v>
                </c:pt>
                <c:pt idx="3909">
                  <c:v>41969</c:v>
                </c:pt>
                <c:pt idx="3910">
                  <c:v>41968</c:v>
                </c:pt>
                <c:pt idx="3911">
                  <c:v>41967</c:v>
                </c:pt>
                <c:pt idx="3912">
                  <c:v>41966</c:v>
                </c:pt>
                <c:pt idx="3913">
                  <c:v>41965</c:v>
                </c:pt>
                <c:pt idx="3914">
                  <c:v>41964</c:v>
                </c:pt>
                <c:pt idx="3915">
                  <c:v>41963</c:v>
                </c:pt>
                <c:pt idx="3916">
                  <c:v>41962</c:v>
                </c:pt>
                <c:pt idx="3917">
                  <c:v>41961</c:v>
                </c:pt>
                <c:pt idx="3918">
                  <c:v>41960</c:v>
                </c:pt>
                <c:pt idx="3919">
                  <c:v>41959</c:v>
                </c:pt>
                <c:pt idx="3920">
                  <c:v>41958</c:v>
                </c:pt>
                <c:pt idx="3921">
                  <c:v>41957</c:v>
                </c:pt>
                <c:pt idx="3922">
                  <c:v>41956</c:v>
                </c:pt>
                <c:pt idx="3923">
                  <c:v>41955</c:v>
                </c:pt>
                <c:pt idx="3924">
                  <c:v>41954</c:v>
                </c:pt>
                <c:pt idx="3925">
                  <c:v>41953</c:v>
                </c:pt>
                <c:pt idx="3926">
                  <c:v>41952</c:v>
                </c:pt>
                <c:pt idx="3927">
                  <c:v>41951</c:v>
                </c:pt>
                <c:pt idx="3928">
                  <c:v>41950</c:v>
                </c:pt>
                <c:pt idx="3929">
                  <c:v>41949</c:v>
                </c:pt>
                <c:pt idx="3930">
                  <c:v>41948</c:v>
                </c:pt>
                <c:pt idx="3931">
                  <c:v>41947</c:v>
                </c:pt>
                <c:pt idx="3932">
                  <c:v>41946</c:v>
                </c:pt>
                <c:pt idx="3933">
                  <c:v>41945</c:v>
                </c:pt>
                <c:pt idx="3934">
                  <c:v>41944</c:v>
                </c:pt>
                <c:pt idx="3935">
                  <c:v>41943</c:v>
                </c:pt>
                <c:pt idx="3936">
                  <c:v>41942</c:v>
                </c:pt>
                <c:pt idx="3937">
                  <c:v>41941</c:v>
                </c:pt>
                <c:pt idx="3938">
                  <c:v>41940</c:v>
                </c:pt>
                <c:pt idx="3939">
                  <c:v>41939</c:v>
                </c:pt>
                <c:pt idx="3940">
                  <c:v>41938</c:v>
                </c:pt>
                <c:pt idx="3941">
                  <c:v>41937</c:v>
                </c:pt>
                <c:pt idx="3942">
                  <c:v>41936</c:v>
                </c:pt>
                <c:pt idx="3943">
                  <c:v>41935</c:v>
                </c:pt>
                <c:pt idx="3944">
                  <c:v>41934</c:v>
                </c:pt>
                <c:pt idx="3945">
                  <c:v>41933</c:v>
                </c:pt>
                <c:pt idx="3946">
                  <c:v>41932</c:v>
                </c:pt>
                <c:pt idx="3947">
                  <c:v>41931</c:v>
                </c:pt>
                <c:pt idx="3948">
                  <c:v>41930</c:v>
                </c:pt>
                <c:pt idx="3949">
                  <c:v>41929</c:v>
                </c:pt>
                <c:pt idx="3950">
                  <c:v>41928</c:v>
                </c:pt>
                <c:pt idx="3951">
                  <c:v>41927</c:v>
                </c:pt>
                <c:pt idx="3952">
                  <c:v>41926</c:v>
                </c:pt>
                <c:pt idx="3953">
                  <c:v>41925</c:v>
                </c:pt>
                <c:pt idx="3954">
                  <c:v>41924</c:v>
                </c:pt>
                <c:pt idx="3955">
                  <c:v>41923</c:v>
                </c:pt>
                <c:pt idx="3956">
                  <c:v>41922</c:v>
                </c:pt>
                <c:pt idx="3957">
                  <c:v>41921</c:v>
                </c:pt>
                <c:pt idx="3958">
                  <c:v>41920</c:v>
                </c:pt>
                <c:pt idx="3959">
                  <c:v>41919</c:v>
                </c:pt>
                <c:pt idx="3960">
                  <c:v>41918</c:v>
                </c:pt>
                <c:pt idx="3961">
                  <c:v>41917</c:v>
                </c:pt>
                <c:pt idx="3962">
                  <c:v>41916</c:v>
                </c:pt>
                <c:pt idx="3963">
                  <c:v>41915</c:v>
                </c:pt>
                <c:pt idx="3964">
                  <c:v>41914</c:v>
                </c:pt>
                <c:pt idx="3965">
                  <c:v>41913</c:v>
                </c:pt>
                <c:pt idx="3966">
                  <c:v>41912</c:v>
                </c:pt>
                <c:pt idx="3967">
                  <c:v>41911</c:v>
                </c:pt>
                <c:pt idx="3968">
                  <c:v>41910</c:v>
                </c:pt>
                <c:pt idx="3969">
                  <c:v>41909</c:v>
                </c:pt>
                <c:pt idx="3970">
                  <c:v>41908</c:v>
                </c:pt>
                <c:pt idx="3971">
                  <c:v>41907</c:v>
                </c:pt>
                <c:pt idx="3972">
                  <c:v>41906</c:v>
                </c:pt>
                <c:pt idx="3973">
                  <c:v>41905</c:v>
                </c:pt>
                <c:pt idx="3974">
                  <c:v>41904</c:v>
                </c:pt>
                <c:pt idx="3975">
                  <c:v>41903</c:v>
                </c:pt>
                <c:pt idx="3976">
                  <c:v>41902</c:v>
                </c:pt>
                <c:pt idx="3977">
                  <c:v>41901</c:v>
                </c:pt>
                <c:pt idx="3978">
                  <c:v>41900</c:v>
                </c:pt>
                <c:pt idx="3979">
                  <c:v>41899</c:v>
                </c:pt>
                <c:pt idx="3980">
                  <c:v>41898</c:v>
                </c:pt>
                <c:pt idx="3981">
                  <c:v>41897</c:v>
                </c:pt>
                <c:pt idx="3982">
                  <c:v>41896</c:v>
                </c:pt>
                <c:pt idx="3983">
                  <c:v>41895</c:v>
                </c:pt>
                <c:pt idx="3984">
                  <c:v>41894</c:v>
                </c:pt>
                <c:pt idx="3985">
                  <c:v>41893</c:v>
                </c:pt>
                <c:pt idx="3986">
                  <c:v>41892</c:v>
                </c:pt>
                <c:pt idx="3987">
                  <c:v>41891</c:v>
                </c:pt>
                <c:pt idx="3988">
                  <c:v>41890</c:v>
                </c:pt>
                <c:pt idx="3989">
                  <c:v>41889</c:v>
                </c:pt>
                <c:pt idx="3990">
                  <c:v>41888</c:v>
                </c:pt>
                <c:pt idx="3991">
                  <c:v>41887</c:v>
                </c:pt>
                <c:pt idx="3992">
                  <c:v>41886</c:v>
                </c:pt>
                <c:pt idx="3993">
                  <c:v>41885</c:v>
                </c:pt>
                <c:pt idx="3994">
                  <c:v>41884</c:v>
                </c:pt>
                <c:pt idx="3995">
                  <c:v>41883</c:v>
                </c:pt>
                <c:pt idx="3996">
                  <c:v>41882</c:v>
                </c:pt>
                <c:pt idx="3997">
                  <c:v>41881</c:v>
                </c:pt>
                <c:pt idx="3998">
                  <c:v>41880</c:v>
                </c:pt>
                <c:pt idx="3999">
                  <c:v>41879</c:v>
                </c:pt>
                <c:pt idx="4000">
                  <c:v>41878</c:v>
                </c:pt>
                <c:pt idx="4001">
                  <c:v>41877</c:v>
                </c:pt>
                <c:pt idx="4002">
                  <c:v>41876</c:v>
                </c:pt>
                <c:pt idx="4003">
                  <c:v>41875</c:v>
                </c:pt>
                <c:pt idx="4004">
                  <c:v>41874</c:v>
                </c:pt>
                <c:pt idx="4005">
                  <c:v>41873</c:v>
                </c:pt>
                <c:pt idx="4006">
                  <c:v>41872</c:v>
                </c:pt>
                <c:pt idx="4007">
                  <c:v>41871</c:v>
                </c:pt>
                <c:pt idx="4008">
                  <c:v>41870</c:v>
                </c:pt>
                <c:pt idx="4009">
                  <c:v>41869</c:v>
                </c:pt>
                <c:pt idx="4010">
                  <c:v>41868</c:v>
                </c:pt>
                <c:pt idx="4011">
                  <c:v>41867</c:v>
                </c:pt>
                <c:pt idx="4012">
                  <c:v>41866</c:v>
                </c:pt>
                <c:pt idx="4013">
                  <c:v>41865</c:v>
                </c:pt>
                <c:pt idx="4014">
                  <c:v>41864</c:v>
                </c:pt>
                <c:pt idx="4015">
                  <c:v>41863</c:v>
                </c:pt>
                <c:pt idx="4016">
                  <c:v>41862</c:v>
                </c:pt>
                <c:pt idx="4017">
                  <c:v>41861</c:v>
                </c:pt>
                <c:pt idx="4018">
                  <c:v>41860</c:v>
                </c:pt>
                <c:pt idx="4019">
                  <c:v>41859</c:v>
                </c:pt>
                <c:pt idx="4020">
                  <c:v>41858</c:v>
                </c:pt>
                <c:pt idx="4021">
                  <c:v>41857</c:v>
                </c:pt>
                <c:pt idx="4022">
                  <c:v>41856</c:v>
                </c:pt>
                <c:pt idx="4023">
                  <c:v>41855</c:v>
                </c:pt>
                <c:pt idx="4024">
                  <c:v>41854</c:v>
                </c:pt>
                <c:pt idx="4025">
                  <c:v>41853</c:v>
                </c:pt>
                <c:pt idx="4026">
                  <c:v>41852</c:v>
                </c:pt>
                <c:pt idx="4027">
                  <c:v>41851</c:v>
                </c:pt>
                <c:pt idx="4028">
                  <c:v>41850</c:v>
                </c:pt>
                <c:pt idx="4029">
                  <c:v>41849</c:v>
                </c:pt>
                <c:pt idx="4030">
                  <c:v>41848</c:v>
                </c:pt>
                <c:pt idx="4031">
                  <c:v>41847</c:v>
                </c:pt>
                <c:pt idx="4032">
                  <c:v>41846</c:v>
                </c:pt>
                <c:pt idx="4033">
                  <c:v>41845</c:v>
                </c:pt>
                <c:pt idx="4034">
                  <c:v>41844</c:v>
                </c:pt>
                <c:pt idx="4035">
                  <c:v>41843</c:v>
                </c:pt>
                <c:pt idx="4036">
                  <c:v>41842</c:v>
                </c:pt>
                <c:pt idx="4037">
                  <c:v>41841</c:v>
                </c:pt>
                <c:pt idx="4038">
                  <c:v>41840</c:v>
                </c:pt>
                <c:pt idx="4039">
                  <c:v>41839</c:v>
                </c:pt>
                <c:pt idx="4040">
                  <c:v>41838</c:v>
                </c:pt>
                <c:pt idx="4041">
                  <c:v>41837</c:v>
                </c:pt>
                <c:pt idx="4042">
                  <c:v>41836</c:v>
                </c:pt>
                <c:pt idx="4043">
                  <c:v>41835</c:v>
                </c:pt>
                <c:pt idx="4044">
                  <c:v>41834</c:v>
                </c:pt>
                <c:pt idx="4045">
                  <c:v>41833</c:v>
                </c:pt>
                <c:pt idx="4046">
                  <c:v>41832</c:v>
                </c:pt>
                <c:pt idx="4047">
                  <c:v>41831</c:v>
                </c:pt>
                <c:pt idx="4048">
                  <c:v>41830</c:v>
                </c:pt>
                <c:pt idx="4049">
                  <c:v>41829</c:v>
                </c:pt>
                <c:pt idx="4050">
                  <c:v>41828</c:v>
                </c:pt>
                <c:pt idx="4051">
                  <c:v>41827</c:v>
                </c:pt>
                <c:pt idx="4052">
                  <c:v>41826</c:v>
                </c:pt>
                <c:pt idx="4053">
                  <c:v>41825</c:v>
                </c:pt>
                <c:pt idx="4054">
                  <c:v>41824</c:v>
                </c:pt>
                <c:pt idx="4055">
                  <c:v>41823</c:v>
                </c:pt>
                <c:pt idx="4056">
                  <c:v>41822</c:v>
                </c:pt>
                <c:pt idx="4057">
                  <c:v>41821</c:v>
                </c:pt>
                <c:pt idx="4058">
                  <c:v>41820</c:v>
                </c:pt>
                <c:pt idx="4059">
                  <c:v>41819</c:v>
                </c:pt>
                <c:pt idx="4060">
                  <c:v>41818</c:v>
                </c:pt>
                <c:pt idx="4061">
                  <c:v>41817</c:v>
                </c:pt>
                <c:pt idx="4062">
                  <c:v>41816</c:v>
                </c:pt>
                <c:pt idx="4063">
                  <c:v>41815</c:v>
                </c:pt>
                <c:pt idx="4064">
                  <c:v>41814</c:v>
                </c:pt>
                <c:pt idx="4065">
                  <c:v>41813</c:v>
                </c:pt>
                <c:pt idx="4066">
                  <c:v>41812</c:v>
                </c:pt>
                <c:pt idx="4067">
                  <c:v>41811</c:v>
                </c:pt>
                <c:pt idx="4068">
                  <c:v>41810</c:v>
                </c:pt>
                <c:pt idx="4069">
                  <c:v>41809</c:v>
                </c:pt>
                <c:pt idx="4070">
                  <c:v>41808</c:v>
                </c:pt>
                <c:pt idx="4071">
                  <c:v>41807</c:v>
                </c:pt>
                <c:pt idx="4072">
                  <c:v>41806</c:v>
                </c:pt>
                <c:pt idx="4073">
                  <c:v>41805</c:v>
                </c:pt>
                <c:pt idx="4074">
                  <c:v>41804</c:v>
                </c:pt>
                <c:pt idx="4075">
                  <c:v>41803</c:v>
                </c:pt>
                <c:pt idx="4076">
                  <c:v>41802</c:v>
                </c:pt>
                <c:pt idx="4077">
                  <c:v>41801</c:v>
                </c:pt>
                <c:pt idx="4078">
                  <c:v>41800</c:v>
                </c:pt>
                <c:pt idx="4079">
                  <c:v>41799</c:v>
                </c:pt>
                <c:pt idx="4080">
                  <c:v>41798</c:v>
                </c:pt>
                <c:pt idx="4081">
                  <c:v>41797</c:v>
                </c:pt>
                <c:pt idx="4082">
                  <c:v>41796</c:v>
                </c:pt>
                <c:pt idx="4083">
                  <c:v>41795</c:v>
                </c:pt>
                <c:pt idx="4084">
                  <c:v>41794</c:v>
                </c:pt>
                <c:pt idx="4085">
                  <c:v>41793</c:v>
                </c:pt>
                <c:pt idx="4086">
                  <c:v>41792</c:v>
                </c:pt>
                <c:pt idx="4087">
                  <c:v>41791</c:v>
                </c:pt>
                <c:pt idx="4088">
                  <c:v>41790</c:v>
                </c:pt>
                <c:pt idx="4089">
                  <c:v>41789</c:v>
                </c:pt>
                <c:pt idx="4090">
                  <c:v>41788</c:v>
                </c:pt>
                <c:pt idx="4091">
                  <c:v>41787</c:v>
                </c:pt>
                <c:pt idx="4092">
                  <c:v>41786</c:v>
                </c:pt>
                <c:pt idx="4093">
                  <c:v>41785</c:v>
                </c:pt>
                <c:pt idx="4094">
                  <c:v>41784</c:v>
                </c:pt>
                <c:pt idx="4095">
                  <c:v>41783</c:v>
                </c:pt>
                <c:pt idx="4096">
                  <c:v>41782</c:v>
                </c:pt>
                <c:pt idx="4097">
                  <c:v>41781</c:v>
                </c:pt>
                <c:pt idx="4098">
                  <c:v>41780</c:v>
                </c:pt>
                <c:pt idx="4099">
                  <c:v>41779</c:v>
                </c:pt>
                <c:pt idx="4100">
                  <c:v>41778</c:v>
                </c:pt>
                <c:pt idx="4101">
                  <c:v>41777</c:v>
                </c:pt>
                <c:pt idx="4102">
                  <c:v>41776</c:v>
                </c:pt>
                <c:pt idx="4103">
                  <c:v>41775</c:v>
                </c:pt>
                <c:pt idx="4104">
                  <c:v>41774</c:v>
                </c:pt>
                <c:pt idx="4105">
                  <c:v>41773</c:v>
                </c:pt>
                <c:pt idx="4106">
                  <c:v>41772</c:v>
                </c:pt>
                <c:pt idx="4107">
                  <c:v>41771</c:v>
                </c:pt>
                <c:pt idx="4108">
                  <c:v>41770</c:v>
                </c:pt>
                <c:pt idx="4109">
                  <c:v>41769</c:v>
                </c:pt>
                <c:pt idx="4110">
                  <c:v>41768</c:v>
                </c:pt>
                <c:pt idx="4111">
                  <c:v>41767</c:v>
                </c:pt>
                <c:pt idx="4112">
                  <c:v>41766</c:v>
                </c:pt>
                <c:pt idx="4113">
                  <c:v>41765</c:v>
                </c:pt>
                <c:pt idx="4114">
                  <c:v>41764</c:v>
                </c:pt>
                <c:pt idx="4115">
                  <c:v>41763</c:v>
                </c:pt>
                <c:pt idx="4116">
                  <c:v>41762</c:v>
                </c:pt>
                <c:pt idx="4117">
                  <c:v>41761</c:v>
                </c:pt>
                <c:pt idx="4118">
                  <c:v>41760</c:v>
                </c:pt>
                <c:pt idx="4119">
                  <c:v>41759</c:v>
                </c:pt>
                <c:pt idx="4120">
                  <c:v>41758</c:v>
                </c:pt>
                <c:pt idx="4121">
                  <c:v>41757</c:v>
                </c:pt>
                <c:pt idx="4122">
                  <c:v>41756</c:v>
                </c:pt>
                <c:pt idx="4123">
                  <c:v>41755</c:v>
                </c:pt>
                <c:pt idx="4124">
                  <c:v>41754</c:v>
                </c:pt>
                <c:pt idx="4125">
                  <c:v>41753</c:v>
                </c:pt>
                <c:pt idx="4126">
                  <c:v>41752</c:v>
                </c:pt>
                <c:pt idx="4127">
                  <c:v>41751</c:v>
                </c:pt>
                <c:pt idx="4128">
                  <c:v>41750</c:v>
                </c:pt>
                <c:pt idx="4129">
                  <c:v>41749</c:v>
                </c:pt>
                <c:pt idx="4130">
                  <c:v>41748</c:v>
                </c:pt>
                <c:pt idx="4131">
                  <c:v>41747</c:v>
                </c:pt>
                <c:pt idx="4132">
                  <c:v>41746</c:v>
                </c:pt>
                <c:pt idx="4133">
                  <c:v>41745</c:v>
                </c:pt>
                <c:pt idx="4134">
                  <c:v>41744</c:v>
                </c:pt>
                <c:pt idx="4135">
                  <c:v>41743</c:v>
                </c:pt>
                <c:pt idx="4136">
                  <c:v>41742</c:v>
                </c:pt>
                <c:pt idx="4137">
                  <c:v>41741</c:v>
                </c:pt>
                <c:pt idx="4138">
                  <c:v>41740</c:v>
                </c:pt>
                <c:pt idx="4139">
                  <c:v>41739</c:v>
                </c:pt>
                <c:pt idx="4140">
                  <c:v>41738</c:v>
                </c:pt>
                <c:pt idx="4141">
                  <c:v>41737</c:v>
                </c:pt>
                <c:pt idx="4142">
                  <c:v>41736</c:v>
                </c:pt>
                <c:pt idx="4143">
                  <c:v>41735</c:v>
                </c:pt>
                <c:pt idx="4144">
                  <c:v>41734</c:v>
                </c:pt>
                <c:pt idx="4145">
                  <c:v>41733</c:v>
                </c:pt>
                <c:pt idx="4146">
                  <c:v>41732</c:v>
                </c:pt>
                <c:pt idx="4147">
                  <c:v>41731</c:v>
                </c:pt>
                <c:pt idx="4148">
                  <c:v>41730</c:v>
                </c:pt>
                <c:pt idx="4149">
                  <c:v>41729</c:v>
                </c:pt>
                <c:pt idx="4150">
                  <c:v>41728</c:v>
                </c:pt>
                <c:pt idx="4151">
                  <c:v>41727</c:v>
                </c:pt>
                <c:pt idx="4152">
                  <c:v>41726</c:v>
                </c:pt>
                <c:pt idx="4153">
                  <c:v>41725</c:v>
                </c:pt>
                <c:pt idx="4154">
                  <c:v>41724</c:v>
                </c:pt>
                <c:pt idx="4155">
                  <c:v>41723</c:v>
                </c:pt>
                <c:pt idx="4156">
                  <c:v>41722</c:v>
                </c:pt>
                <c:pt idx="4157">
                  <c:v>41721</c:v>
                </c:pt>
                <c:pt idx="4158">
                  <c:v>41720</c:v>
                </c:pt>
                <c:pt idx="4159">
                  <c:v>41719</c:v>
                </c:pt>
                <c:pt idx="4160">
                  <c:v>41718</c:v>
                </c:pt>
                <c:pt idx="4161">
                  <c:v>41717</c:v>
                </c:pt>
                <c:pt idx="4162">
                  <c:v>41716</c:v>
                </c:pt>
                <c:pt idx="4163">
                  <c:v>41715</c:v>
                </c:pt>
                <c:pt idx="4164">
                  <c:v>41714</c:v>
                </c:pt>
                <c:pt idx="4165">
                  <c:v>41713</c:v>
                </c:pt>
                <c:pt idx="4166">
                  <c:v>41712</c:v>
                </c:pt>
                <c:pt idx="4167">
                  <c:v>41711</c:v>
                </c:pt>
                <c:pt idx="4168">
                  <c:v>41710</c:v>
                </c:pt>
                <c:pt idx="4169">
                  <c:v>41709</c:v>
                </c:pt>
                <c:pt idx="4170">
                  <c:v>41708</c:v>
                </c:pt>
                <c:pt idx="4171">
                  <c:v>41707</c:v>
                </c:pt>
                <c:pt idx="4172">
                  <c:v>41706</c:v>
                </c:pt>
                <c:pt idx="4173">
                  <c:v>41705</c:v>
                </c:pt>
                <c:pt idx="4174">
                  <c:v>41704</c:v>
                </c:pt>
                <c:pt idx="4175">
                  <c:v>41703</c:v>
                </c:pt>
                <c:pt idx="4176">
                  <c:v>41702</c:v>
                </c:pt>
                <c:pt idx="4177">
                  <c:v>41701</c:v>
                </c:pt>
                <c:pt idx="4178">
                  <c:v>41700</c:v>
                </c:pt>
                <c:pt idx="4179">
                  <c:v>41699</c:v>
                </c:pt>
                <c:pt idx="4180">
                  <c:v>41698</c:v>
                </c:pt>
                <c:pt idx="4181">
                  <c:v>41697</c:v>
                </c:pt>
                <c:pt idx="4182">
                  <c:v>41696</c:v>
                </c:pt>
                <c:pt idx="4183">
                  <c:v>41695</c:v>
                </c:pt>
                <c:pt idx="4184">
                  <c:v>41694</c:v>
                </c:pt>
                <c:pt idx="4185">
                  <c:v>41693</c:v>
                </c:pt>
                <c:pt idx="4186">
                  <c:v>41692</c:v>
                </c:pt>
                <c:pt idx="4187">
                  <c:v>41691</c:v>
                </c:pt>
                <c:pt idx="4188">
                  <c:v>41690</c:v>
                </c:pt>
                <c:pt idx="4189">
                  <c:v>41689</c:v>
                </c:pt>
                <c:pt idx="4190">
                  <c:v>41688</c:v>
                </c:pt>
                <c:pt idx="4191">
                  <c:v>41687</c:v>
                </c:pt>
                <c:pt idx="4192">
                  <c:v>41686</c:v>
                </c:pt>
                <c:pt idx="4193">
                  <c:v>41685</c:v>
                </c:pt>
                <c:pt idx="4194">
                  <c:v>41684</c:v>
                </c:pt>
                <c:pt idx="4195">
                  <c:v>41683</c:v>
                </c:pt>
                <c:pt idx="4196">
                  <c:v>41682</c:v>
                </c:pt>
                <c:pt idx="4197">
                  <c:v>41681</c:v>
                </c:pt>
                <c:pt idx="4198">
                  <c:v>41680</c:v>
                </c:pt>
                <c:pt idx="4199">
                  <c:v>41679</c:v>
                </c:pt>
                <c:pt idx="4200">
                  <c:v>41678</c:v>
                </c:pt>
                <c:pt idx="4201">
                  <c:v>41677</c:v>
                </c:pt>
                <c:pt idx="4202">
                  <c:v>41676</c:v>
                </c:pt>
                <c:pt idx="4203">
                  <c:v>41675</c:v>
                </c:pt>
                <c:pt idx="4204">
                  <c:v>41674</c:v>
                </c:pt>
                <c:pt idx="4205">
                  <c:v>41673</c:v>
                </c:pt>
                <c:pt idx="4206">
                  <c:v>41672</c:v>
                </c:pt>
                <c:pt idx="4207">
                  <c:v>41671</c:v>
                </c:pt>
                <c:pt idx="4208">
                  <c:v>41670</c:v>
                </c:pt>
                <c:pt idx="4209">
                  <c:v>41669</c:v>
                </c:pt>
                <c:pt idx="4210">
                  <c:v>41668</c:v>
                </c:pt>
                <c:pt idx="4211">
                  <c:v>41667</c:v>
                </c:pt>
                <c:pt idx="4212">
                  <c:v>41666</c:v>
                </c:pt>
                <c:pt idx="4213">
                  <c:v>41665</c:v>
                </c:pt>
                <c:pt idx="4214">
                  <c:v>41664</c:v>
                </c:pt>
                <c:pt idx="4215">
                  <c:v>41663</c:v>
                </c:pt>
                <c:pt idx="4216">
                  <c:v>41662</c:v>
                </c:pt>
                <c:pt idx="4217">
                  <c:v>41661</c:v>
                </c:pt>
                <c:pt idx="4218">
                  <c:v>41660</c:v>
                </c:pt>
                <c:pt idx="4219">
                  <c:v>41659</c:v>
                </c:pt>
                <c:pt idx="4220">
                  <c:v>41658</c:v>
                </c:pt>
                <c:pt idx="4221">
                  <c:v>41657</c:v>
                </c:pt>
                <c:pt idx="4222">
                  <c:v>41656</c:v>
                </c:pt>
                <c:pt idx="4223">
                  <c:v>41655</c:v>
                </c:pt>
                <c:pt idx="4224">
                  <c:v>41654</c:v>
                </c:pt>
                <c:pt idx="4225">
                  <c:v>41653</c:v>
                </c:pt>
                <c:pt idx="4226">
                  <c:v>41652</c:v>
                </c:pt>
                <c:pt idx="4227">
                  <c:v>41651</c:v>
                </c:pt>
                <c:pt idx="4228">
                  <c:v>41650</c:v>
                </c:pt>
                <c:pt idx="4229">
                  <c:v>41649</c:v>
                </c:pt>
                <c:pt idx="4230">
                  <c:v>41648</c:v>
                </c:pt>
                <c:pt idx="4231">
                  <c:v>41647</c:v>
                </c:pt>
                <c:pt idx="4232">
                  <c:v>41646</c:v>
                </c:pt>
                <c:pt idx="4233">
                  <c:v>41645</c:v>
                </c:pt>
                <c:pt idx="4234">
                  <c:v>41644</c:v>
                </c:pt>
                <c:pt idx="4235">
                  <c:v>41643</c:v>
                </c:pt>
                <c:pt idx="4236">
                  <c:v>41642</c:v>
                </c:pt>
                <c:pt idx="4237">
                  <c:v>41641</c:v>
                </c:pt>
                <c:pt idx="4238">
                  <c:v>41640</c:v>
                </c:pt>
                <c:pt idx="4239">
                  <c:v>41639</c:v>
                </c:pt>
                <c:pt idx="4240">
                  <c:v>41638</c:v>
                </c:pt>
                <c:pt idx="4241">
                  <c:v>41637</c:v>
                </c:pt>
                <c:pt idx="4242">
                  <c:v>41636</c:v>
                </c:pt>
                <c:pt idx="4243">
                  <c:v>41635</c:v>
                </c:pt>
                <c:pt idx="4244">
                  <c:v>41634</c:v>
                </c:pt>
                <c:pt idx="4245">
                  <c:v>41633</c:v>
                </c:pt>
                <c:pt idx="4246">
                  <c:v>41632</c:v>
                </c:pt>
                <c:pt idx="4247">
                  <c:v>41631</c:v>
                </c:pt>
                <c:pt idx="4248">
                  <c:v>41630</c:v>
                </c:pt>
                <c:pt idx="4249">
                  <c:v>41629</c:v>
                </c:pt>
                <c:pt idx="4250">
                  <c:v>41628</c:v>
                </c:pt>
                <c:pt idx="4251">
                  <c:v>41627</c:v>
                </c:pt>
                <c:pt idx="4252">
                  <c:v>41626</c:v>
                </c:pt>
                <c:pt idx="4253">
                  <c:v>41625</c:v>
                </c:pt>
                <c:pt idx="4254">
                  <c:v>41624</c:v>
                </c:pt>
                <c:pt idx="4255">
                  <c:v>41623</c:v>
                </c:pt>
                <c:pt idx="4256">
                  <c:v>41622</c:v>
                </c:pt>
                <c:pt idx="4257">
                  <c:v>41621</c:v>
                </c:pt>
                <c:pt idx="4258">
                  <c:v>41620</c:v>
                </c:pt>
                <c:pt idx="4259">
                  <c:v>41619</c:v>
                </c:pt>
                <c:pt idx="4260">
                  <c:v>41618</c:v>
                </c:pt>
                <c:pt idx="4261">
                  <c:v>41617</c:v>
                </c:pt>
                <c:pt idx="4262">
                  <c:v>41616</c:v>
                </c:pt>
                <c:pt idx="4263">
                  <c:v>41615</c:v>
                </c:pt>
                <c:pt idx="4264">
                  <c:v>41614</c:v>
                </c:pt>
                <c:pt idx="4265">
                  <c:v>41613</c:v>
                </c:pt>
                <c:pt idx="4266">
                  <c:v>41612</c:v>
                </c:pt>
                <c:pt idx="4267">
                  <c:v>41611</c:v>
                </c:pt>
                <c:pt idx="4268">
                  <c:v>41610</c:v>
                </c:pt>
                <c:pt idx="4269">
                  <c:v>41609</c:v>
                </c:pt>
                <c:pt idx="4270">
                  <c:v>41608</c:v>
                </c:pt>
                <c:pt idx="4271">
                  <c:v>41607</c:v>
                </c:pt>
                <c:pt idx="4272">
                  <c:v>41606</c:v>
                </c:pt>
                <c:pt idx="4273">
                  <c:v>41605</c:v>
                </c:pt>
                <c:pt idx="4274">
                  <c:v>41604</c:v>
                </c:pt>
                <c:pt idx="4275">
                  <c:v>41603</c:v>
                </c:pt>
                <c:pt idx="4276">
                  <c:v>41602</c:v>
                </c:pt>
                <c:pt idx="4277">
                  <c:v>41601</c:v>
                </c:pt>
                <c:pt idx="4278">
                  <c:v>41600</c:v>
                </c:pt>
                <c:pt idx="4279">
                  <c:v>41599</c:v>
                </c:pt>
                <c:pt idx="4280">
                  <c:v>41598</c:v>
                </c:pt>
                <c:pt idx="4281">
                  <c:v>41597</c:v>
                </c:pt>
                <c:pt idx="4282">
                  <c:v>41596</c:v>
                </c:pt>
                <c:pt idx="4283">
                  <c:v>41595</c:v>
                </c:pt>
                <c:pt idx="4284">
                  <c:v>41594</c:v>
                </c:pt>
                <c:pt idx="4285">
                  <c:v>41593</c:v>
                </c:pt>
                <c:pt idx="4286">
                  <c:v>41592</c:v>
                </c:pt>
                <c:pt idx="4287">
                  <c:v>41591</c:v>
                </c:pt>
                <c:pt idx="4288">
                  <c:v>41590</c:v>
                </c:pt>
                <c:pt idx="4289">
                  <c:v>41589</c:v>
                </c:pt>
                <c:pt idx="4290">
                  <c:v>41588</c:v>
                </c:pt>
                <c:pt idx="4291">
                  <c:v>41587</c:v>
                </c:pt>
                <c:pt idx="4292">
                  <c:v>41586</c:v>
                </c:pt>
                <c:pt idx="4293">
                  <c:v>41585</c:v>
                </c:pt>
                <c:pt idx="4294">
                  <c:v>41584</c:v>
                </c:pt>
                <c:pt idx="4295">
                  <c:v>41583</c:v>
                </c:pt>
                <c:pt idx="4296">
                  <c:v>41582</c:v>
                </c:pt>
                <c:pt idx="4297">
                  <c:v>41581</c:v>
                </c:pt>
                <c:pt idx="4298">
                  <c:v>41580</c:v>
                </c:pt>
                <c:pt idx="4299">
                  <c:v>41579</c:v>
                </c:pt>
                <c:pt idx="4300">
                  <c:v>41578</c:v>
                </c:pt>
                <c:pt idx="4301">
                  <c:v>41577</c:v>
                </c:pt>
                <c:pt idx="4302">
                  <c:v>41576</c:v>
                </c:pt>
                <c:pt idx="4303">
                  <c:v>41575</c:v>
                </c:pt>
                <c:pt idx="4304">
                  <c:v>41574</c:v>
                </c:pt>
                <c:pt idx="4305">
                  <c:v>41573</c:v>
                </c:pt>
                <c:pt idx="4306">
                  <c:v>41572</c:v>
                </c:pt>
                <c:pt idx="4307">
                  <c:v>41571</c:v>
                </c:pt>
                <c:pt idx="4308">
                  <c:v>41570</c:v>
                </c:pt>
                <c:pt idx="4309">
                  <c:v>41569</c:v>
                </c:pt>
                <c:pt idx="4310">
                  <c:v>41568</c:v>
                </c:pt>
                <c:pt idx="4311">
                  <c:v>41567</c:v>
                </c:pt>
                <c:pt idx="4312">
                  <c:v>41566</c:v>
                </c:pt>
                <c:pt idx="4313">
                  <c:v>41565</c:v>
                </c:pt>
                <c:pt idx="4314">
                  <c:v>41564</c:v>
                </c:pt>
                <c:pt idx="4315">
                  <c:v>41563</c:v>
                </c:pt>
                <c:pt idx="4316">
                  <c:v>41562</c:v>
                </c:pt>
                <c:pt idx="4317">
                  <c:v>41561</c:v>
                </c:pt>
                <c:pt idx="4318">
                  <c:v>41560</c:v>
                </c:pt>
                <c:pt idx="4319">
                  <c:v>41559</c:v>
                </c:pt>
                <c:pt idx="4320">
                  <c:v>41558</c:v>
                </c:pt>
                <c:pt idx="4321">
                  <c:v>41557</c:v>
                </c:pt>
                <c:pt idx="4322">
                  <c:v>41556</c:v>
                </c:pt>
                <c:pt idx="4323">
                  <c:v>41555</c:v>
                </c:pt>
                <c:pt idx="4324">
                  <c:v>41554</c:v>
                </c:pt>
                <c:pt idx="4325">
                  <c:v>41553</c:v>
                </c:pt>
                <c:pt idx="4326">
                  <c:v>41552</c:v>
                </c:pt>
                <c:pt idx="4327">
                  <c:v>41551</c:v>
                </c:pt>
                <c:pt idx="4328">
                  <c:v>41550</c:v>
                </c:pt>
                <c:pt idx="4329">
                  <c:v>41549</c:v>
                </c:pt>
                <c:pt idx="4330">
                  <c:v>41548</c:v>
                </c:pt>
                <c:pt idx="4331">
                  <c:v>41547</c:v>
                </c:pt>
                <c:pt idx="4332">
                  <c:v>41546</c:v>
                </c:pt>
                <c:pt idx="4333">
                  <c:v>41545</c:v>
                </c:pt>
                <c:pt idx="4334">
                  <c:v>41544</c:v>
                </c:pt>
                <c:pt idx="4335">
                  <c:v>41543</c:v>
                </c:pt>
                <c:pt idx="4336">
                  <c:v>41542</c:v>
                </c:pt>
                <c:pt idx="4337">
                  <c:v>41541</c:v>
                </c:pt>
                <c:pt idx="4338">
                  <c:v>41540</c:v>
                </c:pt>
                <c:pt idx="4339">
                  <c:v>41539</c:v>
                </c:pt>
                <c:pt idx="4340">
                  <c:v>41538</c:v>
                </c:pt>
                <c:pt idx="4341">
                  <c:v>41537</c:v>
                </c:pt>
                <c:pt idx="4342">
                  <c:v>41536</c:v>
                </c:pt>
                <c:pt idx="4343">
                  <c:v>41535</c:v>
                </c:pt>
                <c:pt idx="4344">
                  <c:v>41534</c:v>
                </c:pt>
                <c:pt idx="4345">
                  <c:v>41533</c:v>
                </c:pt>
                <c:pt idx="4346">
                  <c:v>41532</c:v>
                </c:pt>
                <c:pt idx="4347">
                  <c:v>41531</c:v>
                </c:pt>
                <c:pt idx="4348">
                  <c:v>41530</c:v>
                </c:pt>
                <c:pt idx="4349">
                  <c:v>41529</c:v>
                </c:pt>
                <c:pt idx="4350">
                  <c:v>41528</c:v>
                </c:pt>
                <c:pt idx="4351">
                  <c:v>41527</c:v>
                </c:pt>
                <c:pt idx="4352">
                  <c:v>41526</c:v>
                </c:pt>
                <c:pt idx="4353">
                  <c:v>41525</c:v>
                </c:pt>
                <c:pt idx="4354">
                  <c:v>41524</c:v>
                </c:pt>
                <c:pt idx="4355">
                  <c:v>41523</c:v>
                </c:pt>
                <c:pt idx="4356">
                  <c:v>41522</c:v>
                </c:pt>
                <c:pt idx="4357">
                  <c:v>41521</c:v>
                </c:pt>
                <c:pt idx="4358">
                  <c:v>41520</c:v>
                </c:pt>
                <c:pt idx="4359">
                  <c:v>41519</c:v>
                </c:pt>
                <c:pt idx="4360">
                  <c:v>41518</c:v>
                </c:pt>
                <c:pt idx="4361">
                  <c:v>41517</c:v>
                </c:pt>
                <c:pt idx="4362">
                  <c:v>41516</c:v>
                </c:pt>
                <c:pt idx="4363">
                  <c:v>41515</c:v>
                </c:pt>
                <c:pt idx="4364">
                  <c:v>41514</c:v>
                </c:pt>
                <c:pt idx="4365">
                  <c:v>41513</c:v>
                </c:pt>
                <c:pt idx="4366">
                  <c:v>41512</c:v>
                </c:pt>
                <c:pt idx="4367">
                  <c:v>41511</c:v>
                </c:pt>
                <c:pt idx="4368">
                  <c:v>41510</c:v>
                </c:pt>
                <c:pt idx="4369">
                  <c:v>41509</c:v>
                </c:pt>
                <c:pt idx="4370">
                  <c:v>41508</c:v>
                </c:pt>
                <c:pt idx="4371">
                  <c:v>41507</c:v>
                </c:pt>
                <c:pt idx="4372">
                  <c:v>41506</c:v>
                </c:pt>
                <c:pt idx="4373">
                  <c:v>41505</c:v>
                </c:pt>
                <c:pt idx="4374">
                  <c:v>41504</c:v>
                </c:pt>
                <c:pt idx="4375">
                  <c:v>41503</c:v>
                </c:pt>
                <c:pt idx="4376">
                  <c:v>41502</c:v>
                </c:pt>
                <c:pt idx="4377">
                  <c:v>41501</c:v>
                </c:pt>
                <c:pt idx="4378">
                  <c:v>41500</c:v>
                </c:pt>
                <c:pt idx="4379">
                  <c:v>41499</c:v>
                </c:pt>
                <c:pt idx="4380">
                  <c:v>41498</c:v>
                </c:pt>
                <c:pt idx="4381">
                  <c:v>41497</c:v>
                </c:pt>
                <c:pt idx="4382">
                  <c:v>41496</c:v>
                </c:pt>
                <c:pt idx="4383">
                  <c:v>41495</c:v>
                </c:pt>
                <c:pt idx="4384">
                  <c:v>41494</c:v>
                </c:pt>
                <c:pt idx="4385">
                  <c:v>41493</c:v>
                </c:pt>
                <c:pt idx="4386">
                  <c:v>41492</c:v>
                </c:pt>
                <c:pt idx="4387">
                  <c:v>41491</c:v>
                </c:pt>
                <c:pt idx="4388">
                  <c:v>41490</c:v>
                </c:pt>
                <c:pt idx="4389">
                  <c:v>41489</c:v>
                </c:pt>
                <c:pt idx="4390">
                  <c:v>41488</c:v>
                </c:pt>
                <c:pt idx="4391">
                  <c:v>41487</c:v>
                </c:pt>
                <c:pt idx="4392">
                  <c:v>41486</c:v>
                </c:pt>
                <c:pt idx="4393">
                  <c:v>41485</c:v>
                </c:pt>
                <c:pt idx="4394">
                  <c:v>41484</c:v>
                </c:pt>
                <c:pt idx="4395">
                  <c:v>41483</c:v>
                </c:pt>
                <c:pt idx="4396">
                  <c:v>41482</c:v>
                </c:pt>
                <c:pt idx="4397">
                  <c:v>41481</c:v>
                </c:pt>
                <c:pt idx="4398">
                  <c:v>41480</c:v>
                </c:pt>
                <c:pt idx="4399">
                  <c:v>41479</c:v>
                </c:pt>
                <c:pt idx="4400">
                  <c:v>41478</c:v>
                </c:pt>
                <c:pt idx="4401">
                  <c:v>41477</c:v>
                </c:pt>
                <c:pt idx="4402">
                  <c:v>41476</c:v>
                </c:pt>
                <c:pt idx="4403">
                  <c:v>41475</c:v>
                </c:pt>
                <c:pt idx="4404">
                  <c:v>41474</c:v>
                </c:pt>
                <c:pt idx="4405">
                  <c:v>41473</c:v>
                </c:pt>
                <c:pt idx="4406">
                  <c:v>41472</c:v>
                </c:pt>
                <c:pt idx="4407">
                  <c:v>41471</c:v>
                </c:pt>
                <c:pt idx="4408">
                  <c:v>41470</c:v>
                </c:pt>
                <c:pt idx="4409">
                  <c:v>41469</c:v>
                </c:pt>
                <c:pt idx="4410">
                  <c:v>41468</c:v>
                </c:pt>
                <c:pt idx="4411">
                  <c:v>41467</c:v>
                </c:pt>
                <c:pt idx="4412">
                  <c:v>41466</c:v>
                </c:pt>
                <c:pt idx="4413">
                  <c:v>41465</c:v>
                </c:pt>
                <c:pt idx="4414">
                  <c:v>41464</c:v>
                </c:pt>
                <c:pt idx="4415">
                  <c:v>41463</c:v>
                </c:pt>
                <c:pt idx="4416">
                  <c:v>41462</c:v>
                </c:pt>
                <c:pt idx="4417">
                  <c:v>41461</c:v>
                </c:pt>
                <c:pt idx="4418">
                  <c:v>41460</c:v>
                </c:pt>
                <c:pt idx="4419">
                  <c:v>41459</c:v>
                </c:pt>
                <c:pt idx="4420">
                  <c:v>41458</c:v>
                </c:pt>
                <c:pt idx="4421">
                  <c:v>41457</c:v>
                </c:pt>
                <c:pt idx="4422">
                  <c:v>41456</c:v>
                </c:pt>
                <c:pt idx="4423">
                  <c:v>41455</c:v>
                </c:pt>
                <c:pt idx="4424">
                  <c:v>41454</c:v>
                </c:pt>
                <c:pt idx="4425">
                  <c:v>41453</c:v>
                </c:pt>
                <c:pt idx="4426">
                  <c:v>41452</c:v>
                </c:pt>
                <c:pt idx="4427">
                  <c:v>41451</c:v>
                </c:pt>
                <c:pt idx="4428">
                  <c:v>41450</c:v>
                </c:pt>
                <c:pt idx="4429">
                  <c:v>41449</c:v>
                </c:pt>
                <c:pt idx="4430">
                  <c:v>41448</c:v>
                </c:pt>
                <c:pt idx="4431">
                  <c:v>41447</c:v>
                </c:pt>
                <c:pt idx="4432">
                  <c:v>41446</c:v>
                </c:pt>
                <c:pt idx="4433">
                  <c:v>41445</c:v>
                </c:pt>
                <c:pt idx="4434">
                  <c:v>41444</c:v>
                </c:pt>
                <c:pt idx="4435">
                  <c:v>41443</c:v>
                </c:pt>
                <c:pt idx="4436">
                  <c:v>41442</c:v>
                </c:pt>
                <c:pt idx="4437">
                  <c:v>41441</c:v>
                </c:pt>
                <c:pt idx="4438">
                  <c:v>41440</c:v>
                </c:pt>
                <c:pt idx="4439">
                  <c:v>41439</c:v>
                </c:pt>
                <c:pt idx="4440">
                  <c:v>41438</c:v>
                </c:pt>
                <c:pt idx="4441">
                  <c:v>41437</c:v>
                </c:pt>
                <c:pt idx="4442">
                  <c:v>41436</c:v>
                </c:pt>
                <c:pt idx="4443">
                  <c:v>41435</c:v>
                </c:pt>
                <c:pt idx="4444">
                  <c:v>41434</c:v>
                </c:pt>
                <c:pt idx="4445">
                  <c:v>41433</c:v>
                </c:pt>
                <c:pt idx="4446">
                  <c:v>41432</c:v>
                </c:pt>
                <c:pt idx="4447">
                  <c:v>41431</c:v>
                </c:pt>
                <c:pt idx="4448">
                  <c:v>41430</c:v>
                </c:pt>
                <c:pt idx="4449">
                  <c:v>41429</c:v>
                </c:pt>
                <c:pt idx="4450">
                  <c:v>41428</c:v>
                </c:pt>
                <c:pt idx="4451">
                  <c:v>41427</c:v>
                </c:pt>
                <c:pt idx="4452">
                  <c:v>41426</c:v>
                </c:pt>
                <c:pt idx="4453">
                  <c:v>41425</c:v>
                </c:pt>
                <c:pt idx="4454">
                  <c:v>41424</c:v>
                </c:pt>
                <c:pt idx="4455">
                  <c:v>41423</c:v>
                </c:pt>
                <c:pt idx="4456">
                  <c:v>41422</c:v>
                </c:pt>
                <c:pt idx="4457">
                  <c:v>41421</c:v>
                </c:pt>
                <c:pt idx="4458">
                  <c:v>41420</c:v>
                </c:pt>
                <c:pt idx="4459">
                  <c:v>41419</c:v>
                </c:pt>
                <c:pt idx="4460">
                  <c:v>41418</c:v>
                </c:pt>
                <c:pt idx="4461">
                  <c:v>41417</c:v>
                </c:pt>
                <c:pt idx="4462">
                  <c:v>41416</c:v>
                </c:pt>
                <c:pt idx="4463">
                  <c:v>41415</c:v>
                </c:pt>
                <c:pt idx="4464">
                  <c:v>41414</c:v>
                </c:pt>
                <c:pt idx="4465">
                  <c:v>41413</c:v>
                </c:pt>
                <c:pt idx="4466">
                  <c:v>41412</c:v>
                </c:pt>
                <c:pt idx="4467">
                  <c:v>41411</c:v>
                </c:pt>
                <c:pt idx="4468">
                  <c:v>41410</c:v>
                </c:pt>
                <c:pt idx="4469">
                  <c:v>41409</c:v>
                </c:pt>
                <c:pt idx="4470">
                  <c:v>41408</c:v>
                </c:pt>
                <c:pt idx="4471">
                  <c:v>41407</c:v>
                </c:pt>
                <c:pt idx="4472">
                  <c:v>41406</c:v>
                </c:pt>
                <c:pt idx="4473">
                  <c:v>41405</c:v>
                </c:pt>
                <c:pt idx="4474">
                  <c:v>41404</c:v>
                </c:pt>
                <c:pt idx="4475">
                  <c:v>41403</c:v>
                </c:pt>
                <c:pt idx="4476">
                  <c:v>41402</c:v>
                </c:pt>
                <c:pt idx="4477">
                  <c:v>41401</c:v>
                </c:pt>
                <c:pt idx="4478">
                  <c:v>41400</c:v>
                </c:pt>
                <c:pt idx="4479">
                  <c:v>41399</c:v>
                </c:pt>
                <c:pt idx="4480">
                  <c:v>41398</c:v>
                </c:pt>
                <c:pt idx="4481">
                  <c:v>41397</c:v>
                </c:pt>
                <c:pt idx="4482">
                  <c:v>41396</c:v>
                </c:pt>
                <c:pt idx="4483">
                  <c:v>41395</c:v>
                </c:pt>
                <c:pt idx="4484">
                  <c:v>41394</c:v>
                </c:pt>
                <c:pt idx="4485">
                  <c:v>41393</c:v>
                </c:pt>
                <c:pt idx="4486">
                  <c:v>41392</c:v>
                </c:pt>
                <c:pt idx="4487">
                  <c:v>41391</c:v>
                </c:pt>
                <c:pt idx="4488">
                  <c:v>41390</c:v>
                </c:pt>
                <c:pt idx="4489">
                  <c:v>41389</c:v>
                </c:pt>
                <c:pt idx="4490">
                  <c:v>41388</c:v>
                </c:pt>
                <c:pt idx="4491">
                  <c:v>41387</c:v>
                </c:pt>
                <c:pt idx="4492">
                  <c:v>41386</c:v>
                </c:pt>
                <c:pt idx="4493">
                  <c:v>41385</c:v>
                </c:pt>
                <c:pt idx="4494">
                  <c:v>41384</c:v>
                </c:pt>
                <c:pt idx="4495">
                  <c:v>41383</c:v>
                </c:pt>
                <c:pt idx="4496">
                  <c:v>41382</c:v>
                </c:pt>
                <c:pt idx="4497">
                  <c:v>41381</c:v>
                </c:pt>
                <c:pt idx="4498">
                  <c:v>41380</c:v>
                </c:pt>
                <c:pt idx="4499">
                  <c:v>41379</c:v>
                </c:pt>
                <c:pt idx="4500">
                  <c:v>41378</c:v>
                </c:pt>
                <c:pt idx="4501">
                  <c:v>41377</c:v>
                </c:pt>
                <c:pt idx="4502">
                  <c:v>41376</c:v>
                </c:pt>
                <c:pt idx="4503">
                  <c:v>41375</c:v>
                </c:pt>
                <c:pt idx="4504">
                  <c:v>41374</c:v>
                </c:pt>
                <c:pt idx="4505">
                  <c:v>41373</c:v>
                </c:pt>
                <c:pt idx="4506">
                  <c:v>41372</c:v>
                </c:pt>
                <c:pt idx="4507">
                  <c:v>41371</c:v>
                </c:pt>
                <c:pt idx="4508">
                  <c:v>41370</c:v>
                </c:pt>
                <c:pt idx="4509">
                  <c:v>41369</c:v>
                </c:pt>
                <c:pt idx="4510">
                  <c:v>41368</c:v>
                </c:pt>
                <c:pt idx="4511">
                  <c:v>41367</c:v>
                </c:pt>
                <c:pt idx="4512">
                  <c:v>41366</c:v>
                </c:pt>
                <c:pt idx="4513">
                  <c:v>41365</c:v>
                </c:pt>
                <c:pt idx="4514">
                  <c:v>41364</c:v>
                </c:pt>
                <c:pt idx="4515">
                  <c:v>41363</c:v>
                </c:pt>
                <c:pt idx="4516">
                  <c:v>41362</c:v>
                </c:pt>
                <c:pt idx="4517">
                  <c:v>41361</c:v>
                </c:pt>
                <c:pt idx="4518">
                  <c:v>41360</c:v>
                </c:pt>
                <c:pt idx="4519">
                  <c:v>41359</c:v>
                </c:pt>
                <c:pt idx="4520">
                  <c:v>41358</c:v>
                </c:pt>
                <c:pt idx="4521">
                  <c:v>41357</c:v>
                </c:pt>
                <c:pt idx="4522">
                  <c:v>41356</c:v>
                </c:pt>
                <c:pt idx="4523">
                  <c:v>41355</c:v>
                </c:pt>
                <c:pt idx="4524">
                  <c:v>41354</c:v>
                </c:pt>
                <c:pt idx="4525">
                  <c:v>41353</c:v>
                </c:pt>
                <c:pt idx="4526">
                  <c:v>41352</c:v>
                </c:pt>
                <c:pt idx="4527">
                  <c:v>41351</c:v>
                </c:pt>
                <c:pt idx="4528">
                  <c:v>41350</c:v>
                </c:pt>
                <c:pt idx="4529">
                  <c:v>41349</c:v>
                </c:pt>
                <c:pt idx="4530">
                  <c:v>41348</c:v>
                </c:pt>
                <c:pt idx="4531">
                  <c:v>41347</c:v>
                </c:pt>
                <c:pt idx="4532">
                  <c:v>41346</c:v>
                </c:pt>
                <c:pt idx="4533">
                  <c:v>41345</c:v>
                </c:pt>
                <c:pt idx="4534">
                  <c:v>41344</c:v>
                </c:pt>
                <c:pt idx="4535">
                  <c:v>41343</c:v>
                </c:pt>
                <c:pt idx="4536">
                  <c:v>41342</c:v>
                </c:pt>
                <c:pt idx="4537">
                  <c:v>41341</c:v>
                </c:pt>
                <c:pt idx="4538">
                  <c:v>41340</c:v>
                </c:pt>
                <c:pt idx="4539">
                  <c:v>41339</c:v>
                </c:pt>
                <c:pt idx="4540">
                  <c:v>41338</c:v>
                </c:pt>
                <c:pt idx="4541">
                  <c:v>41337</c:v>
                </c:pt>
                <c:pt idx="4542">
                  <c:v>41336</c:v>
                </c:pt>
                <c:pt idx="4543">
                  <c:v>41335</c:v>
                </c:pt>
                <c:pt idx="4544">
                  <c:v>41334</c:v>
                </c:pt>
                <c:pt idx="4545">
                  <c:v>41333</c:v>
                </c:pt>
                <c:pt idx="4546">
                  <c:v>41332</c:v>
                </c:pt>
                <c:pt idx="4547">
                  <c:v>41331</c:v>
                </c:pt>
                <c:pt idx="4548">
                  <c:v>41330</c:v>
                </c:pt>
                <c:pt idx="4549">
                  <c:v>41329</c:v>
                </c:pt>
                <c:pt idx="4550">
                  <c:v>41328</c:v>
                </c:pt>
                <c:pt idx="4551">
                  <c:v>41327</c:v>
                </c:pt>
                <c:pt idx="4552">
                  <c:v>41326</c:v>
                </c:pt>
                <c:pt idx="4553">
                  <c:v>41325</c:v>
                </c:pt>
                <c:pt idx="4554">
                  <c:v>41324</c:v>
                </c:pt>
                <c:pt idx="4555">
                  <c:v>41323</c:v>
                </c:pt>
                <c:pt idx="4556">
                  <c:v>41322</c:v>
                </c:pt>
                <c:pt idx="4557">
                  <c:v>41321</c:v>
                </c:pt>
                <c:pt idx="4558">
                  <c:v>41320</c:v>
                </c:pt>
                <c:pt idx="4559">
                  <c:v>41319</c:v>
                </c:pt>
                <c:pt idx="4560">
                  <c:v>41318</c:v>
                </c:pt>
                <c:pt idx="4561">
                  <c:v>41317</c:v>
                </c:pt>
                <c:pt idx="4562">
                  <c:v>41316</c:v>
                </c:pt>
                <c:pt idx="4563">
                  <c:v>41315</c:v>
                </c:pt>
                <c:pt idx="4564">
                  <c:v>41314</c:v>
                </c:pt>
                <c:pt idx="4565">
                  <c:v>41313</c:v>
                </c:pt>
                <c:pt idx="4566">
                  <c:v>41312</c:v>
                </c:pt>
                <c:pt idx="4567">
                  <c:v>41311</c:v>
                </c:pt>
                <c:pt idx="4568">
                  <c:v>41310</c:v>
                </c:pt>
                <c:pt idx="4569">
                  <c:v>41309</c:v>
                </c:pt>
                <c:pt idx="4570">
                  <c:v>41308</c:v>
                </c:pt>
                <c:pt idx="4571">
                  <c:v>41307</c:v>
                </c:pt>
                <c:pt idx="4572">
                  <c:v>41306</c:v>
                </c:pt>
                <c:pt idx="4573">
                  <c:v>41305</c:v>
                </c:pt>
                <c:pt idx="4574">
                  <c:v>41304</c:v>
                </c:pt>
                <c:pt idx="4575">
                  <c:v>41303</c:v>
                </c:pt>
                <c:pt idx="4576">
                  <c:v>41302</c:v>
                </c:pt>
                <c:pt idx="4577">
                  <c:v>41301</c:v>
                </c:pt>
                <c:pt idx="4578">
                  <c:v>41300</c:v>
                </c:pt>
                <c:pt idx="4579">
                  <c:v>41299</c:v>
                </c:pt>
                <c:pt idx="4580">
                  <c:v>41298</c:v>
                </c:pt>
                <c:pt idx="4581">
                  <c:v>41297</c:v>
                </c:pt>
                <c:pt idx="4582">
                  <c:v>41296</c:v>
                </c:pt>
                <c:pt idx="4583">
                  <c:v>41295</c:v>
                </c:pt>
                <c:pt idx="4584">
                  <c:v>41294</c:v>
                </c:pt>
                <c:pt idx="4585">
                  <c:v>41293</c:v>
                </c:pt>
                <c:pt idx="4586">
                  <c:v>41292</c:v>
                </c:pt>
                <c:pt idx="4587">
                  <c:v>41291</c:v>
                </c:pt>
                <c:pt idx="4588">
                  <c:v>41290</c:v>
                </c:pt>
                <c:pt idx="4589">
                  <c:v>41289</c:v>
                </c:pt>
                <c:pt idx="4590">
                  <c:v>41288</c:v>
                </c:pt>
                <c:pt idx="4591">
                  <c:v>41287</c:v>
                </c:pt>
                <c:pt idx="4592">
                  <c:v>41286</c:v>
                </c:pt>
                <c:pt idx="4593">
                  <c:v>41285</c:v>
                </c:pt>
                <c:pt idx="4594">
                  <c:v>41284</c:v>
                </c:pt>
                <c:pt idx="4595">
                  <c:v>41283</c:v>
                </c:pt>
                <c:pt idx="4596">
                  <c:v>41282</c:v>
                </c:pt>
                <c:pt idx="4597">
                  <c:v>41281</c:v>
                </c:pt>
                <c:pt idx="4598">
                  <c:v>41280</c:v>
                </c:pt>
                <c:pt idx="4599">
                  <c:v>41279</c:v>
                </c:pt>
                <c:pt idx="4600">
                  <c:v>41278</c:v>
                </c:pt>
                <c:pt idx="4601">
                  <c:v>41277</c:v>
                </c:pt>
                <c:pt idx="4602">
                  <c:v>41276</c:v>
                </c:pt>
                <c:pt idx="4603">
                  <c:v>41275</c:v>
                </c:pt>
                <c:pt idx="4604">
                  <c:v>41274</c:v>
                </c:pt>
                <c:pt idx="4605">
                  <c:v>41273</c:v>
                </c:pt>
                <c:pt idx="4606">
                  <c:v>41272</c:v>
                </c:pt>
                <c:pt idx="4607">
                  <c:v>41271</c:v>
                </c:pt>
                <c:pt idx="4608">
                  <c:v>41270</c:v>
                </c:pt>
                <c:pt idx="4609">
                  <c:v>41269</c:v>
                </c:pt>
                <c:pt idx="4610">
                  <c:v>41268</c:v>
                </c:pt>
                <c:pt idx="4611">
                  <c:v>41267</c:v>
                </c:pt>
                <c:pt idx="4612">
                  <c:v>41266</c:v>
                </c:pt>
                <c:pt idx="4613">
                  <c:v>41265</c:v>
                </c:pt>
                <c:pt idx="4614">
                  <c:v>41264</c:v>
                </c:pt>
                <c:pt idx="4615">
                  <c:v>41263</c:v>
                </c:pt>
                <c:pt idx="4616">
                  <c:v>41262</c:v>
                </c:pt>
                <c:pt idx="4617">
                  <c:v>41261</c:v>
                </c:pt>
                <c:pt idx="4618">
                  <c:v>41260</c:v>
                </c:pt>
                <c:pt idx="4619">
                  <c:v>41259</c:v>
                </c:pt>
                <c:pt idx="4620">
                  <c:v>41258</c:v>
                </c:pt>
                <c:pt idx="4621">
                  <c:v>41257</c:v>
                </c:pt>
                <c:pt idx="4622">
                  <c:v>41256</c:v>
                </c:pt>
                <c:pt idx="4623">
                  <c:v>41255</c:v>
                </c:pt>
                <c:pt idx="4624">
                  <c:v>41254</c:v>
                </c:pt>
                <c:pt idx="4625">
                  <c:v>41253</c:v>
                </c:pt>
                <c:pt idx="4626">
                  <c:v>41252</c:v>
                </c:pt>
                <c:pt idx="4627">
                  <c:v>41251</c:v>
                </c:pt>
                <c:pt idx="4628">
                  <c:v>41250</c:v>
                </c:pt>
                <c:pt idx="4629">
                  <c:v>41249</c:v>
                </c:pt>
                <c:pt idx="4630">
                  <c:v>41248</c:v>
                </c:pt>
                <c:pt idx="4631">
                  <c:v>41247</c:v>
                </c:pt>
                <c:pt idx="4632">
                  <c:v>41246</c:v>
                </c:pt>
                <c:pt idx="4633">
                  <c:v>41245</c:v>
                </c:pt>
                <c:pt idx="4634">
                  <c:v>41244</c:v>
                </c:pt>
                <c:pt idx="4635">
                  <c:v>41243</c:v>
                </c:pt>
                <c:pt idx="4636">
                  <c:v>41242</c:v>
                </c:pt>
                <c:pt idx="4637">
                  <c:v>41241</c:v>
                </c:pt>
                <c:pt idx="4638">
                  <c:v>41240</c:v>
                </c:pt>
                <c:pt idx="4639">
                  <c:v>41239</c:v>
                </c:pt>
                <c:pt idx="4640">
                  <c:v>41238</c:v>
                </c:pt>
                <c:pt idx="4641">
                  <c:v>41237</c:v>
                </c:pt>
                <c:pt idx="4642">
                  <c:v>41236</c:v>
                </c:pt>
                <c:pt idx="4643">
                  <c:v>41235</c:v>
                </c:pt>
                <c:pt idx="4644">
                  <c:v>41234</c:v>
                </c:pt>
                <c:pt idx="4645">
                  <c:v>41233</c:v>
                </c:pt>
                <c:pt idx="4646">
                  <c:v>41232</c:v>
                </c:pt>
                <c:pt idx="4647">
                  <c:v>41231</c:v>
                </c:pt>
                <c:pt idx="4648">
                  <c:v>41230</c:v>
                </c:pt>
                <c:pt idx="4649">
                  <c:v>41229</c:v>
                </c:pt>
                <c:pt idx="4650">
                  <c:v>41228</c:v>
                </c:pt>
                <c:pt idx="4651">
                  <c:v>41227</c:v>
                </c:pt>
                <c:pt idx="4652">
                  <c:v>41226</c:v>
                </c:pt>
                <c:pt idx="4653">
                  <c:v>41225</c:v>
                </c:pt>
                <c:pt idx="4654">
                  <c:v>41224</c:v>
                </c:pt>
                <c:pt idx="4655">
                  <c:v>41223</c:v>
                </c:pt>
                <c:pt idx="4656">
                  <c:v>41222</c:v>
                </c:pt>
                <c:pt idx="4657">
                  <c:v>41221</c:v>
                </c:pt>
                <c:pt idx="4658">
                  <c:v>41220</c:v>
                </c:pt>
                <c:pt idx="4659">
                  <c:v>41219</c:v>
                </c:pt>
                <c:pt idx="4660">
                  <c:v>41218</c:v>
                </c:pt>
                <c:pt idx="4661">
                  <c:v>41217</c:v>
                </c:pt>
                <c:pt idx="4662">
                  <c:v>41216</c:v>
                </c:pt>
                <c:pt idx="4663">
                  <c:v>41215</c:v>
                </c:pt>
                <c:pt idx="4664">
                  <c:v>41214</c:v>
                </c:pt>
                <c:pt idx="4665">
                  <c:v>41213</c:v>
                </c:pt>
                <c:pt idx="4666">
                  <c:v>41212</c:v>
                </c:pt>
                <c:pt idx="4667">
                  <c:v>41211</c:v>
                </c:pt>
                <c:pt idx="4668">
                  <c:v>41210</c:v>
                </c:pt>
                <c:pt idx="4669">
                  <c:v>41209</c:v>
                </c:pt>
                <c:pt idx="4670">
                  <c:v>41208</c:v>
                </c:pt>
                <c:pt idx="4671">
                  <c:v>41207</c:v>
                </c:pt>
                <c:pt idx="4672">
                  <c:v>41206</c:v>
                </c:pt>
                <c:pt idx="4673">
                  <c:v>41205</c:v>
                </c:pt>
                <c:pt idx="4674">
                  <c:v>41204</c:v>
                </c:pt>
                <c:pt idx="4675">
                  <c:v>41203</c:v>
                </c:pt>
                <c:pt idx="4676">
                  <c:v>41202</c:v>
                </c:pt>
                <c:pt idx="4677">
                  <c:v>41201</c:v>
                </c:pt>
                <c:pt idx="4678">
                  <c:v>41200</c:v>
                </c:pt>
                <c:pt idx="4679">
                  <c:v>41199</c:v>
                </c:pt>
                <c:pt idx="4680">
                  <c:v>41198</c:v>
                </c:pt>
                <c:pt idx="4681">
                  <c:v>41197</c:v>
                </c:pt>
                <c:pt idx="4682">
                  <c:v>41196</c:v>
                </c:pt>
                <c:pt idx="4683">
                  <c:v>41195</c:v>
                </c:pt>
                <c:pt idx="4684">
                  <c:v>41194</c:v>
                </c:pt>
                <c:pt idx="4685">
                  <c:v>41193</c:v>
                </c:pt>
                <c:pt idx="4686">
                  <c:v>41192</c:v>
                </c:pt>
                <c:pt idx="4687">
                  <c:v>41191</c:v>
                </c:pt>
                <c:pt idx="4688">
                  <c:v>41190</c:v>
                </c:pt>
                <c:pt idx="4689">
                  <c:v>41189</c:v>
                </c:pt>
                <c:pt idx="4690">
                  <c:v>41188</c:v>
                </c:pt>
                <c:pt idx="4691">
                  <c:v>41187</c:v>
                </c:pt>
                <c:pt idx="4692">
                  <c:v>41186</c:v>
                </c:pt>
                <c:pt idx="4693">
                  <c:v>41185</c:v>
                </c:pt>
                <c:pt idx="4694">
                  <c:v>41184</c:v>
                </c:pt>
                <c:pt idx="4695">
                  <c:v>41183</c:v>
                </c:pt>
                <c:pt idx="4696">
                  <c:v>41182</c:v>
                </c:pt>
                <c:pt idx="4697">
                  <c:v>41181</c:v>
                </c:pt>
                <c:pt idx="4698">
                  <c:v>41180</c:v>
                </c:pt>
                <c:pt idx="4699">
                  <c:v>41179</c:v>
                </c:pt>
                <c:pt idx="4700">
                  <c:v>41178</c:v>
                </c:pt>
                <c:pt idx="4701">
                  <c:v>41177</c:v>
                </c:pt>
                <c:pt idx="4702">
                  <c:v>41176</c:v>
                </c:pt>
                <c:pt idx="4703">
                  <c:v>41175</c:v>
                </c:pt>
                <c:pt idx="4704">
                  <c:v>41174</c:v>
                </c:pt>
                <c:pt idx="4705">
                  <c:v>41173</c:v>
                </c:pt>
                <c:pt idx="4706">
                  <c:v>41172</c:v>
                </c:pt>
                <c:pt idx="4707">
                  <c:v>41171</c:v>
                </c:pt>
                <c:pt idx="4708">
                  <c:v>41170</c:v>
                </c:pt>
                <c:pt idx="4709">
                  <c:v>41169</c:v>
                </c:pt>
                <c:pt idx="4710">
                  <c:v>41168</c:v>
                </c:pt>
                <c:pt idx="4711">
                  <c:v>41167</c:v>
                </c:pt>
                <c:pt idx="4712">
                  <c:v>41166</c:v>
                </c:pt>
                <c:pt idx="4713">
                  <c:v>41165</c:v>
                </c:pt>
                <c:pt idx="4714">
                  <c:v>41164</c:v>
                </c:pt>
                <c:pt idx="4715">
                  <c:v>41163</c:v>
                </c:pt>
                <c:pt idx="4716">
                  <c:v>41162</c:v>
                </c:pt>
                <c:pt idx="4717">
                  <c:v>41161</c:v>
                </c:pt>
                <c:pt idx="4718">
                  <c:v>41160</c:v>
                </c:pt>
                <c:pt idx="4719">
                  <c:v>41159</c:v>
                </c:pt>
                <c:pt idx="4720">
                  <c:v>41158</c:v>
                </c:pt>
                <c:pt idx="4721">
                  <c:v>41157</c:v>
                </c:pt>
                <c:pt idx="4722">
                  <c:v>41156</c:v>
                </c:pt>
                <c:pt idx="4723">
                  <c:v>41155</c:v>
                </c:pt>
                <c:pt idx="4724">
                  <c:v>41154</c:v>
                </c:pt>
                <c:pt idx="4725">
                  <c:v>41153</c:v>
                </c:pt>
                <c:pt idx="4726">
                  <c:v>41152</c:v>
                </c:pt>
                <c:pt idx="4727">
                  <c:v>41151</c:v>
                </c:pt>
                <c:pt idx="4728">
                  <c:v>41150</c:v>
                </c:pt>
                <c:pt idx="4729">
                  <c:v>41149</c:v>
                </c:pt>
                <c:pt idx="4730">
                  <c:v>41148</c:v>
                </c:pt>
                <c:pt idx="4731">
                  <c:v>41147</c:v>
                </c:pt>
                <c:pt idx="4732">
                  <c:v>41146</c:v>
                </c:pt>
                <c:pt idx="4733">
                  <c:v>41145</c:v>
                </c:pt>
                <c:pt idx="4734">
                  <c:v>41144</c:v>
                </c:pt>
                <c:pt idx="4735">
                  <c:v>41143</c:v>
                </c:pt>
                <c:pt idx="4736">
                  <c:v>41142</c:v>
                </c:pt>
                <c:pt idx="4737">
                  <c:v>41141</c:v>
                </c:pt>
                <c:pt idx="4738">
                  <c:v>41140</c:v>
                </c:pt>
                <c:pt idx="4739">
                  <c:v>41139</c:v>
                </c:pt>
                <c:pt idx="4740">
                  <c:v>41138</c:v>
                </c:pt>
                <c:pt idx="4741">
                  <c:v>41137</c:v>
                </c:pt>
                <c:pt idx="4742">
                  <c:v>41136</c:v>
                </c:pt>
                <c:pt idx="4743">
                  <c:v>41135</c:v>
                </c:pt>
                <c:pt idx="4744">
                  <c:v>41134</c:v>
                </c:pt>
                <c:pt idx="4745">
                  <c:v>41133</c:v>
                </c:pt>
                <c:pt idx="4746">
                  <c:v>41132</c:v>
                </c:pt>
                <c:pt idx="4747">
                  <c:v>41131</c:v>
                </c:pt>
                <c:pt idx="4748">
                  <c:v>41130</c:v>
                </c:pt>
                <c:pt idx="4749">
                  <c:v>41129</c:v>
                </c:pt>
                <c:pt idx="4750">
                  <c:v>41128</c:v>
                </c:pt>
                <c:pt idx="4751">
                  <c:v>41127</c:v>
                </c:pt>
                <c:pt idx="4752">
                  <c:v>41126</c:v>
                </c:pt>
                <c:pt idx="4753">
                  <c:v>41125</c:v>
                </c:pt>
                <c:pt idx="4754">
                  <c:v>41124</c:v>
                </c:pt>
                <c:pt idx="4755">
                  <c:v>41123</c:v>
                </c:pt>
                <c:pt idx="4756">
                  <c:v>41122</c:v>
                </c:pt>
                <c:pt idx="4757">
                  <c:v>41121</c:v>
                </c:pt>
                <c:pt idx="4758">
                  <c:v>41120</c:v>
                </c:pt>
                <c:pt idx="4759">
                  <c:v>41119</c:v>
                </c:pt>
                <c:pt idx="4760">
                  <c:v>41118</c:v>
                </c:pt>
                <c:pt idx="4761">
                  <c:v>41117</c:v>
                </c:pt>
                <c:pt idx="4762">
                  <c:v>41116</c:v>
                </c:pt>
                <c:pt idx="4763">
                  <c:v>41115</c:v>
                </c:pt>
                <c:pt idx="4764">
                  <c:v>41114</c:v>
                </c:pt>
                <c:pt idx="4765">
                  <c:v>41113</c:v>
                </c:pt>
                <c:pt idx="4766">
                  <c:v>41112</c:v>
                </c:pt>
                <c:pt idx="4767">
                  <c:v>41111</c:v>
                </c:pt>
                <c:pt idx="4768">
                  <c:v>41110</c:v>
                </c:pt>
                <c:pt idx="4769">
                  <c:v>41109</c:v>
                </c:pt>
                <c:pt idx="4770">
                  <c:v>41108</c:v>
                </c:pt>
                <c:pt idx="4771">
                  <c:v>41107</c:v>
                </c:pt>
                <c:pt idx="4772">
                  <c:v>41106</c:v>
                </c:pt>
                <c:pt idx="4773">
                  <c:v>41105</c:v>
                </c:pt>
                <c:pt idx="4774">
                  <c:v>41104</c:v>
                </c:pt>
                <c:pt idx="4775">
                  <c:v>41103</c:v>
                </c:pt>
                <c:pt idx="4776">
                  <c:v>41102</c:v>
                </c:pt>
                <c:pt idx="4777">
                  <c:v>41101</c:v>
                </c:pt>
                <c:pt idx="4778">
                  <c:v>41100</c:v>
                </c:pt>
                <c:pt idx="4779">
                  <c:v>41099</c:v>
                </c:pt>
                <c:pt idx="4780">
                  <c:v>41098</c:v>
                </c:pt>
                <c:pt idx="4781">
                  <c:v>41097</c:v>
                </c:pt>
                <c:pt idx="4782">
                  <c:v>41096</c:v>
                </c:pt>
                <c:pt idx="4783">
                  <c:v>41095</c:v>
                </c:pt>
                <c:pt idx="4784">
                  <c:v>41094</c:v>
                </c:pt>
                <c:pt idx="4785">
                  <c:v>41093</c:v>
                </c:pt>
                <c:pt idx="4786">
                  <c:v>41092</c:v>
                </c:pt>
                <c:pt idx="4787">
                  <c:v>41091</c:v>
                </c:pt>
                <c:pt idx="4788">
                  <c:v>41090</c:v>
                </c:pt>
                <c:pt idx="4789">
                  <c:v>41089</c:v>
                </c:pt>
                <c:pt idx="4790">
                  <c:v>41088</c:v>
                </c:pt>
                <c:pt idx="4791">
                  <c:v>41087</c:v>
                </c:pt>
                <c:pt idx="4792">
                  <c:v>41086</c:v>
                </c:pt>
                <c:pt idx="4793">
                  <c:v>41085</c:v>
                </c:pt>
                <c:pt idx="4794">
                  <c:v>41084</c:v>
                </c:pt>
                <c:pt idx="4795">
                  <c:v>41083</c:v>
                </c:pt>
                <c:pt idx="4796">
                  <c:v>41082</c:v>
                </c:pt>
                <c:pt idx="4797">
                  <c:v>41081</c:v>
                </c:pt>
                <c:pt idx="4798">
                  <c:v>41080</c:v>
                </c:pt>
                <c:pt idx="4799">
                  <c:v>41079</c:v>
                </c:pt>
                <c:pt idx="4800">
                  <c:v>41078</c:v>
                </c:pt>
                <c:pt idx="4801">
                  <c:v>41077</c:v>
                </c:pt>
                <c:pt idx="4802">
                  <c:v>41076</c:v>
                </c:pt>
                <c:pt idx="4803">
                  <c:v>41075</c:v>
                </c:pt>
                <c:pt idx="4804">
                  <c:v>41074</c:v>
                </c:pt>
                <c:pt idx="4805">
                  <c:v>41073</c:v>
                </c:pt>
                <c:pt idx="4806">
                  <c:v>41072</c:v>
                </c:pt>
                <c:pt idx="4807">
                  <c:v>41071</c:v>
                </c:pt>
                <c:pt idx="4808">
                  <c:v>41070</c:v>
                </c:pt>
                <c:pt idx="4809">
                  <c:v>41069</c:v>
                </c:pt>
                <c:pt idx="4810">
                  <c:v>41068</c:v>
                </c:pt>
                <c:pt idx="4811">
                  <c:v>41067</c:v>
                </c:pt>
                <c:pt idx="4812">
                  <c:v>41066</c:v>
                </c:pt>
                <c:pt idx="4813">
                  <c:v>41065</c:v>
                </c:pt>
                <c:pt idx="4814">
                  <c:v>41064</c:v>
                </c:pt>
                <c:pt idx="4815">
                  <c:v>41063</c:v>
                </c:pt>
                <c:pt idx="4816">
                  <c:v>41062</c:v>
                </c:pt>
                <c:pt idx="4817">
                  <c:v>41061</c:v>
                </c:pt>
                <c:pt idx="4818">
                  <c:v>41060</c:v>
                </c:pt>
                <c:pt idx="4819">
                  <c:v>41059</c:v>
                </c:pt>
                <c:pt idx="4820">
                  <c:v>41058</c:v>
                </c:pt>
                <c:pt idx="4821">
                  <c:v>41057</c:v>
                </c:pt>
                <c:pt idx="4822">
                  <c:v>41056</c:v>
                </c:pt>
                <c:pt idx="4823">
                  <c:v>41055</c:v>
                </c:pt>
                <c:pt idx="4824">
                  <c:v>41054</c:v>
                </c:pt>
                <c:pt idx="4825">
                  <c:v>41053</c:v>
                </c:pt>
                <c:pt idx="4826">
                  <c:v>41052</c:v>
                </c:pt>
                <c:pt idx="4827">
                  <c:v>41051</c:v>
                </c:pt>
                <c:pt idx="4828">
                  <c:v>41050</c:v>
                </c:pt>
                <c:pt idx="4829">
                  <c:v>41049</c:v>
                </c:pt>
                <c:pt idx="4830">
                  <c:v>41048</c:v>
                </c:pt>
                <c:pt idx="4831">
                  <c:v>41047</c:v>
                </c:pt>
                <c:pt idx="4832">
                  <c:v>41046</c:v>
                </c:pt>
                <c:pt idx="4833">
                  <c:v>41045</c:v>
                </c:pt>
                <c:pt idx="4834">
                  <c:v>41044</c:v>
                </c:pt>
                <c:pt idx="4835">
                  <c:v>41043</c:v>
                </c:pt>
                <c:pt idx="4836">
                  <c:v>41042</c:v>
                </c:pt>
                <c:pt idx="4837">
                  <c:v>41041</c:v>
                </c:pt>
                <c:pt idx="4838">
                  <c:v>41040</c:v>
                </c:pt>
                <c:pt idx="4839">
                  <c:v>41039</c:v>
                </c:pt>
                <c:pt idx="4840">
                  <c:v>41038</c:v>
                </c:pt>
                <c:pt idx="4841">
                  <c:v>41037</c:v>
                </c:pt>
                <c:pt idx="4842">
                  <c:v>41036</c:v>
                </c:pt>
                <c:pt idx="4843">
                  <c:v>41035</c:v>
                </c:pt>
                <c:pt idx="4844">
                  <c:v>41034</c:v>
                </c:pt>
                <c:pt idx="4845">
                  <c:v>41033</c:v>
                </c:pt>
                <c:pt idx="4846">
                  <c:v>41032</c:v>
                </c:pt>
                <c:pt idx="4847">
                  <c:v>41031</c:v>
                </c:pt>
                <c:pt idx="4848">
                  <c:v>41030</c:v>
                </c:pt>
                <c:pt idx="4849">
                  <c:v>41029</c:v>
                </c:pt>
                <c:pt idx="4850">
                  <c:v>41028</c:v>
                </c:pt>
                <c:pt idx="4851">
                  <c:v>41027</c:v>
                </c:pt>
                <c:pt idx="4852">
                  <c:v>41026</c:v>
                </c:pt>
                <c:pt idx="4853">
                  <c:v>41025</c:v>
                </c:pt>
                <c:pt idx="4854">
                  <c:v>41024</c:v>
                </c:pt>
                <c:pt idx="4855">
                  <c:v>41023</c:v>
                </c:pt>
                <c:pt idx="4856">
                  <c:v>41022</c:v>
                </c:pt>
                <c:pt idx="4857">
                  <c:v>41021</c:v>
                </c:pt>
                <c:pt idx="4858">
                  <c:v>41020</c:v>
                </c:pt>
                <c:pt idx="4859">
                  <c:v>41019</c:v>
                </c:pt>
                <c:pt idx="4860">
                  <c:v>41018</c:v>
                </c:pt>
                <c:pt idx="4861">
                  <c:v>41017</c:v>
                </c:pt>
                <c:pt idx="4862">
                  <c:v>41016</c:v>
                </c:pt>
                <c:pt idx="4863">
                  <c:v>41015</c:v>
                </c:pt>
                <c:pt idx="4864">
                  <c:v>41014</c:v>
                </c:pt>
                <c:pt idx="4865">
                  <c:v>41013</c:v>
                </c:pt>
                <c:pt idx="4866">
                  <c:v>41012</c:v>
                </c:pt>
                <c:pt idx="4867">
                  <c:v>41011</c:v>
                </c:pt>
                <c:pt idx="4868">
                  <c:v>41010</c:v>
                </c:pt>
                <c:pt idx="4869">
                  <c:v>41009</c:v>
                </c:pt>
                <c:pt idx="4870">
                  <c:v>41008</c:v>
                </c:pt>
                <c:pt idx="4871">
                  <c:v>41007</c:v>
                </c:pt>
                <c:pt idx="4872">
                  <c:v>41006</c:v>
                </c:pt>
                <c:pt idx="4873">
                  <c:v>41005</c:v>
                </c:pt>
                <c:pt idx="4874">
                  <c:v>41004</c:v>
                </c:pt>
                <c:pt idx="4875">
                  <c:v>41003</c:v>
                </c:pt>
                <c:pt idx="4876">
                  <c:v>41002</c:v>
                </c:pt>
                <c:pt idx="4877">
                  <c:v>41001</c:v>
                </c:pt>
                <c:pt idx="4878">
                  <c:v>41000</c:v>
                </c:pt>
                <c:pt idx="4879">
                  <c:v>40999</c:v>
                </c:pt>
                <c:pt idx="4880">
                  <c:v>40998</c:v>
                </c:pt>
                <c:pt idx="4881">
                  <c:v>40997</c:v>
                </c:pt>
                <c:pt idx="4882">
                  <c:v>40996</c:v>
                </c:pt>
                <c:pt idx="4883">
                  <c:v>40995</c:v>
                </c:pt>
                <c:pt idx="4884">
                  <c:v>40994</c:v>
                </c:pt>
                <c:pt idx="4885">
                  <c:v>40993</c:v>
                </c:pt>
                <c:pt idx="4886">
                  <c:v>40992</c:v>
                </c:pt>
                <c:pt idx="4887">
                  <c:v>40991</c:v>
                </c:pt>
                <c:pt idx="4888">
                  <c:v>40990</c:v>
                </c:pt>
                <c:pt idx="4889">
                  <c:v>40989</c:v>
                </c:pt>
                <c:pt idx="4890">
                  <c:v>40988</c:v>
                </c:pt>
                <c:pt idx="4891">
                  <c:v>40987</c:v>
                </c:pt>
                <c:pt idx="4892">
                  <c:v>40986</c:v>
                </c:pt>
                <c:pt idx="4893">
                  <c:v>40985</c:v>
                </c:pt>
                <c:pt idx="4894">
                  <c:v>40984</c:v>
                </c:pt>
                <c:pt idx="4895">
                  <c:v>40983</c:v>
                </c:pt>
                <c:pt idx="4896">
                  <c:v>40982</c:v>
                </c:pt>
                <c:pt idx="4897">
                  <c:v>40981</c:v>
                </c:pt>
                <c:pt idx="4898">
                  <c:v>40980</c:v>
                </c:pt>
                <c:pt idx="4899">
                  <c:v>40979</c:v>
                </c:pt>
                <c:pt idx="4900">
                  <c:v>40978</c:v>
                </c:pt>
                <c:pt idx="4901">
                  <c:v>40977</c:v>
                </c:pt>
                <c:pt idx="4902">
                  <c:v>40976</c:v>
                </c:pt>
                <c:pt idx="4903">
                  <c:v>40975</c:v>
                </c:pt>
                <c:pt idx="4904">
                  <c:v>40974</c:v>
                </c:pt>
                <c:pt idx="4905">
                  <c:v>40973</c:v>
                </c:pt>
                <c:pt idx="4906">
                  <c:v>40972</c:v>
                </c:pt>
                <c:pt idx="4907">
                  <c:v>40971</c:v>
                </c:pt>
                <c:pt idx="4908">
                  <c:v>40970</c:v>
                </c:pt>
                <c:pt idx="4909">
                  <c:v>40969</c:v>
                </c:pt>
                <c:pt idx="4910">
                  <c:v>40968</c:v>
                </c:pt>
                <c:pt idx="4911">
                  <c:v>40967</c:v>
                </c:pt>
                <c:pt idx="4912">
                  <c:v>40966</c:v>
                </c:pt>
                <c:pt idx="4913">
                  <c:v>40965</c:v>
                </c:pt>
                <c:pt idx="4914">
                  <c:v>40964</c:v>
                </c:pt>
                <c:pt idx="4915">
                  <c:v>40963</c:v>
                </c:pt>
                <c:pt idx="4916">
                  <c:v>40962</c:v>
                </c:pt>
                <c:pt idx="4917">
                  <c:v>40961</c:v>
                </c:pt>
                <c:pt idx="4918">
                  <c:v>40960</c:v>
                </c:pt>
                <c:pt idx="4919">
                  <c:v>40959</c:v>
                </c:pt>
                <c:pt idx="4920">
                  <c:v>40958</c:v>
                </c:pt>
                <c:pt idx="4921">
                  <c:v>40957</c:v>
                </c:pt>
                <c:pt idx="4922">
                  <c:v>40956</c:v>
                </c:pt>
                <c:pt idx="4923">
                  <c:v>40955</c:v>
                </c:pt>
                <c:pt idx="4924">
                  <c:v>40954</c:v>
                </c:pt>
                <c:pt idx="4925">
                  <c:v>40953</c:v>
                </c:pt>
                <c:pt idx="4926">
                  <c:v>40952</c:v>
                </c:pt>
                <c:pt idx="4927">
                  <c:v>40951</c:v>
                </c:pt>
                <c:pt idx="4928">
                  <c:v>40950</c:v>
                </c:pt>
                <c:pt idx="4929">
                  <c:v>40949</c:v>
                </c:pt>
                <c:pt idx="4930">
                  <c:v>40948</c:v>
                </c:pt>
                <c:pt idx="4931">
                  <c:v>40947</c:v>
                </c:pt>
                <c:pt idx="4932">
                  <c:v>40946</c:v>
                </c:pt>
                <c:pt idx="4933">
                  <c:v>40945</c:v>
                </c:pt>
                <c:pt idx="4934">
                  <c:v>40944</c:v>
                </c:pt>
                <c:pt idx="4935">
                  <c:v>40943</c:v>
                </c:pt>
                <c:pt idx="4936">
                  <c:v>40942</c:v>
                </c:pt>
                <c:pt idx="4937">
                  <c:v>40941</c:v>
                </c:pt>
                <c:pt idx="4938">
                  <c:v>40940</c:v>
                </c:pt>
                <c:pt idx="4939">
                  <c:v>40939</c:v>
                </c:pt>
                <c:pt idx="4940">
                  <c:v>40938</c:v>
                </c:pt>
                <c:pt idx="4941">
                  <c:v>40937</c:v>
                </c:pt>
                <c:pt idx="4942">
                  <c:v>40936</c:v>
                </c:pt>
                <c:pt idx="4943">
                  <c:v>40935</c:v>
                </c:pt>
                <c:pt idx="4944">
                  <c:v>40934</c:v>
                </c:pt>
                <c:pt idx="4945">
                  <c:v>40933</c:v>
                </c:pt>
                <c:pt idx="4946">
                  <c:v>40932</c:v>
                </c:pt>
                <c:pt idx="4947">
                  <c:v>40931</c:v>
                </c:pt>
                <c:pt idx="4948">
                  <c:v>40930</c:v>
                </c:pt>
                <c:pt idx="4949">
                  <c:v>40929</c:v>
                </c:pt>
                <c:pt idx="4950">
                  <c:v>40928</c:v>
                </c:pt>
                <c:pt idx="4951">
                  <c:v>40927</c:v>
                </c:pt>
                <c:pt idx="4952">
                  <c:v>40926</c:v>
                </c:pt>
                <c:pt idx="4953">
                  <c:v>40925</c:v>
                </c:pt>
                <c:pt idx="4954">
                  <c:v>40924</c:v>
                </c:pt>
                <c:pt idx="4955">
                  <c:v>40923</c:v>
                </c:pt>
                <c:pt idx="4956">
                  <c:v>40922</c:v>
                </c:pt>
                <c:pt idx="4957">
                  <c:v>40921</c:v>
                </c:pt>
                <c:pt idx="4958">
                  <c:v>40920</c:v>
                </c:pt>
                <c:pt idx="4959">
                  <c:v>40919</c:v>
                </c:pt>
                <c:pt idx="4960">
                  <c:v>40918</c:v>
                </c:pt>
                <c:pt idx="4961">
                  <c:v>40917</c:v>
                </c:pt>
                <c:pt idx="4962">
                  <c:v>40916</c:v>
                </c:pt>
                <c:pt idx="4963">
                  <c:v>40915</c:v>
                </c:pt>
                <c:pt idx="4964">
                  <c:v>40914</c:v>
                </c:pt>
                <c:pt idx="4965">
                  <c:v>40913</c:v>
                </c:pt>
                <c:pt idx="4966">
                  <c:v>40912</c:v>
                </c:pt>
                <c:pt idx="4967">
                  <c:v>40911</c:v>
                </c:pt>
                <c:pt idx="4968">
                  <c:v>40910</c:v>
                </c:pt>
                <c:pt idx="4969">
                  <c:v>40909</c:v>
                </c:pt>
                <c:pt idx="4970">
                  <c:v>40908</c:v>
                </c:pt>
                <c:pt idx="4971">
                  <c:v>40907</c:v>
                </c:pt>
                <c:pt idx="4972">
                  <c:v>40906</c:v>
                </c:pt>
                <c:pt idx="4973">
                  <c:v>40905</c:v>
                </c:pt>
                <c:pt idx="4974">
                  <c:v>40904</c:v>
                </c:pt>
                <c:pt idx="4975">
                  <c:v>40903</c:v>
                </c:pt>
                <c:pt idx="4976">
                  <c:v>40902</c:v>
                </c:pt>
                <c:pt idx="4977">
                  <c:v>40901</c:v>
                </c:pt>
                <c:pt idx="4978">
                  <c:v>40900</c:v>
                </c:pt>
                <c:pt idx="4979">
                  <c:v>40899</c:v>
                </c:pt>
                <c:pt idx="4980">
                  <c:v>40898</c:v>
                </c:pt>
                <c:pt idx="4981">
                  <c:v>40897</c:v>
                </c:pt>
                <c:pt idx="4982">
                  <c:v>40896</c:v>
                </c:pt>
                <c:pt idx="4983">
                  <c:v>40895</c:v>
                </c:pt>
                <c:pt idx="4984">
                  <c:v>40894</c:v>
                </c:pt>
                <c:pt idx="4985">
                  <c:v>40893</c:v>
                </c:pt>
                <c:pt idx="4986">
                  <c:v>40892</c:v>
                </c:pt>
                <c:pt idx="4987">
                  <c:v>40891</c:v>
                </c:pt>
                <c:pt idx="4988">
                  <c:v>40890</c:v>
                </c:pt>
                <c:pt idx="4989">
                  <c:v>40889</c:v>
                </c:pt>
                <c:pt idx="4990">
                  <c:v>40888</c:v>
                </c:pt>
                <c:pt idx="4991">
                  <c:v>40887</c:v>
                </c:pt>
                <c:pt idx="4992">
                  <c:v>40886</c:v>
                </c:pt>
                <c:pt idx="4993">
                  <c:v>40885</c:v>
                </c:pt>
                <c:pt idx="4994">
                  <c:v>40884</c:v>
                </c:pt>
                <c:pt idx="4995">
                  <c:v>40883</c:v>
                </c:pt>
                <c:pt idx="4996">
                  <c:v>40882</c:v>
                </c:pt>
                <c:pt idx="4997">
                  <c:v>40881</c:v>
                </c:pt>
                <c:pt idx="4998">
                  <c:v>40880</c:v>
                </c:pt>
                <c:pt idx="4999">
                  <c:v>40879</c:v>
                </c:pt>
                <c:pt idx="5000">
                  <c:v>40878</c:v>
                </c:pt>
                <c:pt idx="5001">
                  <c:v>40877</c:v>
                </c:pt>
                <c:pt idx="5002">
                  <c:v>40876</c:v>
                </c:pt>
                <c:pt idx="5003">
                  <c:v>40875</c:v>
                </c:pt>
                <c:pt idx="5004">
                  <c:v>40874</c:v>
                </c:pt>
                <c:pt idx="5005">
                  <c:v>40873</c:v>
                </c:pt>
                <c:pt idx="5006">
                  <c:v>40872</c:v>
                </c:pt>
                <c:pt idx="5007">
                  <c:v>40871</c:v>
                </c:pt>
                <c:pt idx="5008">
                  <c:v>40870</c:v>
                </c:pt>
                <c:pt idx="5009">
                  <c:v>40869</c:v>
                </c:pt>
                <c:pt idx="5010">
                  <c:v>40868</c:v>
                </c:pt>
                <c:pt idx="5011">
                  <c:v>40867</c:v>
                </c:pt>
                <c:pt idx="5012">
                  <c:v>40866</c:v>
                </c:pt>
                <c:pt idx="5013">
                  <c:v>40865</c:v>
                </c:pt>
                <c:pt idx="5014">
                  <c:v>40864</c:v>
                </c:pt>
                <c:pt idx="5015">
                  <c:v>40863</c:v>
                </c:pt>
                <c:pt idx="5016">
                  <c:v>40862</c:v>
                </c:pt>
                <c:pt idx="5017">
                  <c:v>40861</c:v>
                </c:pt>
                <c:pt idx="5018">
                  <c:v>40860</c:v>
                </c:pt>
                <c:pt idx="5019">
                  <c:v>40859</c:v>
                </c:pt>
                <c:pt idx="5020">
                  <c:v>40858</c:v>
                </c:pt>
                <c:pt idx="5021">
                  <c:v>40857</c:v>
                </c:pt>
                <c:pt idx="5022">
                  <c:v>40856</c:v>
                </c:pt>
                <c:pt idx="5023">
                  <c:v>40855</c:v>
                </c:pt>
                <c:pt idx="5024">
                  <c:v>40854</c:v>
                </c:pt>
                <c:pt idx="5025">
                  <c:v>40853</c:v>
                </c:pt>
                <c:pt idx="5026">
                  <c:v>40852</c:v>
                </c:pt>
                <c:pt idx="5027">
                  <c:v>40851</c:v>
                </c:pt>
                <c:pt idx="5028">
                  <c:v>40850</c:v>
                </c:pt>
                <c:pt idx="5029">
                  <c:v>40849</c:v>
                </c:pt>
                <c:pt idx="5030">
                  <c:v>40848</c:v>
                </c:pt>
                <c:pt idx="5031">
                  <c:v>40847</c:v>
                </c:pt>
                <c:pt idx="5032">
                  <c:v>40846</c:v>
                </c:pt>
                <c:pt idx="5033">
                  <c:v>40845</c:v>
                </c:pt>
                <c:pt idx="5034">
                  <c:v>40844</c:v>
                </c:pt>
                <c:pt idx="5035">
                  <c:v>40843</c:v>
                </c:pt>
                <c:pt idx="5036">
                  <c:v>40842</c:v>
                </c:pt>
                <c:pt idx="5037">
                  <c:v>40841</c:v>
                </c:pt>
                <c:pt idx="5038">
                  <c:v>40840</c:v>
                </c:pt>
                <c:pt idx="5039">
                  <c:v>40839</c:v>
                </c:pt>
                <c:pt idx="5040">
                  <c:v>40838</c:v>
                </c:pt>
                <c:pt idx="5041">
                  <c:v>40837</c:v>
                </c:pt>
                <c:pt idx="5042">
                  <c:v>40836</c:v>
                </c:pt>
                <c:pt idx="5043">
                  <c:v>40835</c:v>
                </c:pt>
                <c:pt idx="5044">
                  <c:v>40834</c:v>
                </c:pt>
                <c:pt idx="5045">
                  <c:v>40833</c:v>
                </c:pt>
                <c:pt idx="5046">
                  <c:v>40832</c:v>
                </c:pt>
                <c:pt idx="5047">
                  <c:v>40831</c:v>
                </c:pt>
                <c:pt idx="5048">
                  <c:v>40830</c:v>
                </c:pt>
                <c:pt idx="5049">
                  <c:v>40829</c:v>
                </c:pt>
                <c:pt idx="5050">
                  <c:v>40828</c:v>
                </c:pt>
                <c:pt idx="5051">
                  <c:v>40827</c:v>
                </c:pt>
                <c:pt idx="5052">
                  <c:v>40826</c:v>
                </c:pt>
                <c:pt idx="5053">
                  <c:v>40825</c:v>
                </c:pt>
                <c:pt idx="5054">
                  <c:v>40824</c:v>
                </c:pt>
                <c:pt idx="5055">
                  <c:v>40823</c:v>
                </c:pt>
                <c:pt idx="5056">
                  <c:v>40822</c:v>
                </c:pt>
                <c:pt idx="5057">
                  <c:v>40821</c:v>
                </c:pt>
                <c:pt idx="5058">
                  <c:v>40820</c:v>
                </c:pt>
                <c:pt idx="5059">
                  <c:v>40819</c:v>
                </c:pt>
                <c:pt idx="5060">
                  <c:v>40818</c:v>
                </c:pt>
                <c:pt idx="5061">
                  <c:v>40817</c:v>
                </c:pt>
                <c:pt idx="5062">
                  <c:v>40816</c:v>
                </c:pt>
                <c:pt idx="5063">
                  <c:v>40815</c:v>
                </c:pt>
                <c:pt idx="5064">
                  <c:v>40814</c:v>
                </c:pt>
                <c:pt idx="5065">
                  <c:v>40813</c:v>
                </c:pt>
                <c:pt idx="5066">
                  <c:v>40812</c:v>
                </c:pt>
                <c:pt idx="5067">
                  <c:v>40811</c:v>
                </c:pt>
                <c:pt idx="5068">
                  <c:v>40810</c:v>
                </c:pt>
                <c:pt idx="5069">
                  <c:v>40809</c:v>
                </c:pt>
                <c:pt idx="5070">
                  <c:v>40808</c:v>
                </c:pt>
                <c:pt idx="5071">
                  <c:v>40807</c:v>
                </c:pt>
                <c:pt idx="5072">
                  <c:v>40806</c:v>
                </c:pt>
                <c:pt idx="5073">
                  <c:v>40805</c:v>
                </c:pt>
                <c:pt idx="5074">
                  <c:v>40804</c:v>
                </c:pt>
                <c:pt idx="5075">
                  <c:v>40803</c:v>
                </c:pt>
                <c:pt idx="5076">
                  <c:v>40802</c:v>
                </c:pt>
                <c:pt idx="5077">
                  <c:v>40801</c:v>
                </c:pt>
                <c:pt idx="5078">
                  <c:v>40800</c:v>
                </c:pt>
                <c:pt idx="5079">
                  <c:v>40799</c:v>
                </c:pt>
                <c:pt idx="5080">
                  <c:v>40798</c:v>
                </c:pt>
                <c:pt idx="5081">
                  <c:v>40797</c:v>
                </c:pt>
                <c:pt idx="5082">
                  <c:v>40796</c:v>
                </c:pt>
                <c:pt idx="5083">
                  <c:v>40795</c:v>
                </c:pt>
                <c:pt idx="5084">
                  <c:v>40794</c:v>
                </c:pt>
                <c:pt idx="5085">
                  <c:v>40793</c:v>
                </c:pt>
                <c:pt idx="5086">
                  <c:v>40792</c:v>
                </c:pt>
                <c:pt idx="5087">
                  <c:v>40791</c:v>
                </c:pt>
                <c:pt idx="5088">
                  <c:v>40790</c:v>
                </c:pt>
                <c:pt idx="5089">
                  <c:v>40789</c:v>
                </c:pt>
                <c:pt idx="5090">
                  <c:v>40788</c:v>
                </c:pt>
                <c:pt idx="5091">
                  <c:v>40787</c:v>
                </c:pt>
                <c:pt idx="5092">
                  <c:v>40786</c:v>
                </c:pt>
                <c:pt idx="5093">
                  <c:v>40785</c:v>
                </c:pt>
                <c:pt idx="5094">
                  <c:v>40784</c:v>
                </c:pt>
                <c:pt idx="5095">
                  <c:v>40783</c:v>
                </c:pt>
                <c:pt idx="5096">
                  <c:v>40782</c:v>
                </c:pt>
                <c:pt idx="5097">
                  <c:v>40781</c:v>
                </c:pt>
                <c:pt idx="5098">
                  <c:v>40780</c:v>
                </c:pt>
                <c:pt idx="5099">
                  <c:v>40779</c:v>
                </c:pt>
                <c:pt idx="5100">
                  <c:v>40778</c:v>
                </c:pt>
                <c:pt idx="5101">
                  <c:v>40777</c:v>
                </c:pt>
                <c:pt idx="5102">
                  <c:v>40776</c:v>
                </c:pt>
                <c:pt idx="5103">
                  <c:v>40775</c:v>
                </c:pt>
                <c:pt idx="5104">
                  <c:v>40774</c:v>
                </c:pt>
                <c:pt idx="5105">
                  <c:v>40773</c:v>
                </c:pt>
                <c:pt idx="5106">
                  <c:v>40772</c:v>
                </c:pt>
                <c:pt idx="5107">
                  <c:v>40771</c:v>
                </c:pt>
                <c:pt idx="5108">
                  <c:v>40770</c:v>
                </c:pt>
                <c:pt idx="5109">
                  <c:v>40769</c:v>
                </c:pt>
                <c:pt idx="5110">
                  <c:v>40768</c:v>
                </c:pt>
                <c:pt idx="5111">
                  <c:v>40767</c:v>
                </c:pt>
                <c:pt idx="5112">
                  <c:v>40766</c:v>
                </c:pt>
                <c:pt idx="5113">
                  <c:v>40765</c:v>
                </c:pt>
                <c:pt idx="5114">
                  <c:v>40764</c:v>
                </c:pt>
                <c:pt idx="5115">
                  <c:v>40763</c:v>
                </c:pt>
                <c:pt idx="5116">
                  <c:v>40762</c:v>
                </c:pt>
                <c:pt idx="5117">
                  <c:v>40761</c:v>
                </c:pt>
                <c:pt idx="5118">
                  <c:v>40760</c:v>
                </c:pt>
                <c:pt idx="5119">
                  <c:v>40759</c:v>
                </c:pt>
                <c:pt idx="5120">
                  <c:v>40758</c:v>
                </c:pt>
                <c:pt idx="5121">
                  <c:v>40757</c:v>
                </c:pt>
                <c:pt idx="5122">
                  <c:v>40756</c:v>
                </c:pt>
                <c:pt idx="5123">
                  <c:v>40755</c:v>
                </c:pt>
                <c:pt idx="5124">
                  <c:v>40754</c:v>
                </c:pt>
                <c:pt idx="5125">
                  <c:v>40753</c:v>
                </c:pt>
                <c:pt idx="5126">
                  <c:v>40752</c:v>
                </c:pt>
                <c:pt idx="5127">
                  <c:v>40751</c:v>
                </c:pt>
                <c:pt idx="5128">
                  <c:v>40750</c:v>
                </c:pt>
                <c:pt idx="5129">
                  <c:v>40749</c:v>
                </c:pt>
                <c:pt idx="5130">
                  <c:v>40748</c:v>
                </c:pt>
                <c:pt idx="5131">
                  <c:v>40747</c:v>
                </c:pt>
                <c:pt idx="5132">
                  <c:v>40746</c:v>
                </c:pt>
                <c:pt idx="5133">
                  <c:v>40745</c:v>
                </c:pt>
                <c:pt idx="5134">
                  <c:v>40744</c:v>
                </c:pt>
                <c:pt idx="5135">
                  <c:v>40743</c:v>
                </c:pt>
                <c:pt idx="5136">
                  <c:v>40742</c:v>
                </c:pt>
                <c:pt idx="5137">
                  <c:v>40741</c:v>
                </c:pt>
                <c:pt idx="5138">
                  <c:v>40740</c:v>
                </c:pt>
                <c:pt idx="5139">
                  <c:v>40739</c:v>
                </c:pt>
                <c:pt idx="5140">
                  <c:v>40738</c:v>
                </c:pt>
                <c:pt idx="5141">
                  <c:v>40737</c:v>
                </c:pt>
                <c:pt idx="5142">
                  <c:v>40736</c:v>
                </c:pt>
                <c:pt idx="5143">
                  <c:v>40735</c:v>
                </c:pt>
                <c:pt idx="5144">
                  <c:v>40734</c:v>
                </c:pt>
                <c:pt idx="5145">
                  <c:v>40733</c:v>
                </c:pt>
                <c:pt idx="5146">
                  <c:v>40732</c:v>
                </c:pt>
                <c:pt idx="5147">
                  <c:v>40731</c:v>
                </c:pt>
                <c:pt idx="5148">
                  <c:v>40730</c:v>
                </c:pt>
                <c:pt idx="5149">
                  <c:v>40729</c:v>
                </c:pt>
                <c:pt idx="5150">
                  <c:v>40728</c:v>
                </c:pt>
                <c:pt idx="5151">
                  <c:v>40727</c:v>
                </c:pt>
                <c:pt idx="5152">
                  <c:v>40726</c:v>
                </c:pt>
                <c:pt idx="5153">
                  <c:v>40725</c:v>
                </c:pt>
                <c:pt idx="5154">
                  <c:v>40724</c:v>
                </c:pt>
                <c:pt idx="5155">
                  <c:v>40723</c:v>
                </c:pt>
                <c:pt idx="5156">
                  <c:v>40722</c:v>
                </c:pt>
                <c:pt idx="5157">
                  <c:v>40721</c:v>
                </c:pt>
                <c:pt idx="5158">
                  <c:v>40720</c:v>
                </c:pt>
                <c:pt idx="5159">
                  <c:v>40719</c:v>
                </c:pt>
                <c:pt idx="5160">
                  <c:v>40718</c:v>
                </c:pt>
                <c:pt idx="5161">
                  <c:v>40717</c:v>
                </c:pt>
                <c:pt idx="5162">
                  <c:v>40716</c:v>
                </c:pt>
                <c:pt idx="5163">
                  <c:v>40715</c:v>
                </c:pt>
                <c:pt idx="5164">
                  <c:v>40714</c:v>
                </c:pt>
                <c:pt idx="5165">
                  <c:v>40713</c:v>
                </c:pt>
                <c:pt idx="5166">
                  <c:v>40712</c:v>
                </c:pt>
                <c:pt idx="5167">
                  <c:v>40711</c:v>
                </c:pt>
                <c:pt idx="5168">
                  <c:v>40710</c:v>
                </c:pt>
                <c:pt idx="5169">
                  <c:v>40709</c:v>
                </c:pt>
                <c:pt idx="5170">
                  <c:v>40708</c:v>
                </c:pt>
                <c:pt idx="5171">
                  <c:v>40707</c:v>
                </c:pt>
                <c:pt idx="5172">
                  <c:v>40706</c:v>
                </c:pt>
                <c:pt idx="5173">
                  <c:v>40705</c:v>
                </c:pt>
                <c:pt idx="5174">
                  <c:v>40704</c:v>
                </c:pt>
                <c:pt idx="5175">
                  <c:v>40703</c:v>
                </c:pt>
                <c:pt idx="5176">
                  <c:v>40702</c:v>
                </c:pt>
                <c:pt idx="5177">
                  <c:v>40701</c:v>
                </c:pt>
                <c:pt idx="5178">
                  <c:v>40700</c:v>
                </c:pt>
                <c:pt idx="5179">
                  <c:v>40699</c:v>
                </c:pt>
                <c:pt idx="5180">
                  <c:v>40698</c:v>
                </c:pt>
                <c:pt idx="5181">
                  <c:v>40697</c:v>
                </c:pt>
                <c:pt idx="5182">
                  <c:v>40696</c:v>
                </c:pt>
                <c:pt idx="5183">
                  <c:v>40695</c:v>
                </c:pt>
                <c:pt idx="5184">
                  <c:v>40694</c:v>
                </c:pt>
                <c:pt idx="5185">
                  <c:v>40693</c:v>
                </c:pt>
                <c:pt idx="5186">
                  <c:v>40692</c:v>
                </c:pt>
                <c:pt idx="5187">
                  <c:v>40691</c:v>
                </c:pt>
                <c:pt idx="5188">
                  <c:v>40690</c:v>
                </c:pt>
                <c:pt idx="5189">
                  <c:v>40689</c:v>
                </c:pt>
                <c:pt idx="5190">
                  <c:v>40688</c:v>
                </c:pt>
                <c:pt idx="5191">
                  <c:v>40687</c:v>
                </c:pt>
                <c:pt idx="5192">
                  <c:v>40686</c:v>
                </c:pt>
                <c:pt idx="5193">
                  <c:v>40685</c:v>
                </c:pt>
                <c:pt idx="5194">
                  <c:v>40684</c:v>
                </c:pt>
                <c:pt idx="5195">
                  <c:v>40683</c:v>
                </c:pt>
                <c:pt idx="5196">
                  <c:v>40682</c:v>
                </c:pt>
                <c:pt idx="5197">
                  <c:v>40681</c:v>
                </c:pt>
                <c:pt idx="5198">
                  <c:v>40680</c:v>
                </c:pt>
                <c:pt idx="5199">
                  <c:v>40679</c:v>
                </c:pt>
                <c:pt idx="5200">
                  <c:v>40678</c:v>
                </c:pt>
                <c:pt idx="5201">
                  <c:v>40677</c:v>
                </c:pt>
                <c:pt idx="5202">
                  <c:v>40676</c:v>
                </c:pt>
                <c:pt idx="5203">
                  <c:v>40675</c:v>
                </c:pt>
                <c:pt idx="5204">
                  <c:v>40674</c:v>
                </c:pt>
                <c:pt idx="5205">
                  <c:v>40673</c:v>
                </c:pt>
                <c:pt idx="5206">
                  <c:v>40672</c:v>
                </c:pt>
                <c:pt idx="5207">
                  <c:v>40671</c:v>
                </c:pt>
                <c:pt idx="5208">
                  <c:v>40670</c:v>
                </c:pt>
                <c:pt idx="5209">
                  <c:v>40669</c:v>
                </c:pt>
                <c:pt idx="5210">
                  <c:v>40668</c:v>
                </c:pt>
                <c:pt idx="5211">
                  <c:v>40667</c:v>
                </c:pt>
                <c:pt idx="5212">
                  <c:v>40666</c:v>
                </c:pt>
                <c:pt idx="5213">
                  <c:v>40665</c:v>
                </c:pt>
                <c:pt idx="5214">
                  <c:v>40664</c:v>
                </c:pt>
                <c:pt idx="5215">
                  <c:v>40663</c:v>
                </c:pt>
                <c:pt idx="5216">
                  <c:v>40662</c:v>
                </c:pt>
                <c:pt idx="5217">
                  <c:v>40661</c:v>
                </c:pt>
                <c:pt idx="5218">
                  <c:v>40660</c:v>
                </c:pt>
                <c:pt idx="5219">
                  <c:v>40659</c:v>
                </c:pt>
                <c:pt idx="5220">
                  <c:v>40658</c:v>
                </c:pt>
                <c:pt idx="5221">
                  <c:v>40657</c:v>
                </c:pt>
                <c:pt idx="5222">
                  <c:v>40656</c:v>
                </c:pt>
                <c:pt idx="5223">
                  <c:v>40655</c:v>
                </c:pt>
                <c:pt idx="5224">
                  <c:v>40654</c:v>
                </c:pt>
                <c:pt idx="5225">
                  <c:v>40653</c:v>
                </c:pt>
                <c:pt idx="5226">
                  <c:v>40652</c:v>
                </c:pt>
                <c:pt idx="5227">
                  <c:v>40651</c:v>
                </c:pt>
                <c:pt idx="5228">
                  <c:v>40650</c:v>
                </c:pt>
                <c:pt idx="5229">
                  <c:v>40649</c:v>
                </c:pt>
                <c:pt idx="5230">
                  <c:v>40648</c:v>
                </c:pt>
                <c:pt idx="5231">
                  <c:v>40647</c:v>
                </c:pt>
                <c:pt idx="5232">
                  <c:v>40646</c:v>
                </c:pt>
                <c:pt idx="5233">
                  <c:v>40645</c:v>
                </c:pt>
                <c:pt idx="5234">
                  <c:v>40644</c:v>
                </c:pt>
                <c:pt idx="5235">
                  <c:v>40643</c:v>
                </c:pt>
                <c:pt idx="5236">
                  <c:v>40642</c:v>
                </c:pt>
                <c:pt idx="5237">
                  <c:v>40641</c:v>
                </c:pt>
                <c:pt idx="5238">
                  <c:v>40640</c:v>
                </c:pt>
                <c:pt idx="5239">
                  <c:v>40639</c:v>
                </c:pt>
                <c:pt idx="5240">
                  <c:v>40638</c:v>
                </c:pt>
                <c:pt idx="5241">
                  <c:v>40637</c:v>
                </c:pt>
                <c:pt idx="5242">
                  <c:v>40636</c:v>
                </c:pt>
                <c:pt idx="5243">
                  <c:v>40635</c:v>
                </c:pt>
                <c:pt idx="5244">
                  <c:v>40634</c:v>
                </c:pt>
                <c:pt idx="5245">
                  <c:v>40633</c:v>
                </c:pt>
                <c:pt idx="5246">
                  <c:v>40632</c:v>
                </c:pt>
                <c:pt idx="5247">
                  <c:v>40631</c:v>
                </c:pt>
                <c:pt idx="5248">
                  <c:v>40630</c:v>
                </c:pt>
                <c:pt idx="5249">
                  <c:v>40629</c:v>
                </c:pt>
                <c:pt idx="5250">
                  <c:v>40628</c:v>
                </c:pt>
                <c:pt idx="5251">
                  <c:v>40627</c:v>
                </c:pt>
                <c:pt idx="5252">
                  <c:v>40626</c:v>
                </c:pt>
                <c:pt idx="5253">
                  <c:v>40625</c:v>
                </c:pt>
                <c:pt idx="5254">
                  <c:v>40624</c:v>
                </c:pt>
                <c:pt idx="5255">
                  <c:v>40623</c:v>
                </c:pt>
                <c:pt idx="5256">
                  <c:v>40622</c:v>
                </c:pt>
                <c:pt idx="5257">
                  <c:v>40621</c:v>
                </c:pt>
                <c:pt idx="5258">
                  <c:v>40620</c:v>
                </c:pt>
                <c:pt idx="5259">
                  <c:v>40619</c:v>
                </c:pt>
                <c:pt idx="5260">
                  <c:v>40618</c:v>
                </c:pt>
                <c:pt idx="5261">
                  <c:v>40617</c:v>
                </c:pt>
                <c:pt idx="5262">
                  <c:v>40616</c:v>
                </c:pt>
                <c:pt idx="5263">
                  <c:v>40615</c:v>
                </c:pt>
                <c:pt idx="5264">
                  <c:v>40614</c:v>
                </c:pt>
                <c:pt idx="5265">
                  <c:v>40613</c:v>
                </c:pt>
                <c:pt idx="5266">
                  <c:v>40612</c:v>
                </c:pt>
                <c:pt idx="5267">
                  <c:v>40611</c:v>
                </c:pt>
                <c:pt idx="5268">
                  <c:v>40610</c:v>
                </c:pt>
                <c:pt idx="5269">
                  <c:v>40609</c:v>
                </c:pt>
                <c:pt idx="5270">
                  <c:v>40608</c:v>
                </c:pt>
                <c:pt idx="5271">
                  <c:v>40607</c:v>
                </c:pt>
                <c:pt idx="5272">
                  <c:v>40606</c:v>
                </c:pt>
                <c:pt idx="5273">
                  <c:v>40605</c:v>
                </c:pt>
                <c:pt idx="5274">
                  <c:v>40604</c:v>
                </c:pt>
                <c:pt idx="5275">
                  <c:v>40603</c:v>
                </c:pt>
                <c:pt idx="5276">
                  <c:v>40602</c:v>
                </c:pt>
                <c:pt idx="5277">
                  <c:v>40601</c:v>
                </c:pt>
                <c:pt idx="5278">
                  <c:v>40600</c:v>
                </c:pt>
                <c:pt idx="5279">
                  <c:v>40599</c:v>
                </c:pt>
                <c:pt idx="5280">
                  <c:v>40598</c:v>
                </c:pt>
                <c:pt idx="5281">
                  <c:v>40597</c:v>
                </c:pt>
                <c:pt idx="5282">
                  <c:v>40596</c:v>
                </c:pt>
                <c:pt idx="5283">
                  <c:v>40595</c:v>
                </c:pt>
                <c:pt idx="5284">
                  <c:v>40594</c:v>
                </c:pt>
                <c:pt idx="5285">
                  <c:v>40593</c:v>
                </c:pt>
                <c:pt idx="5286">
                  <c:v>40592</c:v>
                </c:pt>
                <c:pt idx="5287">
                  <c:v>40591</c:v>
                </c:pt>
                <c:pt idx="5288">
                  <c:v>40590</c:v>
                </c:pt>
                <c:pt idx="5289">
                  <c:v>40589</c:v>
                </c:pt>
                <c:pt idx="5290">
                  <c:v>40588</c:v>
                </c:pt>
                <c:pt idx="5291">
                  <c:v>40587</c:v>
                </c:pt>
                <c:pt idx="5292">
                  <c:v>40586</c:v>
                </c:pt>
                <c:pt idx="5293">
                  <c:v>40585</c:v>
                </c:pt>
                <c:pt idx="5294">
                  <c:v>40584</c:v>
                </c:pt>
                <c:pt idx="5295">
                  <c:v>40583</c:v>
                </c:pt>
                <c:pt idx="5296">
                  <c:v>40582</c:v>
                </c:pt>
                <c:pt idx="5297">
                  <c:v>40581</c:v>
                </c:pt>
                <c:pt idx="5298">
                  <c:v>40580</c:v>
                </c:pt>
                <c:pt idx="5299">
                  <c:v>40579</c:v>
                </c:pt>
                <c:pt idx="5300">
                  <c:v>40578</c:v>
                </c:pt>
                <c:pt idx="5301">
                  <c:v>40577</c:v>
                </c:pt>
                <c:pt idx="5302">
                  <c:v>40576</c:v>
                </c:pt>
                <c:pt idx="5303">
                  <c:v>40575</c:v>
                </c:pt>
                <c:pt idx="5304">
                  <c:v>40574</c:v>
                </c:pt>
                <c:pt idx="5305">
                  <c:v>40573</c:v>
                </c:pt>
                <c:pt idx="5306">
                  <c:v>40572</c:v>
                </c:pt>
                <c:pt idx="5307">
                  <c:v>40571</c:v>
                </c:pt>
                <c:pt idx="5308">
                  <c:v>40570</c:v>
                </c:pt>
                <c:pt idx="5309">
                  <c:v>40569</c:v>
                </c:pt>
                <c:pt idx="5310">
                  <c:v>40568</c:v>
                </c:pt>
                <c:pt idx="5311">
                  <c:v>40567</c:v>
                </c:pt>
                <c:pt idx="5312">
                  <c:v>40566</c:v>
                </c:pt>
                <c:pt idx="5313">
                  <c:v>40565</c:v>
                </c:pt>
                <c:pt idx="5314">
                  <c:v>40564</c:v>
                </c:pt>
                <c:pt idx="5315">
                  <c:v>40563</c:v>
                </c:pt>
                <c:pt idx="5316">
                  <c:v>40562</c:v>
                </c:pt>
                <c:pt idx="5317">
                  <c:v>40561</c:v>
                </c:pt>
                <c:pt idx="5318">
                  <c:v>40560</c:v>
                </c:pt>
                <c:pt idx="5319">
                  <c:v>40559</c:v>
                </c:pt>
                <c:pt idx="5320">
                  <c:v>40558</c:v>
                </c:pt>
                <c:pt idx="5321">
                  <c:v>40557</c:v>
                </c:pt>
                <c:pt idx="5322">
                  <c:v>40556</c:v>
                </c:pt>
                <c:pt idx="5323">
                  <c:v>40555</c:v>
                </c:pt>
                <c:pt idx="5324">
                  <c:v>40554</c:v>
                </c:pt>
                <c:pt idx="5325">
                  <c:v>40553</c:v>
                </c:pt>
                <c:pt idx="5326">
                  <c:v>40552</c:v>
                </c:pt>
                <c:pt idx="5327">
                  <c:v>40551</c:v>
                </c:pt>
                <c:pt idx="5328">
                  <c:v>40550</c:v>
                </c:pt>
                <c:pt idx="5329">
                  <c:v>40549</c:v>
                </c:pt>
                <c:pt idx="5330">
                  <c:v>40548</c:v>
                </c:pt>
                <c:pt idx="5331">
                  <c:v>40547</c:v>
                </c:pt>
                <c:pt idx="5332">
                  <c:v>40546</c:v>
                </c:pt>
                <c:pt idx="5333">
                  <c:v>40545</c:v>
                </c:pt>
                <c:pt idx="5334">
                  <c:v>40544</c:v>
                </c:pt>
                <c:pt idx="5335">
                  <c:v>40543</c:v>
                </c:pt>
                <c:pt idx="5336">
                  <c:v>40542</c:v>
                </c:pt>
                <c:pt idx="5337">
                  <c:v>40541</c:v>
                </c:pt>
                <c:pt idx="5338">
                  <c:v>40540</c:v>
                </c:pt>
                <c:pt idx="5339">
                  <c:v>40539</c:v>
                </c:pt>
                <c:pt idx="5340">
                  <c:v>40538</c:v>
                </c:pt>
                <c:pt idx="5341">
                  <c:v>40537</c:v>
                </c:pt>
                <c:pt idx="5342">
                  <c:v>40536</c:v>
                </c:pt>
                <c:pt idx="5343">
                  <c:v>40535</c:v>
                </c:pt>
                <c:pt idx="5344">
                  <c:v>40534</c:v>
                </c:pt>
                <c:pt idx="5345">
                  <c:v>40533</c:v>
                </c:pt>
                <c:pt idx="5346">
                  <c:v>40532</c:v>
                </c:pt>
                <c:pt idx="5347">
                  <c:v>40531</c:v>
                </c:pt>
                <c:pt idx="5348">
                  <c:v>40530</c:v>
                </c:pt>
                <c:pt idx="5349">
                  <c:v>40529</c:v>
                </c:pt>
                <c:pt idx="5350">
                  <c:v>40528</c:v>
                </c:pt>
                <c:pt idx="5351">
                  <c:v>40527</c:v>
                </c:pt>
                <c:pt idx="5352">
                  <c:v>40526</c:v>
                </c:pt>
                <c:pt idx="5353">
                  <c:v>40525</c:v>
                </c:pt>
                <c:pt idx="5354">
                  <c:v>40524</c:v>
                </c:pt>
                <c:pt idx="5355">
                  <c:v>40523</c:v>
                </c:pt>
                <c:pt idx="5356">
                  <c:v>40522</c:v>
                </c:pt>
                <c:pt idx="5357">
                  <c:v>40521</c:v>
                </c:pt>
                <c:pt idx="5358">
                  <c:v>40520</c:v>
                </c:pt>
                <c:pt idx="5359">
                  <c:v>40519</c:v>
                </c:pt>
                <c:pt idx="5360">
                  <c:v>40518</c:v>
                </c:pt>
                <c:pt idx="5361">
                  <c:v>40517</c:v>
                </c:pt>
                <c:pt idx="5362">
                  <c:v>40516</c:v>
                </c:pt>
                <c:pt idx="5363">
                  <c:v>40515</c:v>
                </c:pt>
                <c:pt idx="5364">
                  <c:v>40514</c:v>
                </c:pt>
                <c:pt idx="5365">
                  <c:v>40513</c:v>
                </c:pt>
                <c:pt idx="5366">
                  <c:v>40512</c:v>
                </c:pt>
                <c:pt idx="5367">
                  <c:v>40511</c:v>
                </c:pt>
                <c:pt idx="5368">
                  <c:v>40510</c:v>
                </c:pt>
                <c:pt idx="5369">
                  <c:v>40509</c:v>
                </c:pt>
                <c:pt idx="5370">
                  <c:v>40508</c:v>
                </c:pt>
                <c:pt idx="5371">
                  <c:v>40507</c:v>
                </c:pt>
                <c:pt idx="5372">
                  <c:v>40506</c:v>
                </c:pt>
                <c:pt idx="5373">
                  <c:v>40505</c:v>
                </c:pt>
                <c:pt idx="5374">
                  <c:v>40504</c:v>
                </c:pt>
                <c:pt idx="5375">
                  <c:v>40503</c:v>
                </c:pt>
                <c:pt idx="5376">
                  <c:v>40502</c:v>
                </c:pt>
                <c:pt idx="5377">
                  <c:v>40501</c:v>
                </c:pt>
                <c:pt idx="5378">
                  <c:v>40500</c:v>
                </c:pt>
                <c:pt idx="5379">
                  <c:v>40499</c:v>
                </c:pt>
                <c:pt idx="5380">
                  <c:v>40498</c:v>
                </c:pt>
                <c:pt idx="5381">
                  <c:v>40497</c:v>
                </c:pt>
                <c:pt idx="5382">
                  <c:v>40496</c:v>
                </c:pt>
                <c:pt idx="5383">
                  <c:v>40495</c:v>
                </c:pt>
                <c:pt idx="5384">
                  <c:v>40494</c:v>
                </c:pt>
                <c:pt idx="5385">
                  <c:v>40493</c:v>
                </c:pt>
                <c:pt idx="5386">
                  <c:v>40492</c:v>
                </c:pt>
                <c:pt idx="5387">
                  <c:v>40491</c:v>
                </c:pt>
                <c:pt idx="5388">
                  <c:v>40490</c:v>
                </c:pt>
                <c:pt idx="5389">
                  <c:v>40489</c:v>
                </c:pt>
                <c:pt idx="5390">
                  <c:v>40488</c:v>
                </c:pt>
                <c:pt idx="5391">
                  <c:v>40487</c:v>
                </c:pt>
                <c:pt idx="5392">
                  <c:v>40486</c:v>
                </c:pt>
                <c:pt idx="5393">
                  <c:v>40485</c:v>
                </c:pt>
                <c:pt idx="5394">
                  <c:v>40484</c:v>
                </c:pt>
                <c:pt idx="5395">
                  <c:v>40483</c:v>
                </c:pt>
                <c:pt idx="5396">
                  <c:v>40482</c:v>
                </c:pt>
                <c:pt idx="5397">
                  <c:v>40481</c:v>
                </c:pt>
                <c:pt idx="5398">
                  <c:v>40480</c:v>
                </c:pt>
                <c:pt idx="5399">
                  <c:v>40479</c:v>
                </c:pt>
                <c:pt idx="5400">
                  <c:v>40478</c:v>
                </c:pt>
                <c:pt idx="5401">
                  <c:v>40477</c:v>
                </c:pt>
                <c:pt idx="5402">
                  <c:v>40476</c:v>
                </c:pt>
                <c:pt idx="5403">
                  <c:v>40475</c:v>
                </c:pt>
                <c:pt idx="5404">
                  <c:v>40474</c:v>
                </c:pt>
                <c:pt idx="5405">
                  <c:v>40473</c:v>
                </c:pt>
                <c:pt idx="5406">
                  <c:v>40472</c:v>
                </c:pt>
                <c:pt idx="5407">
                  <c:v>40471</c:v>
                </c:pt>
                <c:pt idx="5408">
                  <c:v>40470</c:v>
                </c:pt>
                <c:pt idx="5409">
                  <c:v>40469</c:v>
                </c:pt>
                <c:pt idx="5410">
                  <c:v>40468</c:v>
                </c:pt>
                <c:pt idx="5411">
                  <c:v>40467</c:v>
                </c:pt>
                <c:pt idx="5412">
                  <c:v>40466</c:v>
                </c:pt>
                <c:pt idx="5413">
                  <c:v>40465</c:v>
                </c:pt>
                <c:pt idx="5414">
                  <c:v>40464</c:v>
                </c:pt>
                <c:pt idx="5415">
                  <c:v>40463</c:v>
                </c:pt>
                <c:pt idx="5416">
                  <c:v>40462</c:v>
                </c:pt>
                <c:pt idx="5417">
                  <c:v>40461</c:v>
                </c:pt>
                <c:pt idx="5418">
                  <c:v>40460</c:v>
                </c:pt>
                <c:pt idx="5419">
                  <c:v>40459</c:v>
                </c:pt>
                <c:pt idx="5420">
                  <c:v>40458</c:v>
                </c:pt>
                <c:pt idx="5421">
                  <c:v>40457</c:v>
                </c:pt>
                <c:pt idx="5422">
                  <c:v>40456</c:v>
                </c:pt>
                <c:pt idx="5423">
                  <c:v>40455</c:v>
                </c:pt>
                <c:pt idx="5424">
                  <c:v>40454</c:v>
                </c:pt>
                <c:pt idx="5425">
                  <c:v>40453</c:v>
                </c:pt>
                <c:pt idx="5426">
                  <c:v>40452</c:v>
                </c:pt>
                <c:pt idx="5427">
                  <c:v>40451</c:v>
                </c:pt>
                <c:pt idx="5428">
                  <c:v>40450</c:v>
                </c:pt>
                <c:pt idx="5429">
                  <c:v>40449</c:v>
                </c:pt>
                <c:pt idx="5430">
                  <c:v>40448</c:v>
                </c:pt>
                <c:pt idx="5431">
                  <c:v>40447</c:v>
                </c:pt>
                <c:pt idx="5432">
                  <c:v>40446</c:v>
                </c:pt>
                <c:pt idx="5433">
                  <c:v>40445</c:v>
                </c:pt>
                <c:pt idx="5434">
                  <c:v>40444</c:v>
                </c:pt>
                <c:pt idx="5435">
                  <c:v>40443</c:v>
                </c:pt>
                <c:pt idx="5436">
                  <c:v>40442</c:v>
                </c:pt>
                <c:pt idx="5437">
                  <c:v>40441</c:v>
                </c:pt>
                <c:pt idx="5438">
                  <c:v>40440</c:v>
                </c:pt>
                <c:pt idx="5439">
                  <c:v>40439</c:v>
                </c:pt>
                <c:pt idx="5440">
                  <c:v>40438</c:v>
                </c:pt>
                <c:pt idx="5441">
                  <c:v>40437</c:v>
                </c:pt>
                <c:pt idx="5442">
                  <c:v>40436</c:v>
                </c:pt>
                <c:pt idx="5443">
                  <c:v>40435</c:v>
                </c:pt>
                <c:pt idx="5444">
                  <c:v>40434</c:v>
                </c:pt>
                <c:pt idx="5445">
                  <c:v>40433</c:v>
                </c:pt>
                <c:pt idx="5446">
                  <c:v>40432</c:v>
                </c:pt>
                <c:pt idx="5447">
                  <c:v>40431</c:v>
                </c:pt>
                <c:pt idx="5448">
                  <c:v>40430</c:v>
                </c:pt>
                <c:pt idx="5449">
                  <c:v>40429</c:v>
                </c:pt>
                <c:pt idx="5450">
                  <c:v>40428</c:v>
                </c:pt>
                <c:pt idx="5451">
                  <c:v>40427</c:v>
                </c:pt>
                <c:pt idx="5452">
                  <c:v>40426</c:v>
                </c:pt>
                <c:pt idx="5453">
                  <c:v>40425</c:v>
                </c:pt>
                <c:pt idx="5454">
                  <c:v>40424</c:v>
                </c:pt>
                <c:pt idx="5455">
                  <c:v>40423</c:v>
                </c:pt>
                <c:pt idx="5456">
                  <c:v>40422</c:v>
                </c:pt>
                <c:pt idx="5457">
                  <c:v>40421</c:v>
                </c:pt>
                <c:pt idx="5458">
                  <c:v>40420</c:v>
                </c:pt>
                <c:pt idx="5459">
                  <c:v>40419</c:v>
                </c:pt>
                <c:pt idx="5460">
                  <c:v>40418</c:v>
                </c:pt>
                <c:pt idx="5461">
                  <c:v>40417</c:v>
                </c:pt>
                <c:pt idx="5462">
                  <c:v>40416</c:v>
                </c:pt>
                <c:pt idx="5463">
                  <c:v>40415</c:v>
                </c:pt>
                <c:pt idx="5464">
                  <c:v>40414</c:v>
                </c:pt>
                <c:pt idx="5465">
                  <c:v>40413</c:v>
                </c:pt>
                <c:pt idx="5466">
                  <c:v>40412</c:v>
                </c:pt>
                <c:pt idx="5467">
                  <c:v>40411</c:v>
                </c:pt>
                <c:pt idx="5468">
                  <c:v>40410</c:v>
                </c:pt>
                <c:pt idx="5469">
                  <c:v>40409</c:v>
                </c:pt>
                <c:pt idx="5470">
                  <c:v>40408</c:v>
                </c:pt>
                <c:pt idx="5471">
                  <c:v>40407</c:v>
                </c:pt>
                <c:pt idx="5472">
                  <c:v>40406</c:v>
                </c:pt>
                <c:pt idx="5473">
                  <c:v>40405</c:v>
                </c:pt>
                <c:pt idx="5474">
                  <c:v>40404</c:v>
                </c:pt>
                <c:pt idx="5475">
                  <c:v>40403</c:v>
                </c:pt>
                <c:pt idx="5476">
                  <c:v>40402</c:v>
                </c:pt>
                <c:pt idx="5477">
                  <c:v>40401</c:v>
                </c:pt>
                <c:pt idx="5478">
                  <c:v>40400</c:v>
                </c:pt>
                <c:pt idx="5479">
                  <c:v>40399</c:v>
                </c:pt>
                <c:pt idx="5480">
                  <c:v>40398</c:v>
                </c:pt>
                <c:pt idx="5481">
                  <c:v>40397</c:v>
                </c:pt>
                <c:pt idx="5482">
                  <c:v>40396</c:v>
                </c:pt>
                <c:pt idx="5483">
                  <c:v>40395</c:v>
                </c:pt>
                <c:pt idx="5484">
                  <c:v>40394</c:v>
                </c:pt>
                <c:pt idx="5485">
                  <c:v>40393</c:v>
                </c:pt>
                <c:pt idx="5486">
                  <c:v>40392</c:v>
                </c:pt>
                <c:pt idx="5487">
                  <c:v>40391</c:v>
                </c:pt>
                <c:pt idx="5488">
                  <c:v>40390</c:v>
                </c:pt>
                <c:pt idx="5489">
                  <c:v>40389</c:v>
                </c:pt>
                <c:pt idx="5490">
                  <c:v>40388</c:v>
                </c:pt>
                <c:pt idx="5491">
                  <c:v>40387</c:v>
                </c:pt>
                <c:pt idx="5492">
                  <c:v>40386</c:v>
                </c:pt>
                <c:pt idx="5493">
                  <c:v>40385</c:v>
                </c:pt>
                <c:pt idx="5494">
                  <c:v>40384</c:v>
                </c:pt>
                <c:pt idx="5495">
                  <c:v>40383</c:v>
                </c:pt>
                <c:pt idx="5496">
                  <c:v>40382</c:v>
                </c:pt>
                <c:pt idx="5497">
                  <c:v>40381</c:v>
                </c:pt>
                <c:pt idx="5498">
                  <c:v>40380</c:v>
                </c:pt>
                <c:pt idx="5499">
                  <c:v>40379</c:v>
                </c:pt>
                <c:pt idx="5500">
                  <c:v>40378</c:v>
                </c:pt>
                <c:pt idx="5501">
                  <c:v>40377</c:v>
                </c:pt>
                <c:pt idx="5502">
                  <c:v>40376</c:v>
                </c:pt>
                <c:pt idx="5503">
                  <c:v>40375</c:v>
                </c:pt>
                <c:pt idx="5504">
                  <c:v>40374</c:v>
                </c:pt>
                <c:pt idx="5505">
                  <c:v>40373</c:v>
                </c:pt>
                <c:pt idx="5506">
                  <c:v>40372</c:v>
                </c:pt>
                <c:pt idx="5507">
                  <c:v>40371</c:v>
                </c:pt>
                <c:pt idx="5508">
                  <c:v>40370</c:v>
                </c:pt>
                <c:pt idx="5509">
                  <c:v>40369</c:v>
                </c:pt>
                <c:pt idx="5510">
                  <c:v>40368</c:v>
                </c:pt>
                <c:pt idx="5511">
                  <c:v>40367</c:v>
                </c:pt>
                <c:pt idx="5512">
                  <c:v>40366</c:v>
                </c:pt>
                <c:pt idx="5513">
                  <c:v>40365</c:v>
                </c:pt>
                <c:pt idx="5514">
                  <c:v>40364</c:v>
                </c:pt>
                <c:pt idx="5515">
                  <c:v>40363</c:v>
                </c:pt>
                <c:pt idx="5516">
                  <c:v>40362</c:v>
                </c:pt>
                <c:pt idx="5517">
                  <c:v>40361</c:v>
                </c:pt>
                <c:pt idx="5518">
                  <c:v>40360</c:v>
                </c:pt>
                <c:pt idx="5519">
                  <c:v>40359</c:v>
                </c:pt>
                <c:pt idx="5520">
                  <c:v>40358</c:v>
                </c:pt>
                <c:pt idx="5521">
                  <c:v>40357</c:v>
                </c:pt>
                <c:pt idx="5522">
                  <c:v>40356</c:v>
                </c:pt>
                <c:pt idx="5523">
                  <c:v>40355</c:v>
                </c:pt>
                <c:pt idx="5524">
                  <c:v>40354</c:v>
                </c:pt>
                <c:pt idx="5525">
                  <c:v>40353</c:v>
                </c:pt>
                <c:pt idx="5526">
                  <c:v>40352</c:v>
                </c:pt>
                <c:pt idx="5527">
                  <c:v>40351</c:v>
                </c:pt>
                <c:pt idx="5528">
                  <c:v>40350</c:v>
                </c:pt>
                <c:pt idx="5529">
                  <c:v>40349</c:v>
                </c:pt>
                <c:pt idx="5530">
                  <c:v>40348</c:v>
                </c:pt>
                <c:pt idx="5531">
                  <c:v>40347</c:v>
                </c:pt>
                <c:pt idx="5532">
                  <c:v>40346</c:v>
                </c:pt>
                <c:pt idx="5533">
                  <c:v>40345</c:v>
                </c:pt>
                <c:pt idx="5534">
                  <c:v>40344</c:v>
                </c:pt>
                <c:pt idx="5535">
                  <c:v>40343</c:v>
                </c:pt>
                <c:pt idx="5536">
                  <c:v>40342</c:v>
                </c:pt>
                <c:pt idx="5537">
                  <c:v>40341</c:v>
                </c:pt>
                <c:pt idx="5538">
                  <c:v>40340</c:v>
                </c:pt>
                <c:pt idx="5539">
                  <c:v>40339</c:v>
                </c:pt>
                <c:pt idx="5540">
                  <c:v>40338</c:v>
                </c:pt>
                <c:pt idx="5541">
                  <c:v>40337</c:v>
                </c:pt>
                <c:pt idx="5542">
                  <c:v>40336</c:v>
                </c:pt>
                <c:pt idx="5543">
                  <c:v>40335</c:v>
                </c:pt>
                <c:pt idx="5544">
                  <c:v>40334</c:v>
                </c:pt>
                <c:pt idx="5545">
                  <c:v>40333</c:v>
                </c:pt>
                <c:pt idx="5546">
                  <c:v>40332</c:v>
                </c:pt>
                <c:pt idx="5547">
                  <c:v>40331</c:v>
                </c:pt>
                <c:pt idx="5548">
                  <c:v>40330</c:v>
                </c:pt>
                <c:pt idx="5549">
                  <c:v>40329</c:v>
                </c:pt>
                <c:pt idx="5550">
                  <c:v>40328</c:v>
                </c:pt>
                <c:pt idx="5551">
                  <c:v>40327</c:v>
                </c:pt>
                <c:pt idx="5552">
                  <c:v>40326</c:v>
                </c:pt>
                <c:pt idx="5553">
                  <c:v>40325</c:v>
                </c:pt>
                <c:pt idx="5554">
                  <c:v>40324</c:v>
                </c:pt>
                <c:pt idx="5555">
                  <c:v>40323</c:v>
                </c:pt>
                <c:pt idx="5556">
                  <c:v>40322</c:v>
                </c:pt>
                <c:pt idx="5557">
                  <c:v>40321</c:v>
                </c:pt>
                <c:pt idx="5558">
                  <c:v>40320</c:v>
                </c:pt>
                <c:pt idx="5559">
                  <c:v>40319</c:v>
                </c:pt>
                <c:pt idx="5560">
                  <c:v>40318</c:v>
                </c:pt>
                <c:pt idx="5561">
                  <c:v>40317</c:v>
                </c:pt>
                <c:pt idx="5562">
                  <c:v>40316</c:v>
                </c:pt>
                <c:pt idx="5563">
                  <c:v>40315</c:v>
                </c:pt>
                <c:pt idx="5564">
                  <c:v>40314</c:v>
                </c:pt>
                <c:pt idx="5565">
                  <c:v>40313</c:v>
                </c:pt>
                <c:pt idx="5566">
                  <c:v>40312</c:v>
                </c:pt>
                <c:pt idx="5567">
                  <c:v>40311</c:v>
                </c:pt>
                <c:pt idx="5568">
                  <c:v>40310</c:v>
                </c:pt>
                <c:pt idx="5569">
                  <c:v>40309</c:v>
                </c:pt>
                <c:pt idx="5570">
                  <c:v>40308</c:v>
                </c:pt>
                <c:pt idx="5571">
                  <c:v>40307</c:v>
                </c:pt>
                <c:pt idx="5572">
                  <c:v>40306</c:v>
                </c:pt>
                <c:pt idx="5573">
                  <c:v>40305</c:v>
                </c:pt>
                <c:pt idx="5574">
                  <c:v>40304</c:v>
                </c:pt>
                <c:pt idx="5575">
                  <c:v>40303</c:v>
                </c:pt>
                <c:pt idx="5576">
                  <c:v>40302</c:v>
                </c:pt>
                <c:pt idx="5577">
                  <c:v>40301</c:v>
                </c:pt>
                <c:pt idx="5578">
                  <c:v>40300</c:v>
                </c:pt>
                <c:pt idx="5579">
                  <c:v>40299</c:v>
                </c:pt>
                <c:pt idx="5580">
                  <c:v>40298</c:v>
                </c:pt>
                <c:pt idx="5581">
                  <c:v>40297</c:v>
                </c:pt>
                <c:pt idx="5582">
                  <c:v>40296</c:v>
                </c:pt>
                <c:pt idx="5583">
                  <c:v>40295</c:v>
                </c:pt>
                <c:pt idx="5584">
                  <c:v>40294</c:v>
                </c:pt>
                <c:pt idx="5585">
                  <c:v>40293</c:v>
                </c:pt>
                <c:pt idx="5586">
                  <c:v>40292</c:v>
                </c:pt>
                <c:pt idx="5587">
                  <c:v>40291</c:v>
                </c:pt>
                <c:pt idx="5588">
                  <c:v>40290</c:v>
                </c:pt>
                <c:pt idx="5589">
                  <c:v>40289</c:v>
                </c:pt>
                <c:pt idx="5590">
                  <c:v>40288</c:v>
                </c:pt>
                <c:pt idx="5591">
                  <c:v>40287</c:v>
                </c:pt>
                <c:pt idx="5592">
                  <c:v>40286</c:v>
                </c:pt>
                <c:pt idx="5593">
                  <c:v>40285</c:v>
                </c:pt>
                <c:pt idx="5594">
                  <c:v>40284</c:v>
                </c:pt>
                <c:pt idx="5595">
                  <c:v>40283</c:v>
                </c:pt>
                <c:pt idx="5596">
                  <c:v>40282</c:v>
                </c:pt>
                <c:pt idx="5597">
                  <c:v>40281</c:v>
                </c:pt>
                <c:pt idx="5598">
                  <c:v>40280</c:v>
                </c:pt>
                <c:pt idx="5599">
                  <c:v>40279</c:v>
                </c:pt>
                <c:pt idx="5600">
                  <c:v>40278</c:v>
                </c:pt>
                <c:pt idx="5601">
                  <c:v>40277</c:v>
                </c:pt>
                <c:pt idx="5602">
                  <c:v>40276</c:v>
                </c:pt>
                <c:pt idx="5603">
                  <c:v>40275</c:v>
                </c:pt>
                <c:pt idx="5604">
                  <c:v>40274</c:v>
                </c:pt>
                <c:pt idx="5605">
                  <c:v>40273</c:v>
                </c:pt>
                <c:pt idx="5606">
                  <c:v>40272</c:v>
                </c:pt>
                <c:pt idx="5607">
                  <c:v>40271</c:v>
                </c:pt>
                <c:pt idx="5608">
                  <c:v>40270</c:v>
                </c:pt>
                <c:pt idx="5609">
                  <c:v>40269</c:v>
                </c:pt>
                <c:pt idx="5610">
                  <c:v>40268</c:v>
                </c:pt>
                <c:pt idx="5611">
                  <c:v>40267</c:v>
                </c:pt>
                <c:pt idx="5612">
                  <c:v>40266</c:v>
                </c:pt>
                <c:pt idx="5613">
                  <c:v>40265</c:v>
                </c:pt>
                <c:pt idx="5614">
                  <c:v>40264</c:v>
                </c:pt>
                <c:pt idx="5615">
                  <c:v>40263</c:v>
                </c:pt>
                <c:pt idx="5616">
                  <c:v>40262</c:v>
                </c:pt>
                <c:pt idx="5617">
                  <c:v>40261</c:v>
                </c:pt>
                <c:pt idx="5618">
                  <c:v>40260</c:v>
                </c:pt>
                <c:pt idx="5619">
                  <c:v>40259</c:v>
                </c:pt>
                <c:pt idx="5620">
                  <c:v>40258</c:v>
                </c:pt>
                <c:pt idx="5621">
                  <c:v>40257</c:v>
                </c:pt>
                <c:pt idx="5622">
                  <c:v>40256</c:v>
                </c:pt>
                <c:pt idx="5623">
                  <c:v>40255</c:v>
                </c:pt>
                <c:pt idx="5624">
                  <c:v>40254</c:v>
                </c:pt>
                <c:pt idx="5625">
                  <c:v>40253</c:v>
                </c:pt>
                <c:pt idx="5626">
                  <c:v>40252</c:v>
                </c:pt>
                <c:pt idx="5627">
                  <c:v>40251</c:v>
                </c:pt>
                <c:pt idx="5628">
                  <c:v>40250</c:v>
                </c:pt>
                <c:pt idx="5629">
                  <c:v>40249</c:v>
                </c:pt>
                <c:pt idx="5630">
                  <c:v>40248</c:v>
                </c:pt>
                <c:pt idx="5631">
                  <c:v>40247</c:v>
                </c:pt>
                <c:pt idx="5632">
                  <c:v>40246</c:v>
                </c:pt>
                <c:pt idx="5633">
                  <c:v>40245</c:v>
                </c:pt>
                <c:pt idx="5634">
                  <c:v>40244</c:v>
                </c:pt>
                <c:pt idx="5635">
                  <c:v>40243</c:v>
                </c:pt>
                <c:pt idx="5636">
                  <c:v>40242</c:v>
                </c:pt>
                <c:pt idx="5637">
                  <c:v>40241</c:v>
                </c:pt>
                <c:pt idx="5638">
                  <c:v>40240</c:v>
                </c:pt>
                <c:pt idx="5639">
                  <c:v>40239</c:v>
                </c:pt>
                <c:pt idx="5640">
                  <c:v>40238</c:v>
                </c:pt>
                <c:pt idx="5641">
                  <c:v>40237</c:v>
                </c:pt>
                <c:pt idx="5642">
                  <c:v>40236</c:v>
                </c:pt>
                <c:pt idx="5643">
                  <c:v>40235</c:v>
                </c:pt>
                <c:pt idx="5644">
                  <c:v>40234</c:v>
                </c:pt>
                <c:pt idx="5645">
                  <c:v>40233</c:v>
                </c:pt>
                <c:pt idx="5646">
                  <c:v>40232</c:v>
                </c:pt>
                <c:pt idx="5647">
                  <c:v>40231</c:v>
                </c:pt>
                <c:pt idx="5648">
                  <c:v>40230</c:v>
                </c:pt>
                <c:pt idx="5649">
                  <c:v>40229</c:v>
                </c:pt>
                <c:pt idx="5650">
                  <c:v>40228</c:v>
                </c:pt>
                <c:pt idx="5651">
                  <c:v>40227</c:v>
                </c:pt>
                <c:pt idx="5652">
                  <c:v>40226</c:v>
                </c:pt>
                <c:pt idx="5653">
                  <c:v>40225</c:v>
                </c:pt>
                <c:pt idx="5654">
                  <c:v>40224</c:v>
                </c:pt>
                <c:pt idx="5655">
                  <c:v>40223</c:v>
                </c:pt>
                <c:pt idx="5656">
                  <c:v>40222</c:v>
                </c:pt>
                <c:pt idx="5657">
                  <c:v>40221</c:v>
                </c:pt>
                <c:pt idx="5658">
                  <c:v>40220</c:v>
                </c:pt>
                <c:pt idx="5659">
                  <c:v>40219</c:v>
                </c:pt>
                <c:pt idx="5660">
                  <c:v>40218</c:v>
                </c:pt>
                <c:pt idx="5661">
                  <c:v>40217</c:v>
                </c:pt>
                <c:pt idx="5662">
                  <c:v>40216</c:v>
                </c:pt>
                <c:pt idx="5663">
                  <c:v>40215</c:v>
                </c:pt>
                <c:pt idx="5664">
                  <c:v>40214</c:v>
                </c:pt>
                <c:pt idx="5665">
                  <c:v>40213</c:v>
                </c:pt>
                <c:pt idx="5666">
                  <c:v>40212</c:v>
                </c:pt>
                <c:pt idx="5667">
                  <c:v>40211</c:v>
                </c:pt>
                <c:pt idx="5668">
                  <c:v>40210</c:v>
                </c:pt>
                <c:pt idx="5669">
                  <c:v>40209</c:v>
                </c:pt>
                <c:pt idx="5670">
                  <c:v>40208</c:v>
                </c:pt>
                <c:pt idx="5671">
                  <c:v>40207</c:v>
                </c:pt>
                <c:pt idx="5672">
                  <c:v>40206</c:v>
                </c:pt>
                <c:pt idx="5673">
                  <c:v>40205</c:v>
                </c:pt>
                <c:pt idx="5674">
                  <c:v>40204</c:v>
                </c:pt>
                <c:pt idx="5675">
                  <c:v>40203</c:v>
                </c:pt>
                <c:pt idx="5676">
                  <c:v>40202</c:v>
                </c:pt>
                <c:pt idx="5677">
                  <c:v>40201</c:v>
                </c:pt>
                <c:pt idx="5678">
                  <c:v>40200</c:v>
                </c:pt>
                <c:pt idx="5679">
                  <c:v>40199</c:v>
                </c:pt>
                <c:pt idx="5680">
                  <c:v>40198</c:v>
                </c:pt>
                <c:pt idx="5681">
                  <c:v>40197</c:v>
                </c:pt>
                <c:pt idx="5682">
                  <c:v>40196</c:v>
                </c:pt>
                <c:pt idx="5683">
                  <c:v>40195</c:v>
                </c:pt>
                <c:pt idx="5684">
                  <c:v>40194</c:v>
                </c:pt>
                <c:pt idx="5685">
                  <c:v>40193</c:v>
                </c:pt>
                <c:pt idx="5686">
                  <c:v>40192</c:v>
                </c:pt>
                <c:pt idx="5687">
                  <c:v>40191</c:v>
                </c:pt>
                <c:pt idx="5688">
                  <c:v>40190</c:v>
                </c:pt>
                <c:pt idx="5689">
                  <c:v>40189</c:v>
                </c:pt>
                <c:pt idx="5690">
                  <c:v>40188</c:v>
                </c:pt>
                <c:pt idx="5691">
                  <c:v>40187</c:v>
                </c:pt>
                <c:pt idx="5692">
                  <c:v>40186</c:v>
                </c:pt>
                <c:pt idx="5693">
                  <c:v>40185</c:v>
                </c:pt>
                <c:pt idx="5694">
                  <c:v>40184</c:v>
                </c:pt>
                <c:pt idx="5695">
                  <c:v>40183</c:v>
                </c:pt>
                <c:pt idx="5696">
                  <c:v>40182</c:v>
                </c:pt>
                <c:pt idx="5697">
                  <c:v>40181</c:v>
                </c:pt>
                <c:pt idx="5698">
                  <c:v>40180</c:v>
                </c:pt>
                <c:pt idx="5699">
                  <c:v>40179</c:v>
                </c:pt>
                <c:pt idx="5700">
                  <c:v>40178</c:v>
                </c:pt>
                <c:pt idx="5701">
                  <c:v>40177</c:v>
                </c:pt>
                <c:pt idx="5702">
                  <c:v>40176</c:v>
                </c:pt>
                <c:pt idx="5703">
                  <c:v>40175</c:v>
                </c:pt>
                <c:pt idx="5704">
                  <c:v>40174</c:v>
                </c:pt>
                <c:pt idx="5705">
                  <c:v>40173</c:v>
                </c:pt>
                <c:pt idx="5706">
                  <c:v>40172</c:v>
                </c:pt>
                <c:pt idx="5707">
                  <c:v>40171</c:v>
                </c:pt>
                <c:pt idx="5708">
                  <c:v>40170</c:v>
                </c:pt>
                <c:pt idx="5709">
                  <c:v>40169</c:v>
                </c:pt>
                <c:pt idx="5710">
                  <c:v>40168</c:v>
                </c:pt>
                <c:pt idx="5711">
                  <c:v>40167</c:v>
                </c:pt>
                <c:pt idx="5712">
                  <c:v>40166</c:v>
                </c:pt>
                <c:pt idx="5713">
                  <c:v>40165</c:v>
                </c:pt>
                <c:pt idx="5714">
                  <c:v>40164</c:v>
                </c:pt>
                <c:pt idx="5715">
                  <c:v>40163</c:v>
                </c:pt>
                <c:pt idx="5716">
                  <c:v>40162</c:v>
                </c:pt>
                <c:pt idx="5717">
                  <c:v>40161</c:v>
                </c:pt>
                <c:pt idx="5718">
                  <c:v>40160</c:v>
                </c:pt>
                <c:pt idx="5719">
                  <c:v>40159</c:v>
                </c:pt>
                <c:pt idx="5720">
                  <c:v>40158</c:v>
                </c:pt>
                <c:pt idx="5721">
                  <c:v>40157</c:v>
                </c:pt>
                <c:pt idx="5722">
                  <c:v>40156</c:v>
                </c:pt>
                <c:pt idx="5723">
                  <c:v>40155</c:v>
                </c:pt>
                <c:pt idx="5724">
                  <c:v>40154</c:v>
                </c:pt>
                <c:pt idx="5725">
                  <c:v>40153</c:v>
                </c:pt>
                <c:pt idx="5726">
                  <c:v>40152</c:v>
                </c:pt>
                <c:pt idx="5727">
                  <c:v>40151</c:v>
                </c:pt>
                <c:pt idx="5728">
                  <c:v>40150</c:v>
                </c:pt>
                <c:pt idx="5729">
                  <c:v>40149</c:v>
                </c:pt>
                <c:pt idx="5730">
                  <c:v>40148</c:v>
                </c:pt>
                <c:pt idx="5731">
                  <c:v>40147</c:v>
                </c:pt>
                <c:pt idx="5732">
                  <c:v>40146</c:v>
                </c:pt>
                <c:pt idx="5733">
                  <c:v>40145</c:v>
                </c:pt>
                <c:pt idx="5734">
                  <c:v>40144</c:v>
                </c:pt>
                <c:pt idx="5735">
                  <c:v>40143</c:v>
                </c:pt>
                <c:pt idx="5736">
                  <c:v>40142</c:v>
                </c:pt>
                <c:pt idx="5737">
                  <c:v>40141</c:v>
                </c:pt>
                <c:pt idx="5738">
                  <c:v>40140</c:v>
                </c:pt>
                <c:pt idx="5739">
                  <c:v>40139</c:v>
                </c:pt>
                <c:pt idx="5740">
                  <c:v>40138</c:v>
                </c:pt>
                <c:pt idx="5741">
                  <c:v>40137</c:v>
                </c:pt>
                <c:pt idx="5742">
                  <c:v>40136</c:v>
                </c:pt>
                <c:pt idx="5743">
                  <c:v>40135</c:v>
                </c:pt>
                <c:pt idx="5744">
                  <c:v>40134</c:v>
                </c:pt>
                <c:pt idx="5745">
                  <c:v>40133</c:v>
                </c:pt>
                <c:pt idx="5746">
                  <c:v>40132</c:v>
                </c:pt>
                <c:pt idx="5747">
                  <c:v>40131</c:v>
                </c:pt>
                <c:pt idx="5748">
                  <c:v>40130</c:v>
                </c:pt>
                <c:pt idx="5749">
                  <c:v>40129</c:v>
                </c:pt>
                <c:pt idx="5750">
                  <c:v>40128</c:v>
                </c:pt>
                <c:pt idx="5751">
                  <c:v>40127</c:v>
                </c:pt>
                <c:pt idx="5752">
                  <c:v>40126</c:v>
                </c:pt>
                <c:pt idx="5753">
                  <c:v>40125</c:v>
                </c:pt>
                <c:pt idx="5754">
                  <c:v>40124</c:v>
                </c:pt>
                <c:pt idx="5755">
                  <c:v>40123</c:v>
                </c:pt>
                <c:pt idx="5756">
                  <c:v>40122</c:v>
                </c:pt>
                <c:pt idx="5757">
                  <c:v>40121</c:v>
                </c:pt>
                <c:pt idx="5758">
                  <c:v>40120</c:v>
                </c:pt>
                <c:pt idx="5759">
                  <c:v>40119</c:v>
                </c:pt>
                <c:pt idx="5760">
                  <c:v>40118</c:v>
                </c:pt>
                <c:pt idx="5761">
                  <c:v>40117</c:v>
                </c:pt>
                <c:pt idx="5762">
                  <c:v>40116</c:v>
                </c:pt>
                <c:pt idx="5763">
                  <c:v>40115</c:v>
                </c:pt>
                <c:pt idx="5764">
                  <c:v>40114</c:v>
                </c:pt>
                <c:pt idx="5765">
                  <c:v>40113</c:v>
                </c:pt>
                <c:pt idx="5766">
                  <c:v>40112</c:v>
                </c:pt>
                <c:pt idx="5767">
                  <c:v>40111</c:v>
                </c:pt>
                <c:pt idx="5768">
                  <c:v>40110</c:v>
                </c:pt>
                <c:pt idx="5769">
                  <c:v>40109</c:v>
                </c:pt>
                <c:pt idx="5770">
                  <c:v>40108</c:v>
                </c:pt>
                <c:pt idx="5771">
                  <c:v>40107</c:v>
                </c:pt>
                <c:pt idx="5772">
                  <c:v>40106</c:v>
                </c:pt>
                <c:pt idx="5773">
                  <c:v>40105</c:v>
                </c:pt>
                <c:pt idx="5774">
                  <c:v>40104</c:v>
                </c:pt>
                <c:pt idx="5775">
                  <c:v>40103</c:v>
                </c:pt>
                <c:pt idx="5776">
                  <c:v>40102</c:v>
                </c:pt>
                <c:pt idx="5777">
                  <c:v>40101</c:v>
                </c:pt>
                <c:pt idx="5778">
                  <c:v>40100</c:v>
                </c:pt>
                <c:pt idx="5779">
                  <c:v>40099</c:v>
                </c:pt>
                <c:pt idx="5780">
                  <c:v>40098</c:v>
                </c:pt>
                <c:pt idx="5781">
                  <c:v>40097</c:v>
                </c:pt>
                <c:pt idx="5782">
                  <c:v>40096</c:v>
                </c:pt>
                <c:pt idx="5783">
                  <c:v>40095</c:v>
                </c:pt>
                <c:pt idx="5784">
                  <c:v>40094</c:v>
                </c:pt>
                <c:pt idx="5785">
                  <c:v>40093</c:v>
                </c:pt>
                <c:pt idx="5786">
                  <c:v>40092</c:v>
                </c:pt>
                <c:pt idx="5787">
                  <c:v>40091</c:v>
                </c:pt>
                <c:pt idx="5788">
                  <c:v>40090</c:v>
                </c:pt>
                <c:pt idx="5789">
                  <c:v>40089</c:v>
                </c:pt>
                <c:pt idx="5790">
                  <c:v>40088</c:v>
                </c:pt>
                <c:pt idx="5791">
                  <c:v>40087</c:v>
                </c:pt>
                <c:pt idx="5792">
                  <c:v>40086</c:v>
                </c:pt>
                <c:pt idx="5793">
                  <c:v>40085</c:v>
                </c:pt>
                <c:pt idx="5794">
                  <c:v>40084</c:v>
                </c:pt>
                <c:pt idx="5795">
                  <c:v>40083</c:v>
                </c:pt>
                <c:pt idx="5796">
                  <c:v>40082</c:v>
                </c:pt>
                <c:pt idx="5797">
                  <c:v>40081</c:v>
                </c:pt>
                <c:pt idx="5798">
                  <c:v>40080</c:v>
                </c:pt>
                <c:pt idx="5799">
                  <c:v>40079</c:v>
                </c:pt>
                <c:pt idx="5800">
                  <c:v>40078</c:v>
                </c:pt>
                <c:pt idx="5801">
                  <c:v>40077</c:v>
                </c:pt>
                <c:pt idx="5802">
                  <c:v>40076</c:v>
                </c:pt>
                <c:pt idx="5803">
                  <c:v>40075</c:v>
                </c:pt>
                <c:pt idx="5804">
                  <c:v>40074</c:v>
                </c:pt>
                <c:pt idx="5805">
                  <c:v>40073</c:v>
                </c:pt>
                <c:pt idx="5806">
                  <c:v>40072</c:v>
                </c:pt>
                <c:pt idx="5807">
                  <c:v>40071</c:v>
                </c:pt>
                <c:pt idx="5808">
                  <c:v>40070</c:v>
                </c:pt>
                <c:pt idx="5809">
                  <c:v>40069</c:v>
                </c:pt>
                <c:pt idx="5810">
                  <c:v>40068</c:v>
                </c:pt>
                <c:pt idx="5811">
                  <c:v>40067</c:v>
                </c:pt>
                <c:pt idx="5812">
                  <c:v>40066</c:v>
                </c:pt>
                <c:pt idx="5813">
                  <c:v>40065</c:v>
                </c:pt>
                <c:pt idx="5814">
                  <c:v>40064</c:v>
                </c:pt>
                <c:pt idx="5815">
                  <c:v>40063</c:v>
                </c:pt>
                <c:pt idx="5816">
                  <c:v>40062</c:v>
                </c:pt>
                <c:pt idx="5817">
                  <c:v>40061</c:v>
                </c:pt>
                <c:pt idx="5818">
                  <c:v>40060</c:v>
                </c:pt>
                <c:pt idx="5819">
                  <c:v>40059</c:v>
                </c:pt>
                <c:pt idx="5820">
                  <c:v>40058</c:v>
                </c:pt>
                <c:pt idx="5821">
                  <c:v>40057</c:v>
                </c:pt>
                <c:pt idx="5822">
                  <c:v>40056</c:v>
                </c:pt>
                <c:pt idx="5823">
                  <c:v>40055</c:v>
                </c:pt>
                <c:pt idx="5824">
                  <c:v>40054</c:v>
                </c:pt>
                <c:pt idx="5825">
                  <c:v>40053</c:v>
                </c:pt>
                <c:pt idx="5826">
                  <c:v>40052</c:v>
                </c:pt>
                <c:pt idx="5827">
                  <c:v>40051</c:v>
                </c:pt>
                <c:pt idx="5828">
                  <c:v>40050</c:v>
                </c:pt>
                <c:pt idx="5829">
                  <c:v>40049</c:v>
                </c:pt>
                <c:pt idx="5830">
                  <c:v>40048</c:v>
                </c:pt>
                <c:pt idx="5831">
                  <c:v>40047</c:v>
                </c:pt>
                <c:pt idx="5832">
                  <c:v>40046</c:v>
                </c:pt>
                <c:pt idx="5833">
                  <c:v>40045</c:v>
                </c:pt>
                <c:pt idx="5834">
                  <c:v>40044</c:v>
                </c:pt>
                <c:pt idx="5835">
                  <c:v>40043</c:v>
                </c:pt>
                <c:pt idx="5836">
                  <c:v>40042</c:v>
                </c:pt>
                <c:pt idx="5837">
                  <c:v>40041</c:v>
                </c:pt>
                <c:pt idx="5838">
                  <c:v>40040</c:v>
                </c:pt>
                <c:pt idx="5839">
                  <c:v>40039</c:v>
                </c:pt>
                <c:pt idx="5840">
                  <c:v>40038</c:v>
                </c:pt>
                <c:pt idx="5841">
                  <c:v>40037</c:v>
                </c:pt>
                <c:pt idx="5842">
                  <c:v>40036</c:v>
                </c:pt>
                <c:pt idx="5843">
                  <c:v>40035</c:v>
                </c:pt>
                <c:pt idx="5844">
                  <c:v>40034</c:v>
                </c:pt>
                <c:pt idx="5845">
                  <c:v>40033</c:v>
                </c:pt>
                <c:pt idx="5846">
                  <c:v>40032</c:v>
                </c:pt>
                <c:pt idx="5847">
                  <c:v>40031</c:v>
                </c:pt>
                <c:pt idx="5848">
                  <c:v>40030</c:v>
                </c:pt>
                <c:pt idx="5849">
                  <c:v>40029</c:v>
                </c:pt>
                <c:pt idx="5850">
                  <c:v>40028</c:v>
                </c:pt>
                <c:pt idx="5851">
                  <c:v>40027</c:v>
                </c:pt>
                <c:pt idx="5852">
                  <c:v>40026</c:v>
                </c:pt>
                <c:pt idx="5853">
                  <c:v>40025</c:v>
                </c:pt>
                <c:pt idx="5854">
                  <c:v>40024</c:v>
                </c:pt>
                <c:pt idx="5855">
                  <c:v>40023</c:v>
                </c:pt>
                <c:pt idx="5856">
                  <c:v>40022</c:v>
                </c:pt>
                <c:pt idx="5857">
                  <c:v>40021</c:v>
                </c:pt>
                <c:pt idx="5858">
                  <c:v>40020</c:v>
                </c:pt>
                <c:pt idx="5859">
                  <c:v>40019</c:v>
                </c:pt>
                <c:pt idx="5860">
                  <c:v>40018</c:v>
                </c:pt>
                <c:pt idx="5861">
                  <c:v>40017</c:v>
                </c:pt>
                <c:pt idx="5862">
                  <c:v>40016</c:v>
                </c:pt>
                <c:pt idx="5863">
                  <c:v>40015</c:v>
                </c:pt>
                <c:pt idx="5864">
                  <c:v>40014</c:v>
                </c:pt>
                <c:pt idx="5865">
                  <c:v>40013</c:v>
                </c:pt>
                <c:pt idx="5866">
                  <c:v>40012</c:v>
                </c:pt>
                <c:pt idx="5867">
                  <c:v>40011</c:v>
                </c:pt>
                <c:pt idx="5868">
                  <c:v>40010</c:v>
                </c:pt>
                <c:pt idx="5869">
                  <c:v>40009</c:v>
                </c:pt>
                <c:pt idx="5870">
                  <c:v>40008</c:v>
                </c:pt>
                <c:pt idx="5871">
                  <c:v>40007</c:v>
                </c:pt>
                <c:pt idx="5872">
                  <c:v>40006</c:v>
                </c:pt>
                <c:pt idx="5873">
                  <c:v>40005</c:v>
                </c:pt>
                <c:pt idx="5874">
                  <c:v>40004</c:v>
                </c:pt>
                <c:pt idx="5875">
                  <c:v>40003</c:v>
                </c:pt>
                <c:pt idx="5876">
                  <c:v>40002</c:v>
                </c:pt>
                <c:pt idx="5877">
                  <c:v>40001</c:v>
                </c:pt>
                <c:pt idx="5878">
                  <c:v>40000</c:v>
                </c:pt>
                <c:pt idx="5879">
                  <c:v>39999</c:v>
                </c:pt>
                <c:pt idx="5880">
                  <c:v>39998</c:v>
                </c:pt>
                <c:pt idx="5881">
                  <c:v>39997</c:v>
                </c:pt>
                <c:pt idx="5882">
                  <c:v>39996</c:v>
                </c:pt>
                <c:pt idx="5883">
                  <c:v>39995</c:v>
                </c:pt>
                <c:pt idx="5884">
                  <c:v>39994</c:v>
                </c:pt>
                <c:pt idx="5885">
                  <c:v>39993</c:v>
                </c:pt>
                <c:pt idx="5886">
                  <c:v>39992</c:v>
                </c:pt>
                <c:pt idx="5887">
                  <c:v>39991</c:v>
                </c:pt>
                <c:pt idx="5888">
                  <c:v>39990</c:v>
                </c:pt>
                <c:pt idx="5889">
                  <c:v>39989</c:v>
                </c:pt>
                <c:pt idx="5890">
                  <c:v>39988</c:v>
                </c:pt>
                <c:pt idx="5891">
                  <c:v>39987</c:v>
                </c:pt>
                <c:pt idx="5892">
                  <c:v>39986</c:v>
                </c:pt>
                <c:pt idx="5893">
                  <c:v>39985</c:v>
                </c:pt>
                <c:pt idx="5894">
                  <c:v>39984</c:v>
                </c:pt>
                <c:pt idx="5895">
                  <c:v>39983</c:v>
                </c:pt>
                <c:pt idx="5896">
                  <c:v>39982</c:v>
                </c:pt>
                <c:pt idx="5897">
                  <c:v>39981</c:v>
                </c:pt>
                <c:pt idx="5898">
                  <c:v>39980</c:v>
                </c:pt>
                <c:pt idx="5899">
                  <c:v>39979</c:v>
                </c:pt>
                <c:pt idx="5900">
                  <c:v>39978</c:v>
                </c:pt>
                <c:pt idx="5901">
                  <c:v>39977</c:v>
                </c:pt>
                <c:pt idx="5902">
                  <c:v>39976</c:v>
                </c:pt>
                <c:pt idx="5903">
                  <c:v>39975</c:v>
                </c:pt>
                <c:pt idx="5904">
                  <c:v>39974</c:v>
                </c:pt>
                <c:pt idx="5905">
                  <c:v>39973</c:v>
                </c:pt>
                <c:pt idx="5906">
                  <c:v>39972</c:v>
                </c:pt>
                <c:pt idx="5907">
                  <c:v>39971</c:v>
                </c:pt>
                <c:pt idx="5908">
                  <c:v>39970</c:v>
                </c:pt>
                <c:pt idx="5909">
                  <c:v>39969</c:v>
                </c:pt>
                <c:pt idx="5910">
                  <c:v>39968</c:v>
                </c:pt>
                <c:pt idx="5911">
                  <c:v>39967</c:v>
                </c:pt>
                <c:pt idx="5912">
                  <c:v>39966</c:v>
                </c:pt>
                <c:pt idx="5913">
                  <c:v>39965</c:v>
                </c:pt>
                <c:pt idx="5914">
                  <c:v>39964</c:v>
                </c:pt>
                <c:pt idx="5915">
                  <c:v>39963</c:v>
                </c:pt>
                <c:pt idx="5916">
                  <c:v>39962</c:v>
                </c:pt>
                <c:pt idx="5917">
                  <c:v>39961</c:v>
                </c:pt>
                <c:pt idx="5918">
                  <c:v>39960</c:v>
                </c:pt>
                <c:pt idx="5919">
                  <c:v>39959</c:v>
                </c:pt>
                <c:pt idx="5920">
                  <c:v>39958</c:v>
                </c:pt>
                <c:pt idx="5921">
                  <c:v>39957</c:v>
                </c:pt>
                <c:pt idx="5922">
                  <c:v>39956</c:v>
                </c:pt>
                <c:pt idx="5923">
                  <c:v>39955</c:v>
                </c:pt>
                <c:pt idx="5924">
                  <c:v>39954</c:v>
                </c:pt>
                <c:pt idx="5925">
                  <c:v>39953</c:v>
                </c:pt>
                <c:pt idx="5926">
                  <c:v>39952</c:v>
                </c:pt>
                <c:pt idx="5927">
                  <c:v>39951</c:v>
                </c:pt>
                <c:pt idx="5928">
                  <c:v>39950</c:v>
                </c:pt>
                <c:pt idx="5929">
                  <c:v>39949</c:v>
                </c:pt>
                <c:pt idx="5930">
                  <c:v>39948</c:v>
                </c:pt>
                <c:pt idx="5931">
                  <c:v>39947</c:v>
                </c:pt>
                <c:pt idx="5932">
                  <c:v>39946</c:v>
                </c:pt>
                <c:pt idx="5933">
                  <c:v>39945</c:v>
                </c:pt>
                <c:pt idx="5934">
                  <c:v>39944</c:v>
                </c:pt>
                <c:pt idx="5935">
                  <c:v>39943</c:v>
                </c:pt>
                <c:pt idx="5936">
                  <c:v>39942</c:v>
                </c:pt>
                <c:pt idx="5937">
                  <c:v>39941</c:v>
                </c:pt>
                <c:pt idx="5938">
                  <c:v>39940</c:v>
                </c:pt>
                <c:pt idx="5939">
                  <c:v>39939</c:v>
                </c:pt>
                <c:pt idx="5940">
                  <c:v>39938</c:v>
                </c:pt>
                <c:pt idx="5941">
                  <c:v>39937</c:v>
                </c:pt>
                <c:pt idx="5942">
                  <c:v>39936</c:v>
                </c:pt>
                <c:pt idx="5943">
                  <c:v>39935</c:v>
                </c:pt>
                <c:pt idx="5944">
                  <c:v>39934</c:v>
                </c:pt>
                <c:pt idx="5945">
                  <c:v>39933</c:v>
                </c:pt>
                <c:pt idx="5946">
                  <c:v>39932</c:v>
                </c:pt>
                <c:pt idx="5947">
                  <c:v>39931</c:v>
                </c:pt>
                <c:pt idx="5948">
                  <c:v>39930</c:v>
                </c:pt>
                <c:pt idx="5949">
                  <c:v>39929</c:v>
                </c:pt>
                <c:pt idx="5950">
                  <c:v>39928</c:v>
                </c:pt>
                <c:pt idx="5951">
                  <c:v>39927</c:v>
                </c:pt>
                <c:pt idx="5952">
                  <c:v>39926</c:v>
                </c:pt>
                <c:pt idx="5953">
                  <c:v>39925</c:v>
                </c:pt>
                <c:pt idx="5954">
                  <c:v>39924</c:v>
                </c:pt>
                <c:pt idx="5955">
                  <c:v>39923</c:v>
                </c:pt>
                <c:pt idx="5956">
                  <c:v>39922</c:v>
                </c:pt>
                <c:pt idx="5957">
                  <c:v>39921</c:v>
                </c:pt>
                <c:pt idx="5958">
                  <c:v>39920</c:v>
                </c:pt>
                <c:pt idx="5959">
                  <c:v>39919</c:v>
                </c:pt>
                <c:pt idx="5960">
                  <c:v>39918</c:v>
                </c:pt>
                <c:pt idx="5961">
                  <c:v>39917</c:v>
                </c:pt>
                <c:pt idx="5962">
                  <c:v>39916</c:v>
                </c:pt>
                <c:pt idx="5963">
                  <c:v>39915</c:v>
                </c:pt>
                <c:pt idx="5964">
                  <c:v>39914</c:v>
                </c:pt>
                <c:pt idx="5965">
                  <c:v>39913</c:v>
                </c:pt>
                <c:pt idx="5966">
                  <c:v>39912</c:v>
                </c:pt>
                <c:pt idx="5967">
                  <c:v>39911</c:v>
                </c:pt>
                <c:pt idx="5968">
                  <c:v>39910</c:v>
                </c:pt>
                <c:pt idx="5969">
                  <c:v>39909</c:v>
                </c:pt>
                <c:pt idx="5970">
                  <c:v>39908</c:v>
                </c:pt>
                <c:pt idx="5971">
                  <c:v>39907</c:v>
                </c:pt>
                <c:pt idx="5972">
                  <c:v>39906</c:v>
                </c:pt>
                <c:pt idx="5973">
                  <c:v>39905</c:v>
                </c:pt>
                <c:pt idx="5974">
                  <c:v>39904</c:v>
                </c:pt>
                <c:pt idx="5975">
                  <c:v>39903</c:v>
                </c:pt>
                <c:pt idx="5976">
                  <c:v>39902</c:v>
                </c:pt>
                <c:pt idx="5977">
                  <c:v>39901</c:v>
                </c:pt>
                <c:pt idx="5978">
                  <c:v>39900</c:v>
                </c:pt>
                <c:pt idx="5979">
                  <c:v>39899</c:v>
                </c:pt>
                <c:pt idx="5980">
                  <c:v>39898</c:v>
                </c:pt>
                <c:pt idx="5981">
                  <c:v>39897</c:v>
                </c:pt>
                <c:pt idx="5982">
                  <c:v>39896</c:v>
                </c:pt>
                <c:pt idx="5983">
                  <c:v>39895</c:v>
                </c:pt>
                <c:pt idx="5984">
                  <c:v>39894</c:v>
                </c:pt>
                <c:pt idx="5985">
                  <c:v>39893</c:v>
                </c:pt>
                <c:pt idx="5986">
                  <c:v>39892</c:v>
                </c:pt>
                <c:pt idx="5987">
                  <c:v>39891</c:v>
                </c:pt>
                <c:pt idx="5988">
                  <c:v>39890</c:v>
                </c:pt>
                <c:pt idx="5989">
                  <c:v>39889</c:v>
                </c:pt>
                <c:pt idx="5990">
                  <c:v>39888</c:v>
                </c:pt>
                <c:pt idx="5991">
                  <c:v>39887</c:v>
                </c:pt>
                <c:pt idx="5992">
                  <c:v>39886</c:v>
                </c:pt>
                <c:pt idx="5993">
                  <c:v>39885</c:v>
                </c:pt>
                <c:pt idx="5994">
                  <c:v>39884</c:v>
                </c:pt>
                <c:pt idx="5995">
                  <c:v>39883</c:v>
                </c:pt>
                <c:pt idx="5996">
                  <c:v>39882</c:v>
                </c:pt>
                <c:pt idx="5997">
                  <c:v>39881</c:v>
                </c:pt>
                <c:pt idx="5998">
                  <c:v>39880</c:v>
                </c:pt>
                <c:pt idx="5999">
                  <c:v>39879</c:v>
                </c:pt>
                <c:pt idx="6000">
                  <c:v>39878</c:v>
                </c:pt>
                <c:pt idx="6001">
                  <c:v>39877</c:v>
                </c:pt>
                <c:pt idx="6002">
                  <c:v>39876</c:v>
                </c:pt>
                <c:pt idx="6003">
                  <c:v>39875</c:v>
                </c:pt>
                <c:pt idx="6004">
                  <c:v>39874</c:v>
                </c:pt>
                <c:pt idx="6005">
                  <c:v>39873</c:v>
                </c:pt>
                <c:pt idx="6006">
                  <c:v>39872</c:v>
                </c:pt>
                <c:pt idx="6007">
                  <c:v>39871</c:v>
                </c:pt>
                <c:pt idx="6008">
                  <c:v>39870</c:v>
                </c:pt>
                <c:pt idx="6009">
                  <c:v>39869</c:v>
                </c:pt>
                <c:pt idx="6010">
                  <c:v>39868</c:v>
                </c:pt>
                <c:pt idx="6011">
                  <c:v>39867</c:v>
                </c:pt>
                <c:pt idx="6012">
                  <c:v>39866</c:v>
                </c:pt>
                <c:pt idx="6013">
                  <c:v>39865</c:v>
                </c:pt>
                <c:pt idx="6014">
                  <c:v>39864</c:v>
                </c:pt>
                <c:pt idx="6015">
                  <c:v>39863</c:v>
                </c:pt>
                <c:pt idx="6016">
                  <c:v>39862</c:v>
                </c:pt>
                <c:pt idx="6017">
                  <c:v>39861</c:v>
                </c:pt>
                <c:pt idx="6018">
                  <c:v>39860</c:v>
                </c:pt>
                <c:pt idx="6019">
                  <c:v>39859</c:v>
                </c:pt>
                <c:pt idx="6020">
                  <c:v>39858</c:v>
                </c:pt>
                <c:pt idx="6021">
                  <c:v>39857</c:v>
                </c:pt>
                <c:pt idx="6022">
                  <c:v>39856</c:v>
                </c:pt>
                <c:pt idx="6023">
                  <c:v>39855</c:v>
                </c:pt>
                <c:pt idx="6024">
                  <c:v>39854</c:v>
                </c:pt>
                <c:pt idx="6025">
                  <c:v>39853</c:v>
                </c:pt>
                <c:pt idx="6026">
                  <c:v>39852</c:v>
                </c:pt>
                <c:pt idx="6027">
                  <c:v>39851</c:v>
                </c:pt>
                <c:pt idx="6028">
                  <c:v>39850</c:v>
                </c:pt>
                <c:pt idx="6029">
                  <c:v>39849</c:v>
                </c:pt>
                <c:pt idx="6030">
                  <c:v>39848</c:v>
                </c:pt>
                <c:pt idx="6031">
                  <c:v>39847</c:v>
                </c:pt>
                <c:pt idx="6032">
                  <c:v>39846</c:v>
                </c:pt>
                <c:pt idx="6033">
                  <c:v>39845</c:v>
                </c:pt>
                <c:pt idx="6034">
                  <c:v>39844</c:v>
                </c:pt>
                <c:pt idx="6035">
                  <c:v>39843</c:v>
                </c:pt>
                <c:pt idx="6036">
                  <c:v>39842</c:v>
                </c:pt>
                <c:pt idx="6037">
                  <c:v>39841</c:v>
                </c:pt>
                <c:pt idx="6038">
                  <c:v>39840</c:v>
                </c:pt>
                <c:pt idx="6039">
                  <c:v>39839</c:v>
                </c:pt>
                <c:pt idx="6040">
                  <c:v>39838</c:v>
                </c:pt>
                <c:pt idx="6041">
                  <c:v>39837</c:v>
                </c:pt>
                <c:pt idx="6042">
                  <c:v>39836</c:v>
                </c:pt>
                <c:pt idx="6043">
                  <c:v>39835</c:v>
                </c:pt>
                <c:pt idx="6044">
                  <c:v>39834</c:v>
                </c:pt>
                <c:pt idx="6045">
                  <c:v>39833</c:v>
                </c:pt>
                <c:pt idx="6046">
                  <c:v>39832</c:v>
                </c:pt>
                <c:pt idx="6047">
                  <c:v>39831</c:v>
                </c:pt>
                <c:pt idx="6048">
                  <c:v>39830</c:v>
                </c:pt>
                <c:pt idx="6049">
                  <c:v>39829</c:v>
                </c:pt>
                <c:pt idx="6050">
                  <c:v>39828</c:v>
                </c:pt>
                <c:pt idx="6051">
                  <c:v>39827</c:v>
                </c:pt>
                <c:pt idx="6052">
                  <c:v>39826</c:v>
                </c:pt>
                <c:pt idx="6053">
                  <c:v>39825</c:v>
                </c:pt>
                <c:pt idx="6054">
                  <c:v>39824</c:v>
                </c:pt>
                <c:pt idx="6055">
                  <c:v>39823</c:v>
                </c:pt>
                <c:pt idx="6056">
                  <c:v>39822</c:v>
                </c:pt>
                <c:pt idx="6057">
                  <c:v>39821</c:v>
                </c:pt>
                <c:pt idx="6058">
                  <c:v>39820</c:v>
                </c:pt>
                <c:pt idx="6059">
                  <c:v>39819</c:v>
                </c:pt>
                <c:pt idx="6060">
                  <c:v>39818</c:v>
                </c:pt>
                <c:pt idx="6061">
                  <c:v>39817</c:v>
                </c:pt>
                <c:pt idx="6062">
                  <c:v>39816</c:v>
                </c:pt>
                <c:pt idx="6063">
                  <c:v>39815</c:v>
                </c:pt>
                <c:pt idx="6064">
                  <c:v>39814</c:v>
                </c:pt>
                <c:pt idx="6065">
                  <c:v>39813</c:v>
                </c:pt>
                <c:pt idx="6066">
                  <c:v>39812</c:v>
                </c:pt>
                <c:pt idx="6067">
                  <c:v>39811</c:v>
                </c:pt>
                <c:pt idx="6068">
                  <c:v>39810</c:v>
                </c:pt>
                <c:pt idx="6069">
                  <c:v>39809</c:v>
                </c:pt>
                <c:pt idx="6070">
                  <c:v>39808</c:v>
                </c:pt>
                <c:pt idx="6071">
                  <c:v>39807</c:v>
                </c:pt>
                <c:pt idx="6072">
                  <c:v>39806</c:v>
                </c:pt>
                <c:pt idx="6073">
                  <c:v>39805</c:v>
                </c:pt>
                <c:pt idx="6074">
                  <c:v>39804</c:v>
                </c:pt>
                <c:pt idx="6075">
                  <c:v>39803</c:v>
                </c:pt>
                <c:pt idx="6076">
                  <c:v>39802</c:v>
                </c:pt>
                <c:pt idx="6077">
                  <c:v>39801</c:v>
                </c:pt>
                <c:pt idx="6078">
                  <c:v>39800</c:v>
                </c:pt>
                <c:pt idx="6079">
                  <c:v>39799</c:v>
                </c:pt>
                <c:pt idx="6080">
                  <c:v>39798</c:v>
                </c:pt>
                <c:pt idx="6081">
                  <c:v>39797</c:v>
                </c:pt>
                <c:pt idx="6082">
                  <c:v>39796</c:v>
                </c:pt>
                <c:pt idx="6083">
                  <c:v>39795</c:v>
                </c:pt>
                <c:pt idx="6084">
                  <c:v>39794</c:v>
                </c:pt>
                <c:pt idx="6085">
                  <c:v>39793</c:v>
                </c:pt>
                <c:pt idx="6086">
                  <c:v>39792</c:v>
                </c:pt>
                <c:pt idx="6087">
                  <c:v>39791</c:v>
                </c:pt>
                <c:pt idx="6088">
                  <c:v>39790</c:v>
                </c:pt>
                <c:pt idx="6089">
                  <c:v>39789</c:v>
                </c:pt>
                <c:pt idx="6090">
                  <c:v>39788</c:v>
                </c:pt>
                <c:pt idx="6091">
                  <c:v>39787</c:v>
                </c:pt>
                <c:pt idx="6092">
                  <c:v>39786</c:v>
                </c:pt>
                <c:pt idx="6093">
                  <c:v>39785</c:v>
                </c:pt>
                <c:pt idx="6094">
                  <c:v>39784</c:v>
                </c:pt>
                <c:pt idx="6095">
                  <c:v>39783</c:v>
                </c:pt>
                <c:pt idx="6096">
                  <c:v>39782</c:v>
                </c:pt>
                <c:pt idx="6097">
                  <c:v>39781</c:v>
                </c:pt>
                <c:pt idx="6098">
                  <c:v>39780</c:v>
                </c:pt>
                <c:pt idx="6099">
                  <c:v>39779</c:v>
                </c:pt>
                <c:pt idx="6100">
                  <c:v>39778</c:v>
                </c:pt>
                <c:pt idx="6101">
                  <c:v>39777</c:v>
                </c:pt>
                <c:pt idx="6102">
                  <c:v>39776</c:v>
                </c:pt>
                <c:pt idx="6103">
                  <c:v>39775</c:v>
                </c:pt>
                <c:pt idx="6104">
                  <c:v>39774</c:v>
                </c:pt>
                <c:pt idx="6105">
                  <c:v>39773</c:v>
                </c:pt>
                <c:pt idx="6106">
                  <c:v>39772</c:v>
                </c:pt>
                <c:pt idx="6107">
                  <c:v>39771</c:v>
                </c:pt>
                <c:pt idx="6108">
                  <c:v>39770</c:v>
                </c:pt>
                <c:pt idx="6109">
                  <c:v>39769</c:v>
                </c:pt>
                <c:pt idx="6110">
                  <c:v>39768</c:v>
                </c:pt>
                <c:pt idx="6111">
                  <c:v>39767</c:v>
                </c:pt>
                <c:pt idx="6112">
                  <c:v>39766</c:v>
                </c:pt>
                <c:pt idx="6113">
                  <c:v>39765</c:v>
                </c:pt>
                <c:pt idx="6114">
                  <c:v>39764</c:v>
                </c:pt>
                <c:pt idx="6115">
                  <c:v>39763</c:v>
                </c:pt>
                <c:pt idx="6116">
                  <c:v>39762</c:v>
                </c:pt>
                <c:pt idx="6117">
                  <c:v>39761</c:v>
                </c:pt>
                <c:pt idx="6118">
                  <c:v>39760</c:v>
                </c:pt>
                <c:pt idx="6119">
                  <c:v>39759</c:v>
                </c:pt>
                <c:pt idx="6120">
                  <c:v>39758</c:v>
                </c:pt>
                <c:pt idx="6121">
                  <c:v>39757</c:v>
                </c:pt>
                <c:pt idx="6122">
                  <c:v>39756</c:v>
                </c:pt>
                <c:pt idx="6123">
                  <c:v>39755</c:v>
                </c:pt>
                <c:pt idx="6124">
                  <c:v>39754</c:v>
                </c:pt>
                <c:pt idx="6125">
                  <c:v>39753</c:v>
                </c:pt>
                <c:pt idx="6126">
                  <c:v>39752</c:v>
                </c:pt>
                <c:pt idx="6127">
                  <c:v>39751</c:v>
                </c:pt>
                <c:pt idx="6128">
                  <c:v>39750</c:v>
                </c:pt>
                <c:pt idx="6129">
                  <c:v>39749</c:v>
                </c:pt>
                <c:pt idx="6130">
                  <c:v>39748</c:v>
                </c:pt>
                <c:pt idx="6131">
                  <c:v>39747</c:v>
                </c:pt>
                <c:pt idx="6132">
                  <c:v>39746</c:v>
                </c:pt>
                <c:pt idx="6133">
                  <c:v>39745</c:v>
                </c:pt>
                <c:pt idx="6134">
                  <c:v>39744</c:v>
                </c:pt>
                <c:pt idx="6135">
                  <c:v>39743</c:v>
                </c:pt>
                <c:pt idx="6136">
                  <c:v>39742</c:v>
                </c:pt>
                <c:pt idx="6137">
                  <c:v>39741</c:v>
                </c:pt>
                <c:pt idx="6138">
                  <c:v>39740</c:v>
                </c:pt>
                <c:pt idx="6139">
                  <c:v>39739</c:v>
                </c:pt>
                <c:pt idx="6140">
                  <c:v>39738</c:v>
                </c:pt>
                <c:pt idx="6141">
                  <c:v>39737</c:v>
                </c:pt>
                <c:pt idx="6142">
                  <c:v>39736</c:v>
                </c:pt>
                <c:pt idx="6143">
                  <c:v>39735</c:v>
                </c:pt>
                <c:pt idx="6144">
                  <c:v>39734</c:v>
                </c:pt>
                <c:pt idx="6145">
                  <c:v>39733</c:v>
                </c:pt>
                <c:pt idx="6146">
                  <c:v>39732</c:v>
                </c:pt>
                <c:pt idx="6147">
                  <c:v>39731</c:v>
                </c:pt>
                <c:pt idx="6148">
                  <c:v>39730</c:v>
                </c:pt>
                <c:pt idx="6149">
                  <c:v>39729</c:v>
                </c:pt>
                <c:pt idx="6150">
                  <c:v>39728</c:v>
                </c:pt>
                <c:pt idx="6151">
                  <c:v>39727</c:v>
                </c:pt>
                <c:pt idx="6152">
                  <c:v>39726</c:v>
                </c:pt>
                <c:pt idx="6153">
                  <c:v>39725</c:v>
                </c:pt>
                <c:pt idx="6154">
                  <c:v>39724</c:v>
                </c:pt>
                <c:pt idx="6155">
                  <c:v>39723</c:v>
                </c:pt>
                <c:pt idx="6156">
                  <c:v>39722</c:v>
                </c:pt>
                <c:pt idx="6157">
                  <c:v>39721</c:v>
                </c:pt>
                <c:pt idx="6158">
                  <c:v>39720</c:v>
                </c:pt>
                <c:pt idx="6159">
                  <c:v>39719</c:v>
                </c:pt>
                <c:pt idx="6160">
                  <c:v>39718</c:v>
                </c:pt>
                <c:pt idx="6161">
                  <c:v>39717</c:v>
                </c:pt>
                <c:pt idx="6162">
                  <c:v>39716</c:v>
                </c:pt>
                <c:pt idx="6163">
                  <c:v>39715</c:v>
                </c:pt>
                <c:pt idx="6164">
                  <c:v>39714</c:v>
                </c:pt>
                <c:pt idx="6165">
                  <c:v>39713</c:v>
                </c:pt>
                <c:pt idx="6166">
                  <c:v>39712</c:v>
                </c:pt>
                <c:pt idx="6167">
                  <c:v>39711</c:v>
                </c:pt>
                <c:pt idx="6168">
                  <c:v>39710</c:v>
                </c:pt>
                <c:pt idx="6169">
                  <c:v>39709</c:v>
                </c:pt>
                <c:pt idx="6170">
                  <c:v>39708</c:v>
                </c:pt>
                <c:pt idx="6171">
                  <c:v>39707</c:v>
                </c:pt>
                <c:pt idx="6172">
                  <c:v>39706</c:v>
                </c:pt>
                <c:pt idx="6173">
                  <c:v>39705</c:v>
                </c:pt>
                <c:pt idx="6174">
                  <c:v>39704</c:v>
                </c:pt>
                <c:pt idx="6175">
                  <c:v>39703</c:v>
                </c:pt>
                <c:pt idx="6176">
                  <c:v>39702</c:v>
                </c:pt>
                <c:pt idx="6177">
                  <c:v>39701</c:v>
                </c:pt>
                <c:pt idx="6178">
                  <c:v>39700</c:v>
                </c:pt>
                <c:pt idx="6179">
                  <c:v>39699</c:v>
                </c:pt>
                <c:pt idx="6180">
                  <c:v>39698</c:v>
                </c:pt>
                <c:pt idx="6181">
                  <c:v>39697</c:v>
                </c:pt>
                <c:pt idx="6182">
                  <c:v>39696</c:v>
                </c:pt>
                <c:pt idx="6183">
                  <c:v>39695</c:v>
                </c:pt>
                <c:pt idx="6184">
                  <c:v>39694</c:v>
                </c:pt>
                <c:pt idx="6185">
                  <c:v>39693</c:v>
                </c:pt>
                <c:pt idx="6186">
                  <c:v>39692</c:v>
                </c:pt>
                <c:pt idx="6187">
                  <c:v>39691</c:v>
                </c:pt>
                <c:pt idx="6188">
                  <c:v>39690</c:v>
                </c:pt>
                <c:pt idx="6189">
                  <c:v>39689</c:v>
                </c:pt>
                <c:pt idx="6190">
                  <c:v>39688</c:v>
                </c:pt>
                <c:pt idx="6191">
                  <c:v>39687</c:v>
                </c:pt>
                <c:pt idx="6192">
                  <c:v>39686</c:v>
                </c:pt>
                <c:pt idx="6193">
                  <c:v>39685</c:v>
                </c:pt>
                <c:pt idx="6194">
                  <c:v>39684</c:v>
                </c:pt>
                <c:pt idx="6195">
                  <c:v>39683</c:v>
                </c:pt>
                <c:pt idx="6196">
                  <c:v>39682</c:v>
                </c:pt>
                <c:pt idx="6197">
                  <c:v>39681</c:v>
                </c:pt>
                <c:pt idx="6198">
                  <c:v>39680</c:v>
                </c:pt>
                <c:pt idx="6199">
                  <c:v>39679</c:v>
                </c:pt>
                <c:pt idx="6200">
                  <c:v>39678</c:v>
                </c:pt>
                <c:pt idx="6201">
                  <c:v>39677</c:v>
                </c:pt>
                <c:pt idx="6202">
                  <c:v>39676</c:v>
                </c:pt>
                <c:pt idx="6203">
                  <c:v>39675</c:v>
                </c:pt>
                <c:pt idx="6204">
                  <c:v>39674</c:v>
                </c:pt>
                <c:pt idx="6205">
                  <c:v>39673</c:v>
                </c:pt>
                <c:pt idx="6206">
                  <c:v>39672</c:v>
                </c:pt>
                <c:pt idx="6207">
                  <c:v>39671</c:v>
                </c:pt>
                <c:pt idx="6208">
                  <c:v>39670</c:v>
                </c:pt>
                <c:pt idx="6209">
                  <c:v>39669</c:v>
                </c:pt>
                <c:pt idx="6210">
                  <c:v>39668</c:v>
                </c:pt>
                <c:pt idx="6211">
                  <c:v>39667</c:v>
                </c:pt>
                <c:pt idx="6212">
                  <c:v>39666</c:v>
                </c:pt>
                <c:pt idx="6213">
                  <c:v>39665</c:v>
                </c:pt>
                <c:pt idx="6214">
                  <c:v>39664</c:v>
                </c:pt>
                <c:pt idx="6215">
                  <c:v>39663</c:v>
                </c:pt>
                <c:pt idx="6216">
                  <c:v>39662</c:v>
                </c:pt>
                <c:pt idx="6217">
                  <c:v>39661</c:v>
                </c:pt>
                <c:pt idx="6218">
                  <c:v>39660</c:v>
                </c:pt>
                <c:pt idx="6219">
                  <c:v>39659</c:v>
                </c:pt>
                <c:pt idx="6220">
                  <c:v>39658</c:v>
                </c:pt>
                <c:pt idx="6221">
                  <c:v>39657</c:v>
                </c:pt>
                <c:pt idx="6222">
                  <c:v>39656</c:v>
                </c:pt>
                <c:pt idx="6223">
                  <c:v>39655</c:v>
                </c:pt>
                <c:pt idx="6224">
                  <c:v>39654</c:v>
                </c:pt>
                <c:pt idx="6225">
                  <c:v>39653</c:v>
                </c:pt>
                <c:pt idx="6226">
                  <c:v>39652</c:v>
                </c:pt>
                <c:pt idx="6227">
                  <c:v>39651</c:v>
                </c:pt>
                <c:pt idx="6228">
                  <c:v>39650</c:v>
                </c:pt>
                <c:pt idx="6229">
                  <c:v>39649</c:v>
                </c:pt>
                <c:pt idx="6230">
                  <c:v>39648</c:v>
                </c:pt>
                <c:pt idx="6231">
                  <c:v>39647</c:v>
                </c:pt>
                <c:pt idx="6232">
                  <c:v>39646</c:v>
                </c:pt>
                <c:pt idx="6233">
                  <c:v>39645</c:v>
                </c:pt>
                <c:pt idx="6234">
                  <c:v>39644</c:v>
                </c:pt>
                <c:pt idx="6235">
                  <c:v>39643</c:v>
                </c:pt>
                <c:pt idx="6236">
                  <c:v>39642</c:v>
                </c:pt>
                <c:pt idx="6237">
                  <c:v>39641</c:v>
                </c:pt>
                <c:pt idx="6238">
                  <c:v>39640</c:v>
                </c:pt>
                <c:pt idx="6239">
                  <c:v>39639</c:v>
                </c:pt>
                <c:pt idx="6240">
                  <c:v>39638</c:v>
                </c:pt>
                <c:pt idx="6241">
                  <c:v>39637</c:v>
                </c:pt>
                <c:pt idx="6242">
                  <c:v>39636</c:v>
                </c:pt>
                <c:pt idx="6243">
                  <c:v>39635</c:v>
                </c:pt>
                <c:pt idx="6244">
                  <c:v>39634</c:v>
                </c:pt>
                <c:pt idx="6245">
                  <c:v>39633</c:v>
                </c:pt>
                <c:pt idx="6246">
                  <c:v>39632</c:v>
                </c:pt>
                <c:pt idx="6247">
                  <c:v>39631</c:v>
                </c:pt>
                <c:pt idx="6248">
                  <c:v>39630</c:v>
                </c:pt>
                <c:pt idx="6249">
                  <c:v>39629</c:v>
                </c:pt>
                <c:pt idx="6250">
                  <c:v>39628</c:v>
                </c:pt>
                <c:pt idx="6251">
                  <c:v>39627</c:v>
                </c:pt>
                <c:pt idx="6252">
                  <c:v>39626</c:v>
                </c:pt>
                <c:pt idx="6253">
                  <c:v>39625</c:v>
                </c:pt>
                <c:pt idx="6254">
                  <c:v>39624</c:v>
                </c:pt>
                <c:pt idx="6255">
                  <c:v>39623</c:v>
                </c:pt>
                <c:pt idx="6256">
                  <c:v>39622</c:v>
                </c:pt>
                <c:pt idx="6257">
                  <c:v>39621</c:v>
                </c:pt>
                <c:pt idx="6258">
                  <c:v>39620</c:v>
                </c:pt>
                <c:pt idx="6259">
                  <c:v>39619</c:v>
                </c:pt>
                <c:pt idx="6260">
                  <c:v>39618</c:v>
                </c:pt>
                <c:pt idx="6261">
                  <c:v>39617</c:v>
                </c:pt>
                <c:pt idx="6262">
                  <c:v>39616</c:v>
                </c:pt>
                <c:pt idx="6263">
                  <c:v>39615</c:v>
                </c:pt>
                <c:pt idx="6264">
                  <c:v>39614</c:v>
                </c:pt>
                <c:pt idx="6265">
                  <c:v>39613</c:v>
                </c:pt>
                <c:pt idx="6266">
                  <c:v>39612</c:v>
                </c:pt>
                <c:pt idx="6267">
                  <c:v>39611</c:v>
                </c:pt>
                <c:pt idx="6268">
                  <c:v>39610</c:v>
                </c:pt>
                <c:pt idx="6269">
                  <c:v>39609</c:v>
                </c:pt>
                <c:pt idx="6270">
                  <c:v>39608</c:v>
                </c:pt>
                <c:pt idx="6271">
                  <c:v>39607</c:v>
                </c:pt>
                <c:pt idx="6272">
                  <c:v>39606</c:v>
                </c:pt>
                <c:pt idx="6273">
                  <c:v>39605</c:v>
                </c:pt>
                <c:pt idx="6274">
                  <c:v>39604</c:v>
                </c:pt>
                <c:pt idx="6275">
                  <c:v>39603</c:v>
                </c:pt>
                <c:pt idx="6276">
                  <c:v>39602</c:v>
                </c:pt>
                <c:pt idx="6277">
                  <c:v>39601</c:v>
                </c:pt>
                <c:pt idx="6278">
                  <c:v>39600</c:v>
                </c:pt>
                <c:pt idx="6279">
                  <c:v>39599</c:v>
                </c:pt>
                <c:pt idx="6280">
                  <c:v>39598</c:v>
                </c:pt>
                <c:pt idx="6281">
                  <c:v>39597</c:v>
                </c:pt>
                <c:pt idx="6282">
                  <c:v>39596</c:v>
                </c:pt>
                <c:pt idx="6283">
                  <c:v>39595</c:v>
                </c:pt>
                <c:pt idx="6284">
                  <c:v>39594</c:v>
                </c:pt>
                <c:pt idx="6285">
                  <c:v>39593</c:v>
                </c:pt>
                <c:pt idx="6286">
                  <c:v>39592</c:v>
                </c:pt>
                <c:pt idx="6287">
                  <c:v>39591</c:v>
                </c:pt>
                <c:pt idx="6288">
                  <c:v>39590</c:v>
                </c:pt>
                <c:pt idx="6289">
                  <c:v>39589</c:v>
                </c:pt>
                <c:pt idx="6290">
                  <c:v>39588</c:v>
                </c:pt>
                <c:pt idx="6291">
                  <c:v>39587</c:v>
                </c:pt>
                <c:pt idx="6292">
                  <c:v>39586</c:v>
                </c:pt>
                <c:pt idx="6293">
                  <c:v>39585</c:v>
                </c:pt>
                <c:pt idx="6294">
                  <c:v>39584</c:v>
                </c:pt>
                <c:pt idx="6295">
                  <c:v>39583</c:v>
                </c:pt>
                <c:pt idx="6296">
                  <c:v>39582</c:v>
                </c:pt>
                <c:pt idx="6297">
                  <c:v>39581</c:v>
                </c:pt>
                <c:pt idx="6298">
                  <c:v>39580</c:v>
                </c:pt>
                <c:pt idx="6299">
                  <c:v>39579</c:v>
                </c:pt>
                <c:pt idx="6300">
                  <c:v>39578</c:v>
                </c:pt>
                <c:pt idx="6301">
                  <c:v>39577</c:v>
                </c:pt>
                <c:pt idx="6302">
                  <c:v>39576</c:v>
                </c:pt>
                <c:pt idx="6303">
                  <c:v>39575</c:v>
                </c:pt>
                <c:pt idx="6304">
                  <c:v>39574</c:v>
                </c:pt>
                <c:pt idx="6305">
                  <c:v>39573</c:v>
                </c:pt>
                <c:pt idx="6306">
                  <c:v>39572</c:v>
                </c:pt>
                <c:pt idx="6307">
                  <c:v>39571</c:v>
                </c:pt>
                <c:pt idx="6308">
                  <c:v>39570</c:v>
                </c:pt>
                <c:pt idx="6309">
                  <c:v>39569</c:v>
                </c:pt>
                <c:pt idx="6310">
                  <c:v>39568</c:v>
                </c:pt>
                <c:pt idx="6311">
                  <c:v>39567</c:v>
                </c:pt>
                <c:pt idx="6312">
                  <c:v>39566</c:v>
                </c:pt>
                <c:pt idx="6313">
                  <c:v>39565</c:v>
                </c:pt>
                <c:pt idx="6314">
                  <c:v>39564</c:v>
                </c:pt>
                <c:pt idx="6315">
                  <c:v>39563</c:v>
                </c:pt>
                <c:pt idx="6316">
                  <c:v>39562</c:v>
                </c:pt>
                <c:pt idx="6317">
                  <c:v>39561</c:v>
                </c:pt>
                <c:pt idx="6318">
                  <c:v>39560</c:v>
                </c:pt>
                <c:pt idx="6319">
                  <c:v>39559</c:v>
                </c:pt>
                <c:pt idx="6320">
                  <c:v>39558</c:v>
                </c:pt>
                <c:pt idx="6321">
                  <c:v>39557</c:v>
                </c:pt>
                <c:pt idx="6322">
                  <c:v>39556</c:v>
                </c:pt>
                <c:pt idx="6323">
                  <c:v>39555</c:v>
                </c:pt>
                <c:pt idx="6324">
                  <c:v>39554</c:v>
                </c:pt>
                <c:pt idx="6325">
                  <c:v>39553</c:v>
                </c:pt>
                <c:pt idx="6326">
                  <c:v>39552</c:v>
                </c:pt>
                <c:pt idx="6327">
                  <c:v>39551</c:v>
                </c:pt>
                <c:pt idx="6328">
                  <c:v>39550</c:v>
                </c:pt>
                <c:pt idx="6329">
                  <c:v>39549</c:v>
                </c:pt>
                <c:pt idx="6330">
                  <c:v>39548</c:v>
                </c:pt>
                <c:pt idx="6331">
                  <c:v>39547</c:v>
                </c:pt>
                <c:pt idx="6332">
                  <c:v>39546</c:v>
                </c:pt>
                <c:pt idx="6333">
                  <c:v>39545</c:v>
                </c:pt>
                <c:pt idx="6334">
                  <c:v>39544</c:v>
                </c:pt>
                <c:pt idx="6335">
                  <c:v>39543</c:v>
                </c:pt>
                <c:pt idx="6336">
                  <c:v>39542</c:v>
                </c:pt>
                <c:pt idx="6337">
                  <c:v>39541</c:v>
                </c:pt>
                <c:pt idx="6338">
                  <c:v>39540</c:v>
                </c:pt>
                <c:pt idx="6339">
                  <c:v>39539</c:v>
                </c:pt>
                <c:pt idx="6340">
                  <c:v>39538</c:v>
                </c:pt>
                <c:pt idx="6341">
                  <c:v>39537</c:v>
                </c:pt>
                <c:pt idx="6342">
                  <c:v>39536</c:v>
                </c:pt>
                <c:pt idx="6343">
                  <c:v>39535</c:v>
                </c:pt>
                <c:pt idx="6344">
                  <c:v>39534</c:v>
                </c:pt>
                <c:pt idx="6345">
                  <c:v>39533</c:v>
                </c:pt>
                <c:pt idx="6346">
                  <c:v>39532</c:v>
                </c:pt>
                <c:pt idx="6347">
                  <c:v>39531</c:v>
                </c:pt>
                <c:pt idx="6348">
                  <c:v>39530</c:v>
                </c:pt>
                <c:pt idx="6349">
                  <c:v>39529</c:v>
                </c:pt>
                <c:pt idx="6350">
                  <c:v>39528</c:v>
                </c:pt>
                <c:pt idx="6351">
                  <c:v>39527</c:v>
                </c:pt>
                <c:pt idx="6352">
                  <c:v>39526</c:v>
                </c:pt>
                <c:pt idx="6353">
                  <c:v>39525</c:v>
                </c:pt>
                <c:pt idx="6354">
                  <c:v>39524</c:v>
                </c:pt>
                <c:pt idx="6355">
                  <c:v>39523</c:v>
                </c:pt>
                <c:pt idx="6356">
                  <c:v>39522</c:v>
                </c:pt>
                <c:pt idx="6357">
                  <c:v>39521</c:v>
                </c:pt>
                <c:pt idx="6358">
                  <c:v>39520</c:v>
                </c:pt>
                <c:pt idx="6359">
                  <c:v>39519</c:v>
                </c:pt>
                <c:pt idx="6360">
                  <c:v>39518</c:v>
                </c:pt>
                <c:pt idx="6361">
                  <c:v>39517</c:v>
                </c:pt>
                <c:pt idx="6362">
                  <c:v>39516</c:v>
                </c:pt>
                <c:pt idx="6363">
                  <c:v>39515</c:v>
                </c:pt>
                <c:pt idx="6364">
                  <c:v>39514</c:v>
                </c:pt>
                <c:pt idx="6365">
                  <c:v>39513</c:v>
                </c:pt>
                <c:pt idx="6366">
                  <c:v>39512</c:v>
                </c:pt>
                <c:pt idx="6367">
                  <c:v>39511</c:v>
                </c:pt>
                <c:pt idx="6368">
                  <c:v>39510</c:v>
                </c:pt>
                <c:pt idx="6369">
                  <c:v>39509</c:v>
                </c:pt>
                <c:pt idx="6370">
                  <c:v>39508</c:v>
                </c:pt>
                <c:pt idx="6371">
                  <c:v>39507</c:v>
                </c:pt>
                <c:pt idx="6372">
                  <c:v>39506</c:v>
                </c:pt>
                <c:pt idx="6373">
                  <c:v>39505</c:v>
                </c:pt>
                <c:pt idx="6374">
                  <c:v>39504</c:v>
                </c:pt>
                <c:pt idx="6375">
                  <c:v>39503</c:v>
                </c:pt>
                <c:pt idx="6376">
                  <c:v>39502</c:v>
                </c:pt>
                <c:pt idx="6377">
                  <c:v>39501</c:v>
                </c:pt>
                <c:pt idx="6378">
                  <c:v>39500</c:v>
                </c:pt>
                <c:pt idx="6379">
                  <c:v>39499</c:v>
                </c:pt>
                <c:pt idx="6380">
                  <c:v>39498</c:v>
                </c:pt>
                <c:pt idx="6381">
                  <c:v>39497</c:v>
                </c:pt>
                <c:pt idx="6382">
                  <c:v>39496</c:v>
                </c:pt>
                <c:pt idx="6383">
                  <c:v>39495</c:v>
                </c:pt>
                <c:pt idx="6384">
                  <c:v>39494</c:v>
                </c:pt>
                <c:pt idx="6385">
                  <c:v>39493</c:v>
                </c:pt>
                <c:pt idx="6386">
                  <c:v>39492</c:v>
                </c:pt>
                <c:pt idx="6387">
                  <c:v>39491</c:v>
                </c:pt>
                <c:pt idx="6388">
                  <c:v>39490</c:v>
                </c:pt>
                <c:pt idx="6389">
                  <c:v>39489</c:v>
                </c:pt>
                <c:pt idx="6390">
                  <c:v>39488</c:v>
                </c:pt>
                <c:pt idx="6391">
                  <c:v>39487</c:v>
                </c:pt>
                <c:pt idx="6392">
                  <c:v>39486</c:v>
                </c:pt>
                <c:pt idx="6393">
                  <c:v>39485</c:v>
                </c:pt>
                <c:pt idx="6394">
                  <c:v>39484</c:v>
                </c:pt>
                <c:pt idx="6395">
                  <c:v>39483</c:v>
                </c:pt>
                <c:pt idx="6396">
                  <c:v>39482</c:v>
                </c:pt>
                <c:pt idx="6397">
                  <c:v>39481</c:v>
                </c:pt>
                <c:pt idx="6398">
                  <c:v>39480</c:v>
                </c:pt>
                <c:pt idx="6399">
                  <c:v>39479</c:v>
                </c:pt>
                <c:pt idx="6400">
                  <c:v>39478</c:v>
                </c:pt>
                <c:pt idx="6401">
                  <c:v>39477</c:v>
                </c:pt>
                <c:pt idx="6402">
                  <c:v>39476</c:v>
                </c:pt>
                <c:pt idx="6403">
                  <c:v>39475</c:v>
                </c:pt>
                <c:pt idx="6404">
                  <c:v>39474</c:v>
                </c:pt>
                <c:pt idx="6405">
                  <c:v>39473</c:v>
                </c:pt>
                <c:pt idx="6406">
                  <c:v>39472</c:v>
                </c:pt>
                <c:pt idx="6407">
                  <c:v>39471</c:v>
                </c:pt>
                <c:pt idx="6408">
                  <c:v>39470</c:v>
                </c:pt>
                <c:pt idx="6409">
                  <c:v>39469</c:v>
                </c:pt>
                <c:pt idx="6410">
                  <c:v>39468</c:v>
                </c:pt>
                <c:pt idx="6411">
                  <c:v>39467</c:v>
                </c:pt>
                <c:pt idx="6412">
                  <c:v>39466</c:v>
                </c:pt>
                <c:pt idx="6413">
                  <c:v>39465</c:v>
                </c:pt>
                <c:pt idx="6414">
                  <c:v>39464</c:v>
                </c:pt>
                <c:pt idx="6415">
                  <c:v>39463</c:v>
                </c:pt>
                <c:pt idx="6416">
                  <c:v>39462</c:v>
                </c:pt>
                <c:pt idx="6417">
                  <c:v>39461</c:v>
                </c:pt>
                <c:pt idx="6418">
                  <c:v>39460</c:v>
                </c:pt>
                <c:pt idx="6419">
                  <c:v>39459</c:v>
                </c:pt>
                <c:pt idx="6420">
                  <c:v>39458</c:v>
                </c:pt>
                <c:pt idx="6421">
                  <c:v>39457</c:v>
                </c:pt>
                <c:pt idx="6422">
                  <c:v>39456</c:v>
                </c:pt>
                <c:pt idx="6423">
                  <c:v>39455</c:v>
                </c:pt>
                <c:pt idx="6424">
                  <c:v>39454</c:v>
                </c:pt>
                <c:pt idx="6425">
                  <c:v>39453</c:v>
                </c:pt>
                <c:pt idx="6426">
                  <c:v>39452</c:v>
                </c:pt>
                <c:pt idx="6427">
                  <c:v>39451</c:v>
                </c:pt>
                <c:pt idx="6428">
                  <c:v>39450</c:v>
                </c:pt>
                <c:pt idx="6429">
                  <c:v>39449</c:v>
                </c:pt>
                <c:pt idx="6430">
                  <c:v>39448</c:v>
                </c:pt>
                <c:pt idx="6431">
                  <c:v>39447</c:v>
                </c:pt>
                <c:pt idx="6432">
                  <c:v>39446</c:v>
                </c:pt>
                <c:pt idx="6433">
                  <c:v>39445</c:v>
                </c:pt>
                <c:pt idx="6434">
                  <c:v>39444</c:v>
                </c:pt>
                <c:pt idx="6435">
                  <c:v>39443</c:v>
                </c:pt>
                <c:pt idx="6436">
                  <c:v>39442</c:v>
                </c:pt>
                <c:pt idx="6437">
                  <c:v>39441</c:v>
                </c:pt>
                <c:pt idx="6438">
                  <c:v>39440</c:v>
                </c:pt>
                <c:pt idx="6439">
                  <c:v>39439</c:v>
                </c:pt>
                <c:pt idx="6440">
                  <c:v>39438</c:v>
                </c:pt>
                <c:pt idx="6441">
                  <c:v>39437</c:v>
                </c:pt>
                <c:pt idx="6442">
                  <c:v>39436</c:v>
                </c:pt>
                <c:pt idx="6443">
                  <c:v>39435</c:v>
                </c:pt>
                <c:pt idx="6444">
                  <c:v>39434</c:v>
                </c:pt>
                <c:pt idx="6445">
                  <c:v>39433</c:v>
                </c:pt>
                <c:pt idx="6446">
                  <c:v>39432</c:v>
                </c:pt>
                <c:pt idx="6447">
                  <c:v>39431</c:v>
                </c:pt>
                <c:pt idx="6448">
                  <c:v>39430</c:v>
                </c:pt>
                <c:pt idx="6449">
                  <c:v>39429</c:v>
                </c:pt>
                <c:pt idx="6450">
                  <c:v>39428</c:v>
                </c:pt>
                <c:pt idx="6451">
                  <c:v>39427</c:v>
                </c:pt>
                <c:pt idx="6452">
                  <c:v>39426</c:v>
                </c:pt>
                <c:pt idx="6453">
                  <c:v>39425</c:v>
                </c:pt>
                <c:pt idx="6454">
                  <c:v>39424</c:v>
                </c:pt>
                <c:pt idx="6455">
                  <c:v>39423</c:v>
                </c:pt>
                <c:pt idx="6456">
                  <c:v>39422</c:v>
                </c:pt>
                <c:pt idx="6457">
                  <c:v>39421</c:v>
                </c:pt>
                <c:pt idx="6458">
                  <c:v>39420</c:v>
                </c:pt>
                <c:pt idx="6459">
                  <c:v>39419</c:v>
                </c:pt>
                <c:pt idx="6460">
                  <c:v>39418</c:v>
                </c:pt>
                <c:pt idx="6461">
                  <c:v>39417</c:v>
                </c:pt>
                <c:pt idx="6462">
                  <c:v>39416</c:v>
                </c:pt>
                <c:pt idx="6463">
                  <c:v>39415</c:v>
                </c:pt>
                <c:pt idx="6464">
                  <c:v>39414</c:v>
                </c:pt>
                <c:pt idx="6465">
                  <c:v>39413</c:v>
                </c:pt>
                <c:pt idx="6466">
                  <c:v>39412</c:v>
                </c:pt>
                <c:pt idx="6467">
                  <c:v>39411</c:v>
                </c:pt>
                <c:pt idx="6468">
                  <c:v>39410</c:v>
                </c:pt>
                <c:pt idx="6469">
                  <c:v>39409</c:v>
                </c:pt>
                <c:pt idx="6470">
                  <c:v>39408</c:v>
                </c:pt>
                <c:pt idx="6471">
                  <c:v>39407</c:v>
                </c:pt>
                <c:pt idx="6472">
                  <c:v>39406</c:v>
                </c:pt>
                <c:pt idx="6473">
                  <c:v>39405</c:v>
                </c:pt>
                <c:pt idx="6474">
                  <c:v>39404</c:v>
                </c:pt>
                <c:pt idx="6475">
                  <c:v>39403</c:v>
                </c:pt>
                <c:pt idx="6476">
                  <c:v>39402</c:v>
                </c:pt>
                <c:pt idx="6477">
                  <c:v>39401</c:v>
                </c:pt>
                <c:pt idx="6478">
                  <c:v>39400</c:v>
                </c:pt>
                <c:pt idx="6479">
                  <c:v>39399</c:v>
                </c:pt>
                <c:pt idx="6480">
                  <c:v>39398</c:v>
                </c:pt>
                <c:pt idx="6481">
                  <c:v>39397</c:v>
                </c:pt>
                <c:pt idx="6482">
                  <c:v>39396</c:v>
                </c:pt>
                <c:pt idx="6483">
                  <c:v>39395</c:v>
                </c:pt>
                <c:pt idx="6484">
                  <c:v>39394</c:v>
                </c:pt>
                <c:pt idx="6485">
                  <c:v>39393</c:v>
                </c:pt>
                <c:pt idx="6486">
                  <c:v>39392</c:v>
                </c:pt>
                <c:pt idx="6487">
                  <c:v>39391</c:v>
                </c:pt>
                <c:pt idx="6488">
                  <c:v>39390</c:v>
                </c:pt>
                <c:pt idx="6489">
                  <c:v>39389</c:v>
                </c:pt>
                <c:pt idx="6490">
                  <c:v>39388</c:v>
                </c:pt>
                <c:pt idx="6491">
                  <c:v>39387</c:v>
                </c:pt>
                <c:pt idx="6492">
                  <c:v>39386</c:v>
                </c:pt>
                <c:pt idx="6493">
                  <c:v>39385</c:v>
                </c:pt>
                <c:pt idx="6494">
                  <c:v>39384</c:v>
                </c:pt>
                <c:pt idx="6495">
                  <c:v>39383</c:v>
                </c:pt>
                <c:pt idx="6496">
                  <c:v>39382</c:v>
                </c:pt>
                <c:pt idx="6497">
                  <c:v>39381</c:v>
                </c:pt>
                <c:pt idx="6498">
                  <c:v>39380</c:v>
                </c:pt>
                <c:pt idx="6499">
                  <c:v>39379</c:v>
                </c:pt>
                <c:pt idx="6500">
                  <c:v>39378</c:v>
                </c:pt>
                <c:pt idx="6501">
                  <c:v>39377</c:v>
                </c:pt>
                <c:pt idx="6502">
                  <c:v>39376</c:v>
                </c:pt>
                <c:pt idx="6503">
                  <c:v>39375</c:v>
                </c:pt>
                <c:pt idx="6504">
                  <c:v>39374</c:v>
                </c:pt>
                <c:pt idx="6505">
                  <c:v>39373</c:v>
                </c:pt>
                <c:pt idx="6506">
                  <c:v>39372</c:v>
                </c:pt>
                <c:pt idx="6507">
                  <c:v>39371</c:v>
                </c:pt>
                <c:pt idx="6508">
                  <c:v>39370</c:v>
                </c:pt>
                <c:pt idx="6509">
                  <c:v>39369</c:v>
                </c:pt>
                <c:pt idx="6510">
                  <c:v>39368</c:v>
                </c:pt>
                <c:pt idx="6511">
                  <c:v>39367</c:v>
                </c:pt>
                <c:pt idx="6512">
                  <c:v>39366</c:v>
                </c:pt>
                <c:pt idx="6513">
                  <c:v>39365</c:v>
                </c:pt>
                <c:pt idx="6514">
                  <c:v>39364</c:v>
                </c:pt>
                <c:pt idx="6515">
                  <c:v>39363</c:v>
                </c:pt>
                <c:pt idx="6516">
                  <c:v>39362</c:v>
                </c:pt>
                <c:pt idx="6517">
                  <c:v>39361</c:v>
                </c:pt>
                <c:pt idx="6518">
                  <c:v>39360</c:v>
                </c:pt>
                <c:pt idx="6519">
                  <c:v>39359</c:v>
                </c:pt>
                <c:pt idx="6520">
                  <c:v>39358</c:v>
                </c:pt>
                <c:pt idx="6521">
                  <c:v>39357</c:v>
                </c:pt>
                <c:pt idx="6522">
                  <c:v>39356</c:v>
                </c:pt>
                <c:pt idx="6523">
                  <c:v>39355</c:v>
                </c:pt>
                <c:pt idx="6524">
                  <c:v>39354</c:v>
                </c:pt>
                <c:pt idx="6525">
                  <c:v>39353</c:v>
                </c:pt>
                <c:pt idx="6526">
                  <c:v>39352</c:v>
                </c:pt>
                <c:pt idx="6527">
                  <c:v>39351</c:v>
                </c:pt>
                <c:pt idx="6528">
                  <c:v>39350</c:v>
                </c:pt>
                <c:pt idx="6529">
                  <c:v>39349</c:v>
                </c:pt>
                <c:pt idx="6530">
                  <c:v>39348</c:v>
                </c:pt>
                <c:pt idx="6531">
                  <c:v>39347</c:v>
                </c:pt>
                <c:pt idx="6532">
                  <c:v>39346</c:v>
                </c:pt>
                <c:pt idx="6533">
                  <c:v>39345</c:v>
                </c:pt>
                <c:pt idx="6534">
                  <c:v>39344</c:v>
                </c:pt>
                <c:pt idx="6535">
                  <c:v>39343</c:v>
                </c:pt>
                <c:pt idx="6536">
                  <c:v>39342</c:v>
                </c:pt>
                <c:pt idx="6537">
                  <c:v>39341</c:v>
                </c:pt>
                <c:pt idx="6538">
                  <c:v>39340</c:v>
                </c:pt>
                <c:pt idx="6539">
                  <c:v>39339</c:v>
                </c:pt>
                <c:pt idx="6540">
                  <c:v>39338</c:v>
                </c:pt>
                <c:pt idx="6541">
                  <c:v>39337</c:v>
                </c:pt>
                <c:pt idx="6542">
                  <c:v>39336</c:v>
                </c:pt>
                <c:pt idx="6543">
                  <c:v>39335</c:v>
                </c:pt>
                <c:pt idx="6544">
                  <c:v>39334</c:v>
                </c:pt>
                <c:pt idx="6545">
                  <c:v>39333</c:v>
                </c:pt>
                <c:pt idx="6546">
                  <c:v>39332</c:v>
                </c:pt>
                <c:pt idx="6547">
                  <c:v>39331</c:v>
                </c:pt>
                <c:pt idx="6548">
                  <c:v>39330</c:v>
                </c:pt>
                <c:pt idx="6549">
                  <c:v>39329</c:v>
                </c:pt>
                <c:pt idx="6550">
                  <c:v>39328</c:v>
                </c:pt>
                <c:pt idx="6551">
                  <c:v>39327</c:v>
                </c:pt>
                <c:pt idx="6552">
                  <c:v>39326</c:v>
                </c:pt>
                <c:pt idx="6553">
                  <c:v>39325</c:v>
                </c:pt>
                <c:pt idx="6554">
                  <c:v>39324</c:v>
                </c:pt>
                <c:pt idx="6555">
                  <c:v>39323</c:v>
                </c:pt>
                <c:pt idx="6556">
                  <c:v>39322</c:v>
                </c:pt>
                <c:pt idx="6557">
                  <c:v>39321</c:v>
                </c:pt>
                <c:pt idx="6558">
                  <c:v>39320</c:v>
                </c:pt>
                <c:pt idx="6559">
                  <c:v>39319</c:v>
                </c:pt>
                <c:pt idx="6560">
                  <c:v>39318</c:v>
                </c:pt>
                <c:pt idx="6561">
                  <c:v>39317</c:v>
                </c:pt>
                <c:pt idx="6562">
                  <c:v>39316</c:v>
                </c:pt>
                <c:pt idx="6563">
                  <c:v>39315</c:v>
                </c:pt>
                <c:pt idx="6564">
                  <c:v>39314</c:v>
                </c:pt>
                <c:pt idx="6565">
                  <c:v>39313</c:v>
                </c:pt>
                <c:pt idx="6566">
                  <c:v>39312</c:v>
                </c:pt>
                <c:pt idx="6567">
                  <c:v>39311</c:v>
                </c:pt>
                <c:pt idx="6568">
                  <c:v>39310</c:v>
                </c:pt>
                <c:pt idx="6569">
                  <c:v>39309</c:v>
                </c:pt>
                <c:pt idx="6570">
                  <c:v>39308</c:v>
                </c:pt>
                <c:pt idx="6571">
                  <c:v>39307</c:v>
                </c:pt>
                <c:pt idx="6572">
                  <c:v>39306</c:v>
                </c:pt>
                <c:pt idx="6573">
                  <c:v>39305</c:v>
                </c:pt>
                <c:pt idx="6574">
                  <c:v>39304</c:v>
                </c:pt>
                <c:pt idx="6575">
                  <c:v>39303</c:v>
                </c:pt>
                <c:pt idx="6576">
                  <c:v>39302</c:v>
                </c:pt>
                <c:pt idx="6577">
                  <c:v>39301</c:v>
                </c:pt>
                <c:pt idx="6578">
                  <c:v>39300</c:v>
                </c:pt>
                <c:pt idx="6579">
                  <c:v>39299</c:v>
                </c:pt>
                <c:pt idx="6580">
                  <c:v>39298</c:v>
                </c:pt>
                <c:pt idx="6581">
                  <c:v>39297</c:v>
                </c:pt>
                <c:pt idx="6582">
                  <c:v>39296</c:v>
                </c:pt>
                <c:pt idx="6583">
                  <c:v>39295</c:v>
                </c:pt>
                <c:pt idx="6584">
                  <c:v>39294</c:v>
                </c:pt>
                <c:pt idx="6585">
                  <c:v>39293</c:v>
                </c:pt>
                <c:pt idx="6586">
                  <c:v>39292</c:v>
                </c:pt>
                <c:pt idx="6587">
                  <c:v>39291</c:v>
                </c:pt>
                <c:pt idx="6588">
                  <c:v>39290</c:v>
                </c:pt>
                <c:pt idx="6589">
                  <c:v>39289</c:v>
                </c:pt>
                <c:pt idx="6590">
                  <c:v>39288</c:v>
                </c:pt>
                <c:pt idx="6591">
                  <c:v>39287</c:v>
                </c:pt>
                <c:pt idx="6592">
                  <c:v>39286</c:v>
                </c:pt>
                <c:pt idx="6593">
                  <c:v>39285</c:v>
                </c:pt>
                <c:pt idx="6594">
                  <c:v>39284</c:v>
                </c:pt>
                <c:pt idx="6595">
                  <c:v>39283</c:v>
                </c:pt>
                <c:pt idx="6596">
                  <c:v>39282</c:v>
                </c:pt>
                <c:pt idx="6597">
                  <c:v>39281</c:v>
                </c:pt>
                <c:pt idx="6598">
                  <c:v>39280</c:v>
                </c:pt>
                <c:pt idx="6599">
                  <c:v>39279</c:v>
                </c:pt>
                <c:pt idx="6600">
                  <c:v>39278</c:v>
                </c:pt>
                <c:pt idx="6601">
                  <c:v>39277</c:v>
                </c:pt>
                <c:pt idx="6602">
                  <c:v>39276</c:v>
                </c:pt>
                <c:pt idx="6603">
                  <c:v>39275</c:v>
                </c:pt>
                <c:pt idx="6604">
                  <c:v>39274</c:v>
                </c:pt>
                <c:pt idx="6605">
                  <c:v>39273</c:v>
                </c:pt>
                <c:pt idx="6606">
                  <c:v>39272</c:v>
                </c:pt>
                <c:pt idx="6607">
                  <c:v>39271</c:v>
                </c:pt>
                <c:pt idx="6608">
                  <c:v>39270</c:v>
                </c:pt>
                <c:pt idx="6609">
                  <c:v>39269</c:v>
                </c:pt>
                <c:pt idx="6610">
                  <c:v>39268</c:v>
                </c:pt>
                <c:pt idx="6611">
                  <c:v>39267</c:v>
                </c:pt>
                <c:pt idx="6612">
                  <c:v>39266</c:v>
                </c:pt>
                <c:pt idx="6613">
                  <c:v>39265</c:v>
                </c:pt>
                <c:pt idx="6614">
                  <c:v>39264</c:v>
                </c:pt>
                <c:pt idx="6615">
                  <c:v>39263</c:v>
                </c:pt>
                <c:pt idx="6616">
                  <c:v>39262</c:v>
                </c:pt>
                <c:pt idx="6617">
                  <c:v>39261</c:v>
                </c:pt>
                <c:pt idx="6618">
                  <c:v>39260</c:v>
                </c:pt>
                <c:pt idx="6619">
                  <c:v>39259</c:v>
                </c:pt>
                <c:pt idx="6620">
                  <c:v>39258</c:v>
                </c:pt>
                <c:pt idx="6621">
                  <c:v>39257</c:v>
                </c:pt>
                <c:pt idx="6622">
                  <c:v>39256</c:v>
                </c:pt>
                <c:pt idx="6623">
                  <c:v>39255</c:v>
                </c:pt>
                <c:pt idx="6624">
                  <c:v>39254</c:v>
                </c:pt>
                <c:pt idx="6625">
                  <c:v>39253</c:v>
                </c:pt>
                <c:pt idx="6626">
                  <c:v>39252</c:v>
                </c:pt>
                <c:pt idx="6627">
                  <c:v>39251</c:v>
                </c:pt>
                <c:pt idx="6628">
                  <c:v>39250</c:v>
                </c:pt>
                <c:pt idx="6629">
                  <c:v>39249</c:v>
                </c:pt>
                <c:pt idx="6630">
                  <c:v>39248</c:v>
                </c:pt>
                <c:pt idx="6631">
                  <c:v>39247</c:v>
                </c:pt>
                <c:pt idx="6632">
                  <c:v>39246</c:v>
                </c:pt>
                <c:pt idx="6633">
                  <c:v>39245</c:v>
                </c:pt>
                <c:pt idx="6634">
                  <c:v>39244</c:v>
                </c:pt>
                <c:pt idx="6635">
                  <c:v>39243</c:v>
                </c:pt>
                <c:pt idx="6636">
                  <c:v>39242</c:v>
                </c:pt>
                <c:pt idx="6637">
                  <c:v>39241</c:v>
                </c:pt>
                <c:pt idx="6638">
                  <c:v>39240</c:v>
                </c:pt>
                <c:pt idx="6639">
                  <c:v>39239</c:v>
                </c:pt>
                <c:pt idx="6640">
                  <c:v>39238</c:v>
                </c:pt>
                <c:pt idx="6641">
                  <c:v>39237</c:v>
                </c:pt>
                <c:pt idx="6642">
                  <c:v>39236</c:v>
                </c:pt>
                <c:pt idx="6643">
                  <c:v>39235</c:v>
                </c:pt>
                <c:pt idx="6644">
                  <c:v>39234</c:v>
                </c:pt>
                <c:pt idx="6645">
                  <c:v>39233</c:v>
                </c:pt>
                <c:pt idx="6646">
                  <c:v>39232</c:v>
                </c:pt>
                <c:pt idx="6647">
                  <c:v>39231</c:v>
                </c:pt>
                <c:pt idx="6648">
                  <c:v>39230</c:v>
                </c:pt>
                <c:pt idx="6649">
                  <c:v>39229</c:v>
                </c:pt>
                <c:pt idx="6650">
                  <c:v>39228</c:v>
                </c:pt>
                <c:pt idx="6651">
                  <c:v>39227</c:v>
                </c:pt>
                <c:pt idx="6652">
                  <c:v>39226</c:v>
                </c:pt>
                <c:pt idx="6653">
                  <c:v>39225</c:v>
                </c:pt>
                <c:pt idx="6654">
                  <c:v>39224</c:v>
                </c:pt>
                <c:pt idx="6655">
                  <c:v>39223</c:v>
                </c:pt>
                <c:pt idx="6656">
                  <c:v>39222</c:v>
                </c:pt>
                <c:pt idx="6657">
                  <c:v>39221</c:v>
                </c:pt>
                <c:pt idx="6658">
                  <c:v>39220</c:v>
                </c:pt>
                <c:pt idx="6659">
                  <c:v>39219</c:v>
                </c:pt>
                <c:pt idx="6660">
                  <c:v>39218</c:v>
                </c:pt>
                <c:pt idx="6661">
                  <c:v>39217</c:v>
                </c:pt>
                <c:pt idx="6662">
                  <c:v>39216</c:v>
                </c:pt>
                <c:pt idx="6663">
                  <c:v>39215</c:v>
                </c:pt>
                <c:pt idx="6664">
                  <c:v>39214</c:v>
                </c:pt>
                <c:pt idx="6665">
                  <c:v>39213</c:v>
                </c:pt>
                <c:pt idx="6666">
                  <c:v>39212</c:v>
                </c:pt>
                <c:pt idx="6667">
                  <c:v>39211</c:v>
                </c:pt>
                <c:pt idx="6668">
                  <c:v>39210</c:v>
                </c:pt>
                <c:pt idx="6669">
                  <c:v>39209</c:v>
                </c:pt>
                <c:pt idx="6670">
                  <c:v>39208</c:v>
                </c:pt>
                <c:pt idx="6671">
                  <c:v>39207</c:v>
                </c:pt>
                <c:pt idx="6672">
                  <c:v>39206</c:v>
                </c:pt>
                <c:pt idx="6673">
                  <c:v>39205</c:v>
                </c:pt>
                <c:pt idx="6674">
                  <c:v>39204</c:v>
                </c:pt>
                <c:pt idx="6675">
                  <c:v>39203</c:v>
                </c:pt>
                <c:pt idx="6676">
                  <c:v>39202</c:v>
                </c:pt>
                <c:pt idx="6677">
                  <c:v>39201</c:v>
                </c:pt>
                <c:pt idx="6678">
                  <c:v>39200</c:v>
                </c:pt>
                <c:pt idx="6679">
                  <c:v>39199</c:v>
                </c:pt>
                <c:pt idx="6680">
                  <c:v>39198</c:v>
                </c:pt>
                <c:pt idx="6681">
                  <c:v>39197</c:v>
                </c:pt>
                <c:pt idx="6682">
                  <c:v>39196</c:v>
                </c:pt>
                <c:pt idx="6683">
                  <c:v>39195</c:v>
                </c:pt>
                <c:pt idx="6684">
                  <c:v>39194</c:v>
                </c:pt>
                <c:pt idx="6685">
                  <c:v>39193</c:v>
                </c:pt>
                <c:pt idx="6686">
                  <c:v>39192</c:v>
                </c:pt>
                <c:pt idx="6687">
                  <c:v>39191</c:v>
                </c:pt>
                <c:pt idx="6688">
                  <c:v>39190</c:v>
                </c:pt>
                <c:pt idx="6689">
                  <c:v>39189</c:v>
                </c:pt>
                <c:pt idx="6690">
                  <c:v>39188</c:v>
                </c:pt>
                <c:pt idx="6691">
                  <c:v>39187</c:v>
                </c:pt>
                <c:pt idx="6692">
                  <c:v>39186</c:v>
                </c:pt>
                <c:pt idx="6693">
                  <c:v>39185</c:v>
                </c:pt>
                <c:pt idx="6694">
                  <c:v>39184</c:v>
                </c:pt>
                <c:pt idx="6695">
                  <c:v>39183</c:v>
                </c:pt>
                <c:pt idx="6696">
                  <c:v>39182</c:v>
                </c:pt>
                <c:pt idx="6697">
                  <c:v>39181</c:v>
                </c:pt>
                <c:pt idx="6698">
                  <c:v>39180</c:v>
                </c:pt>
                <c:pt idx="6699">
                  <c:v>39179</c:v>
                </c:pt>
                <c:pt idx="6700">
                  <c:v>39178</c:v>
                </c:pt>
                <c:pt idx="6701">
                  <c:v>39177</c:v>
                </c:pt>
                <c:pt idx="6702">
                  <c:v>39176</c:v>
                </c:pt>
                <c:pt idx="6703">
                  <c:v>39175</c:v>
                </c:pt>
                <c:pt idx="6704">
                  <c:v>39174</c:v>
                </c:pt>
                <c:pt idx="6705">
                  <c:v>39173</c:v>
                </c:pt>
                <c:pt idx="6706">
                  <c:v>39172</c:v>
                </c:pt>
                <c:pt idx="6707">
                  <c:v>39171</c:v>
                </c:pt>
                <c:pt idx="6708">
                  <c:v>39170</c:v>
                </c:pt>
                <c:pt idx="6709">
                  <c:v>39169</c:v>
                </c:pt>
                <c:pt idx="6710">
                  <c:v>39168</c:v>
                </c:pt>
                <c:pt idx="6711">
                  <c:v>39167</c:v>
                </c:pt>
                <c:pt idx="6712">
                  <c:v>39166</c:v>
                </c:pt>
                <c:pt idx="6713">
                  <c:v>39165</c:v>
                </c:pt>
                <c:pt idx="6714">
                  <c:v>39164</c:v>
                </c:pt>
                <c:pt idx="6715">
                  <c:v>39163</c:v>
                </c:pt>
                <c:pt idx="6716">
                  <c:v>39162</c:v>
                </c:pt>
                <c:pt idx="6717">
                  <c:v>39161</c:v>
                </c:pt>
                <c:pt idx="6718">
                  <c:v>39160</c:v>
                </c:pt>
                <c:pt idx="6719">
                  <c:v>39159</c:v>
                </c:pt>
                <c:pt idx="6720">
                  <c:v>39158</c:v>
                </c:pt>
                <c:pt idx="6721">
                  <c:v>39157</c:v>
                </c:pt>
                <c:pt idx="6722">
                  <c:v>39156</c:v>
                </c:pt>
                <c:pt idx="6723">
                  <c:v>39155</c:v>
                </c:pt>
                <c:pt idx="6724">
                  <c:v>39154</c:v>
                </c:pt>
                <c:pt idx="6725">
                  <c:v>39153</c:v>
                </c:pt>
                <c:pt idx="6726">
                  <c:v>39152</c:v>
                </c:pt>
                <c:pt idx="6727">
                  <c:v>39151</c:v>
                </c:pt>
                <c:pt idx="6728">
                  <c:v>39150</c:v>
                </c:pt>
                <c:pt idx="6729">
                  <c:v>39149</c:v>
                </c:pt>
                <c:pt idx="6730">
                  <c:v>39148</c:v>
                </c:pt>
                <c:pt idx="6731">
                  <c:v>39147</c:v>
                </c:pt>
                <c:pt idx="6732">
                  <c:v>39146</c:v>
                </c:pt>
                <c:pt idx="6733">
                  <c:v>39145</c:v>
                </c:pt>
                <c:pt idx="6734">
                  <c:v>39144</c:v>
                </c:pt>
                <c:pt idx="6735">
                  <c:v>39143</c:v>
                </c:pt>
                <c:pt idx="6736">
                  <c:v>39142</c:v>
                </c:pt>
                <c:pt idx="6737">
                  <c:v>39141</c:v>
                </c:pt>
                <c:pt idx="6738">
                  <c:v>39140</c:v>
                </c:pt>
                <c:pt idx="6739">
                  <c:v>39139</c:v>
                </c:pt>
                <c:pt idx="6740">
                  <c:v>39138</c:v>
                </c:pt>
                <c:pt idx="6741">
                  <c:v>39137</c:v>
                </c:pt>
                <c:pt idx="6742">
                  <c:v>39136</c:v>
                </c:pt>
                <c:pt idx="6743">
                  <c:v>39135</c:v>
                </c:pt>
                <c:pt idx="6744">
                  <c:v>39134</c:v>
                </c:pt>
                <c:pt idx="6745">
                  <c:v>39133</c:v>
                </c:pt>
                <c:pt idx="6746">
                  <c:v>39132</c:v>
                </c:pt>
                <c:pt idx="6747">
                  <c:v>39131</c:v>
                </c:pt>
                <c:pt idx="6748">
                  <c:v>39130</c:v>
                </c:pt>
                <c:pt idx="6749">
                  <c:v>39129</c:v>
                </c:pt>
                <c:pt idx="6750">
                  <c:v>39128</c:v>
                </c:pt>
                <c:pt idx="6751">
                  <c:v>39127</c:v>
                </c:pt>
                <c:pt idx="6752">
                  <c:v>39126</c:v>
                </c:pt>
                <c:pt idx="6753">
                  <c:v>39125</c:v>
                </c:pt>
                <c:pt idx="6754">
                  <c:v>39124</c:v>
                </c:pt>
                <c:pt idx="6755">
                  <c:v>39123</c:v>
                </c:pt>
                <c:pt idx="6756">
                  <c:v>39122</c:v>
                </c:pt>
                <c:pt idx="6757">
                  <c:v>39121</c:v>
                </c:pt>
                <c:pt idx="6758">
                  <c:v>39120</c:v>
                </c:pt>
                <c:pt idx="6759">
                  <c:v>39119</c:v>
                </c:pt>
                <c:pt idx="6760">
                  <c:v>39118</c:v>
                </c:pt>
                <c:pt idx="6761">
                  <c:v>39117</c:v>
                </c:pt>
                <c:pt idx="6762">
                  <c:v>39116</c:v>
                </c:pt>
                <c:pt idx="6763">
                  <c:v>39115</c:v>
                </c:pt>
                <c:pt idx="6764">
                  <c:v>39114</c:v>
                </c:pt>
                <c:pt idx="6765">
                  <c:v>39113</c:v>
                </c:pt>
                <c:pt idx="6766">
                  <c:v>39112</c:v>
                </c:pt>
                <c:pt idx="6767">
                  <c:v>39111</c:v>
                </c:pt>
                <c:pt idx="6768">
                  <c:v>39110</c:v>
                </c:pt>
                <c:pt idx="6769">
                  <c:v>39109</c:v>
                </c:pt>
                <c:pt idx="6770">
                  <c:v>39108</c:v>
                </c:pt>
                <c:pt idx="6771">
                  <c:v>39107</c:v>
                </c:pt>
                <c:pt idx="6772">
                  <c:v>39106</c:v>
                </c:pt>
                <c:pt idx="6773">
                  <c:v>39105</c:v>
                </c:pt>
                <c:pt idx="6774">
                  <c:v>39104</c:v>
                </c:pt>
                <c:pt idx="6775">
                  <c:v>39103</c:v>
                </c:pt>
                <c:pt idx="6776">
                  <c:v>39102</c:v>
                </c:pt>
                <c:pt idx="6777">
                  <c:v>39101</c:v>
                </c:pt>
                <c:pt idx="6778">
                  <c:v>39100</c:v>
                </c:pt>
                <c:pt idx="6779">
                  <c:v>39099</c:v>
                </c:pt>
                <c:pt idx="6780">
                  <c:v>39098</c:v>
                </c:pt>
                <c:pt idx="6781">
                  <c:v>39097</c:v>
                </c:pt>
                <c:pt idx="6782">
                  <c:v>39096</c:v>
                </c:pt>
                <c:pt idx="6783">
                  <c:v>39095</c:v>
                </c:pt>
                <c:pt idx="6784">
                  <c:v>39094</c:v>
                </c:pt>
                <c:pt idx="6785">
                  <c:v>39093</c:v>
                </c:pt>
                <c:pt idx="6786">
                  <c:v>39092</c:v>
                </c:pt>
                <c:pt idx="6787">
                  <c:v>39091</c:v>
                </c:pt>
                <c:pt idx="6788">
                  <c:v>39090</c:v>
                </c:pt>
                <c:pt idx="6789">
                  <c:v>39089</c:v>
                </c:pt>
                <c:pt idx="6790">
                  <c:v>39088</c:v>
                </c:pt>
                <c:pt idx="6791">
                  <c:v>39087</c:v>
                </c:pt>
                <c:pt idx="6792">
                  <c:v>39086</c:v>
                </c:pt>
                <c:pt idx="6793">
                  <c:v>39085</c:v>
                </c:pt>
                <c:pt idx="6794">
                  <c:v>39084</c:v>
                </c:pt>
                <c:pt idx="6795">
                  <c:v>39083</c:v>
                </c:pt>
                <c:pt idx="6796">
                  <c:v>39082</c:v>
                </c:pt>
                <c:pt idx="6797">
                  <c:v>39081</c:v>
                </c:pt>
                <c:pt idx="6798">
                  <c:v>39080</c:v>
                </c:pt>
                <c:pt idx="6799">
                  <c:v>39079</c:v>
                </c:pt>
                <c:pt idx="6800">
                  <c:v>39078</c:v>
                </c:pt>
                <c:pt idx="6801">
                  <c:v>39077</c:v>
                </c:pt>
                <c:pt idx="6802">
                  <c:v>39076</c:v>
                </c:pt>
                <c:pt idx="6803">
                  <c:v>39075</c:v>
                </c:pt>
                <c:pt idx="6804">
                  <c:v>39074</c:v>
                </c:pt>
                <c:pt idx="6805">
                  <c:v>39073</c:v>
                </c:pt>
                <c:pt idx="6806">
                  <c:v>39072</c:v>
                </c:pt>
                <c:pt idx="6807">
                  <c:v>39071</c:v>
                </c:pt>
                <c:pt idx="6808">
                  <c:v>39070</c:v>
                </c:pt>
                <c:pt idx="6809">
                  <c:v>39069</c:v>
                </c:pt>
                <c:pt idx="6810">
                  <c:v>39068</c:v>
                </c:pt>
                <c:pt idx="6811">
                  <c:v>39067</c:v>
                </c:pt>
                <c:pt idx="6812">
                  <c:v>39066</c:v>
                </c:pt>
                <c:pt idx="6813">
                  <c:v>39065</c:v>
                </c:pt>
                <c:pt idx="6814">
                  <c:v>39064</c:v>
                </c:pt>
                <c:pt idx="6815">
                  <c:v>39063</c:v>
                </c:pt>
                <c:pt idx="6816">
                  <c:v>39062</c:v>
                </c:pt>
                <c:pt idx="6817">
                  <c:v>39061</c:v>
                </c:pt>
                <c:pt idx="6818">
                  <c:v>39060</c:v>
                </c:pt>
                <c:pt idx="6819">
                  <c:v>39059</c:v>
                </c:pt>
                <c:pt idx="6820">
                  <c:v>39058</c:v>
                </c:pt>
                <c:pt idx="6821">
                  <c:v>39057</c:v>
                </c:pt>
                <c:pt idx="6822">
                  <c:v>39056</c:v>
                </c:pt>
                <c:pt idx="6823">
                  <c:v>39055</c:v>
                </c:pt>
                <c:pt idx="6824">
                  <c:v>39054</c:v>
                </c:pt>
                <c:pt idx="6825">
                  <c:v>39053</c:v>
                </c:pt>
                <c:pt idx="6826">
                  <c:v>39052</c:v>
                </c:pt>
                <c:pt idx="6827">
                  <c:v>39051</c:v>
                </c:pt>
                <c:pt idx="6828">
                  <c:v>39050</c:v>
                </c:pt>
                <c:pt idx="6829">
                  <c:v>39049</c:v>
                </c:pt>
                <c:pt idx="6830">
                  <c:v>39048</c:v>
                </c:pt>
                <c:pt idx="6831">
                  <c:v>39047</c:v>
                </c:pt>
                <c:pt idx="6832">
                  <c:v>39046</c:v>
                </c:pt>
                <c:pt idx="6833">
                  <c:v>39045</c:v>
                </c:pt>
                <c:pt idx="6834">
                  <c:v>39044</c:v>
                </c:pt>
                <c:pt idx="6835">
                  <c:v>39043</c:v>
                </c:pt>
                <c:pt idx="6836">
                  <c:v>39042</c:v>
                </c:pt>
                <c:pt idx="6837">
                  <c:v>39041</c:v>
                </c:pt>
                <c:pt idx="6838">
                  <c:v>39040</c:v>
                </c:pt>
                <c:pt idx="6839">
                  <c:v>39039</c:v>
                </c:pt>
                <c:pt idx="6840">
                  <c:v>39038</c:v>
                </c:pt>
                <c:pt idx="6841">
                  <c:v>39037</c:v>
                </c:pt>
                <c:pt idx="6842">
                  <c:v>39036</c:v>
                </c:pt>
                <c:pt idx="6843">
                  <c:v>39035</c:v>
                </c:pt>
                <c:pt idx="6844">
                  <c:v>39034</c:v>
                </c:pt>
                <c:pt idx="6845">
                  <c:v>39033</c:v>
                </c:pt>
                <c:pt idx="6846">
                  <c:v>39032</c:v>
                </c:pt>
                <c:pt idx="6847">
                  <c:v>39031</c:v>
                </c:pt>
                <c:pt idx="6848">
                  <c:v>39030</c:v>
                </c:pt>
                <c:pt idx="6849">
                  <c:v>39029</c:v>
                </c:pt>
                <c:pt idx="6850">
                  <c:v>39028</c:v>
                </c:pt>
                <c:pt idx="6851">
                  <c:v>39027</c:v>
                </c:pt>
                <c:pt idx="6852">
                  <c:v>39026</c:v>
                </c:pt>
                <c:pt idx="6853">
                  <c:v>39025</c:v>
                </c:pt>
                <c:pt idx="6854">
                  <c:v>39024</c:v>
                </c:pt>
                <c:pt idx="6855">
                  <c:v>39023</c:v>
                </c:pt>
                <c:pt idx="6856">
                  <c:v>39022</c:v>
                </c:pt>
                <c:pt idx="6857">
                  <c:v>39021</c:v>
                </c:pt>
                <c:pt idx="6858">
                  <c:v>39020</c:v>
                </c:pt>
                <c:pt idx="6859">
                  <c:v>39019</c:v>
                </c:pt>
                <c:pt idx="6860">
                  <c:v>39018</c:v>
                </c:pt>
                <c:pt idx="6861">
                  <c:v>39017</c:v>
                </c:pt>
                <c:pt idx="6862">
                  <c:v>39016</c:v>
                </c:pt>
                <c:pt idx="6863">
                  <c:v>39015</c:v>
                </c:pt>
                <c:pt idx="6864">
                  <c:v>39014</c:v>
                </c:pt>
                <c:pt idx="6865">
                  <c:v>39013</c:v>
                </c:pt>
                <c:pt idx="6866">
                  <c:v>39012</c:v>
                </c:pt>
                <c:pt idx="6867">
                  <c:v>39011</c:v>
                </c:pt>
                <c:pt idx="6868">
                  <c:v>39010</c:v>
                </c:pt>
                <c:pt idx="6869">
                  <c:v>39009</c:v>
                </c:pt>
                <c:pt idx="6870">
                  <c:v>39008</c:v>
                </c:pt>
                <c:pt idx="6871">
                  <c:v>39007</c:v>
                </c:pt>
                <c:pt idx="6872">
                  <c:v>39006</c:v>
                </c:pt>
                <c:pt idx="6873">
                  <c:v>39005</c:v>
                </c:pt>
                <c:pt idx="6874">
                  <c:v>39004</c:v>
                </c:pt>
                <c:pt idx="6875">
                  <c:v>39003</c:v>
                </c:pt>
                <c:pt idx="6876">
                  <c:v>39002</c:v>
                </c:pt>
                <c:pt idx="6877">
                  <c:v>39001</c:v>
                </c:pt>
                <c:pt idx="6878">
                  <c:v>39000</c:v>
                </c:pt>
                <c:pt idx="6879">
                  <c:v>38999</c:v>
                </c:pt>
                <c:pt idx="6880">
                  <c:v>38998</c:v>
                </c:pt>
                <c:pt idx="6881">
                  <c:v>38997</c:v>
                </c:pt>
                <c:pt idx="6882">
                  <c:v>38996</c:v>
                </c:pt>
                <c:pt idx="6883">
                  <c:v>38995</c:v>
                </c:pt>
                <c:pt idx="6884">
                  <c:v>38994</c:v>
                </c:pt>
                <c:pt idx="6885">
                  <c:v>38993</c:v>
                </c:pt>
                <c:pt idx="6886">
                  <c:v>38992</c:v>
                </c:pt>
                <c:pt idx="6887">
                  <c:v>38991</c:v>
                </c:pt>
                <c:pt idx="6888">
                  <c:v>38990</c:v>
                </c:pt>
                <c:pt idx="6889">
                  <c:v>38989</c:v>
                </c:pt>
                <c:pt idx="6890">
                  <c:v>38988</c:v>
                </c:pt>
                <c:pt idx="6891">
                  <c:v>38987</c:v>
                </c:pt>
                <c:pt idx="6892">
                  <c:v>38986</c:v>
                </c:pt>
                <c:pt idx="6893">
                  <c:v>38985</c:v>
                </c:pt>
                <c:pt idx="6894">
                  <c:v>38984</c:v>
                </c:pt>
                <c:pt idx="6895">
                  <c:v>38983</c:v>
                </c:pt>
                <c:pt idx="6896">
                  <c:v>38982</c:v>
                </c:pt>
                <c:pt idx="6897">
                  <c:v>38981</c:v>
                </c:pt>
                <c:pt idx="6898">
                  <c:v>38980</c:v>
                </c:pt>
                <c:pt idx="6899">
                  <c:v>38979</c:v>
                </c:pt>
                <c:pt idx="6900">
                  <c:v>38978</c:v>
                </c:pt>
                <c:pt idx="6901">
                  <c:v>38977</c:v>
                </c:pt>
                <c:pt idx="6902">
                  <c:v>38976</c:v>
                </c:pt>
                <c:pt idx="6903">
                  <c:v>38975</c:v>
                </c:pt>
                <c:pt idx="6904">
                  <c:v>38974</c:v>
                </c:pt>
                <c:pt idx="6905">
                  <c:v>38973</c:v>
                </c:pt>
                <c:pt idx="6906">
                  <c:v>38972</c:v>
                </c:pt>
                <c:pt idx="6907">
                  <c:v>38971</c:v>
                </c:pt>
                <c:pt idx="6908">
                  <c:v>38970</c:v>
                </c:pt>
                <c:pt idx="6909">
                  <c:v>38969</c:v>
                </c:pt>
                <c:pt idx="6910">
                  <c:v>38968</c:v>
                </c:pt>
                <c:pt idx="6911">
                  <c:v>38967</c:v>
                </c:pt>
                <c:pt idx="6912">
                  <c:v>38966</c:v>
                </c:pt>
                <c:pt idx="6913">
                  <c:v>38965</c:v>
                </c:pt>
                <c:pt idx="6914">
                  <c:v>38964</c:v>
                </c:pt>
                <c:pt idx="6915">
                  <c:v>38963</c:v>
                </c:pt>
                <c:pt idx="6916">
                  <c:v>38962</c:v>
                </c:pt>
                <c:pt idx="6917">
                  <c:v>38961</c:v>
                </c:pt>
                <c:pt idx="6918">
                  <c:v>38960</c:v>
                </c:pt>
                <c:pt idx="6919">
                  <c:v>38959</c:v>
                </c:pt>
                <c:pt idx="6920">
                  <c:v>38958</c:v>
                </c:pt>
                <c:pt idx="6921">
                  <c:v>38957</c:v>
                </c:pt>
                <c:pt idx="6922">
                  <c:v>38956</c:v>
                </c:pt>
                <c:pt idx="6923">
                  <c:v>38955</c:v>
                </c:pt>
                <c:pt idx="6924">
                  <c:v>38954</c:v>
                </c:pt>
                <c:pt idx="6925">
                  <c:v>38953</c:v>
                </c:pt>
                <c:pt idx="6926">
                  <c:v>38952</c:v>
                </c:pt>
                <c:pt idx="6927">
                  <c:v>38951</c:v>
                </c:pt>
                <c:pt idx="6928">
                  <c:v>38950</c:v>
                </c:pt>
                <c:pt idx="6929">
                  <c:v>38949</c:v>
                </c:pt>
                <c:pt idx="6930">
                  <c:v>38948</c:v>
                </c:pt>
                <c:pt idx="6931">
                  <c:v>38947</c:v>
                </c:pt>
                <c:pt idx="6932">
                  <c:v>38946</c:v>
                </c:pt>
                <c:pt idx="6933">
                  <c:v>38945</c:v>
                </c:pt>
                <c:pt idx="6934">
                  <c:v>38944</c:v>
                </c:pt>
                <c:pt idx="6935">
                  <c:v>38943</c:v>
                </c:pt>
                <c:pt idx="6936">
                  <c:v>38942</c:v>
                </c:pt>
                <c:pt idx="6937">
                  <c:v>38941</c:v>
                </c:pt>
                <c:pt idx="6938">
                  <c:v>38940</c:v>
                </c:pt>
                <c:pt idx="6939">
                  <c:v>38939</c:v>
                </c:pt>
                <c:pt idx="6940">
                  <c:v>38938</c:v>
                </c:pt>
                <c:pt idx="6941">
                  <c:v>38937</c:v>
                </c:pt>
                <c:pt idx="6942">
                  <c:v>38936</c:v>
                </c:pt>
                <c:pt idx="6943">
                  <c:v>38935</c:v>
                </c:pt>
                <c:pt idx="6944">
                  <c:v>38934</c:v>
                </c:pt>
                <c:pt idx="6945">
                  <c:v>38933</c:v>
                </c:pt>
                <c:pt idx="6946">
                  <c:v>38932</c:v>
                </c:pt>
                <c:pt idx="6947">
                  <c:v>38931</c:v>
                </c:pt>
                <c:pt idx="6948">
                  <c:v>38930</c:v>
                </c:pt>
                <c:pt idx="6949">
                  <c:v>38929</c:v>
                </c:pt>
                <c:pt idx="6950">
                  <c:v>38928</c:v>
                </c:pt>
                <c:pt idx="6951">
                  <c:v>38927</c:v>
                </c:pt>
                <c:pt idx="6952">
                  <c:v>38926</c:v>
                </c:pt>
                <c:pt idx="6953">
                  <c:v>38925</c:v>
                </c:pt>
                <c:pt idx="6954">
                  <c:v>38924</c:v>
                </c:pt>
                <c:pt idx="6955">
                  <c:v>38923</c:v>
                </c:pt>
                <c:pt idx="6956">
                  <c:v>38922</c:v>
                </c:pt>
                <c:pt idx="6957">
                  <c:v>38921</c:v>
                </c:pt>
                <c:pt idx="6958">
                  <c:v>38920</c:v>
                </c:pt>
                <c:pt idx="6959">
                  <c:v>38919</c:v>
                </c:pt>
                <c:pt idx="6960">
                  <c:v>38918</c:v>
                </c:pt>
                <c:pt idx="6961">
                  <c:v>38917</c:v>
                </c:pt>
                <c:pt idx="6962">
                  <c:v>38916</c:v>
                </c:pt>
                <c:pt idx="6963">
                  <c:v>38915</c:v>
                </c:pt>
                <c:pt idx="6964">
                  <c:v>38914</c:v>
                </c:pt>
                <c:pt idx="6965">
                  <c:v>38913</c:v>
                </c:pt>
                <c:pt idx="6966">
                  <c:v>38912</c:v>
                </c:pt>
                <c:pt idx="6967">
                  <c:v>38911</c:v>
                </c:pt>
                <c:pt idx="6968">
                  <c:v>38910</c:v>
                </c:pt>
                <c:pt idx="6969">
                  <c:v>38909</c:v>
                </c:pt>
                <c:pt idx="6970">
                  <c:v>38908</c:v>
                </c:pt>
                <c:pt idx="6971">
                  <c:v>38907</c:v>
                </c:pt>
                <c:pt idx="6972">
                  <c:v>38906</c:v>
                </c:pt>
                <c:pt idx="6973">
                  <c:v>38905</c:v>
                </c:pt>
                <c:pt idx="6974">
                  <c:v>38904</c:v>
                </c:pt>
                <c:pt idx="6975">
                  <c:v>38903</c:v>
                </c:pt>
                <c:pt idx="6976">
                  <c:v>38902</c:v>
                </c:pt>
                <c:pt idx="6977">
                  <c:v>38901</c:v>
                </c:pt>
                <c:pt idx="6978">
                  <c:v>38900</c:v>
                </c:pt>
                <c:pt idx="6979">
                  <c:v>38899</c:v>
                </c:pt>
                <c:pt idx="6980">
                  <c:v>38898</c:v>
                </c:pt>
                <c:pt idx="6981">
                  <c:v>38897</c:v>
                </c:pt>
                <c:pt idx="6982">
                  <c:v>38896</c:v>
                </c:pt>
                <c:pt idx="6983">
                  <c:v>38895</c:v>
                </c:pt>
                <c:pt idx="6984">
                  <c:v>38894</c:v>
                </c:pt>
                <c:pt idx="6985">
                  <c:v>38893</c:v>
                </c:pt>
                <c:pt idx="6986">
                  <c:v>38892</c:v>
                </c:pt>
                <c:pt idx="6987">
                  <c:v>38891</c:v>
                </c:pt>
                <c:pt idx="6988">
                  <c:v>38890</c:v>
                </c:pt>
                <c:pt idx="6989">
                  <c:v>38889</c:v>
                </c:pt>
                <c:pt idx="6990">
                  <c:v>38888</c:v>
                </c:pt>
                <c:pt idx="6991">
                  <c:v>38887</c:v>
                </c:pt>
                <c:pt idx="6992">
                  <c:v>38886</c:v>
                </c:pt>
                <c:pt idx="6993">
                  <c:v>38885</c:v>
                </c:pt>
                <c:pt idx="6994">
                  <c:v>38884</c:v>
                </c:pt>
                <c:pt idx="6995">
                  <c:v>38883</c:v>
                </c:pt>
                <c:pt idx="6996">
                  <c:v>38882</c:v>
                </c:pt>
                <c:pt idx="6997">
                  <c:v>38881</c:v>
                </c:pt>
                <c:pt idx="6998">
                  <c:v>38880</c:v>
                </c:pt>
                <c:pt idx="6999">
                  <c:v>38879</c:v>
                </c:pt>
                <c:pt idx="7000">
                  <c:v>38878</c:v>
                </c:pt>
                <c:pt idx="7001">
                  <c:v>38877</c:v>
                </c:pt>
                <c:pt idx="7002">
                  <c:v>38876</c:v>
                </c:pt>
                <c:pt idx="7003">
                  <c:v>38875</c:v>
                </c:pt>
                <c:pt idx="7004">
                  <c:v>38874</c:v>
                </c:pt>
                <c:pt idx="7005">
                  <c:v>38873</c:v>
                </c:pt>
                <c:pt idx="7006">
                  <c:v>38872</c:v>
                </c:pt>
                <c:pt idx="7007">
                  <c:v>38871</c:v>
                </c:pt>
                <c:pt idx="7008">
                  <c:v>38870</c:v>
                </c:pt>
                <c:pt idx="7009">
                  <c:v>38869</c:v>
                </c:pt>
                <c:pt idx="7010">
                  <c:v>38868</c:v>
                </c:pt>
                <c:pt idx="7011">
                  <c:v>38867</c:v>
                </c:pt>
                <c:pt idx="7012">
                  <c:v>38866</c:v>
                </c:pt>
                <c:pt idx="7013">
                  <c:v>38865</c:v>
                </c:pt>
                <c:pt idx="7014">
                  <c:v>38864</c:v>
                </c:pt>
                <c:pt idx="7015">
                  <c:v>38863</c:v>
                </c:pt>
                <c:pt idx="7016">
                  <c:v>38862</c:v>
                </c:pt>
                <c:pt idx="7017">
                  <c:v>38861</c:v>
                </c:pt>
                <c:pt idx="7018">
                  <c:v>38860</c:v>
                </c:pt>
                <c:pt idx="7019">
                  <c:v>38859</c:v>
                </c:pt>
                <c:pt idx="7020">
                  <c:v>38858</c:v>
                </c:pt>
                <c:pt idx="7021">
                  <c:v>38857</c:v>
                </c:pt>
                <c:pt idx="7022">
                  <c:v>38856</c:v>
                </c:pt>
                <c:pt idx="7023">
                  <c:v>38855</c:v>
                </c:pt>
                <c:pt idx="7024">
                  <c:v>38854</c:v>
                </c:pt>
                <c:pt idx="7025">
                  <c:v>38853</c:v>
                </c:pt>
                <c:pt idx="7026">
                  <c:v>38852</c:v>
                </c:pt>
                <c:pt idx="7027">
                  <c:v>38851</c:v>
                </c:pt>
                <c:pt idx="7028">
                  <c:v>38850</c:v>
                </c:pt>
                <c:pt idx="7029">
                  <c:v>38849</c:v>
                </c:pt>
                <c:pt idx="7030">
                  <c:v>38848</c:v>
                </c:pt>
                <c:pt idx="7031">
                  <c:v>38847</c:v>
                </c:pt>
                <c:pt idx="7032">
                  <c:v>38846</c:v>
                </c:pt>
                <c:pt idx="7033">
                  <c:v>38845</c:v>
                </c:pt>
                <c:pt idx="7034">
                  <c:v>38844</c:v>
                </c:pt>
                <c:pt idx="7035">
                  <c:v>38843</c:v>
                </c:pt>
                <c:pt idx="7036">
                  <c:v>38842</c:v>
                </c:pt>
                <c:pt idx="7037">
                  <c:v>38841</c:v>
                </c:pt>
                <c:pt idx="7038">
                  <c:v>38840</c:v>
                </c:pt>
                <c:pt idx="7039">
                  <c:v>38839</c:v>
                </c:pt>
                <c:pt idx="7040">
                  <c:v>38838</c:v>
                </c:pt>
                <c:pt idx="7041">
                  <c:v>38837</c:v>
                </c:pt>
                <c:pt idx="7042">
                  <c:v>38836</c:v>
                </c:pt>
                <c:pt idx="7043">
                  <c:v>38835</c:v>
                </c:pt>
                <c:pt idx="7044">
                  <c:v>38834</c:v>
                </c:pt>
                <c:pt idx="7045">
                  <c:v>38833</c:v>
                </c:pt>
                <c:pt idx="7046">
                  <c:v>38832</c:v>
                </c:pt>
                <c:pt idx="7047">
                  <c:v>38831</c:v>
                </c:pt>
                <c:pt idx="7048">
                  <c:v>38830</c:v>
                </c:pt>
                <c:pt idx="7049">
                  <c:v>38829</c:v>
                </c:pt>
                <c:pt idx="7050">
                  <c:v>38828</c:v>
                </c:pt>
                <c:pt idx="7051">
                  <c:v>38827</c:v>
                </c:pt>
                <c:pt idx="7052">
                  <c:v>38826</c:v>
                </c:pt>
                <c:pt idx="7053">
                  <c:v>38825</c:v>
                </c:pt>
                <c:pt idx="7054">
                  <c:v>38824</c:v>
                </c:pt>
                <c:pt idx="7055">
                  <c:v>38823</c:v>
                </c:pt>
                <c:pt idx="7056">
                  <c:v>38822</c:v>
                </c:pt>
                <c:pt idx="7057">
                  <c:v>38821</c:v>
                </c:pt>
                <c:pt idx="7058">
                  <c:v>38820</c:v>
                </c:pt>
                <c:pt idx="7059">
                  <c:v>38819</c:v>
                </c:pt>
                <c:pt idx="7060">
                  <c:v>38818</c:v>
                </c:pt>
                <c:pt idx="7061">
                  <c:v>38817</c:v>
                </c:pt>
                <c:pt idx="7062">
                  <c:v>38816</c:v>
                </c:pt>
                <c:pt idx="7063">
                  <c:v>38815</c:v>
                </c:pt>
                <c:pt idx="7064">
                  <c:v>38814</c:v>
                </c:pt>
                <c:pt idx="7065">
                  <c:v>38813</c:v>
                </c:pt>
                <c:pt idx="7066">
                  <c:v>38812</c:v>
                </c:pt>
                <c:pt idx="7067">
                  <c:v>38811</c:v>
                </c:pt>
                <c:pt idx="7068">
                  <c:v>38810</c:v>
                </c:pt>
                <c:pt idx="7069">
                  <c:v>38809</c:v>
                </c:pt>
                <c:pt idx="7070">
                  <c:v>38808</c:v>
                </c:pt>
                <c:pt idx="7071">
                  <c:v>38807</c:v>
                </c:pt>
                <c:pt idx="7072">
                  <c:v>38806</c:v>
                </c:pt>
                <c:pt idx="7073">
                  <c:v>38805</c:v>
                </c:pt>
                <c:pt idx="7074">
                  <c:v>38804</c:v>
                </c:pt>
                <c:pt idx="7075">
                  <c:v>38803</c:v>
                </c:pt>
                <c:pt idx="7076">
                  <c:v>38802</c:v>
                </c:pt>
                <c:pt idx="7077">
                  <c:v>38801</c:v>
                </c:pt>
                <c:pt idx="7078">
                  <c:v>38800</c:v>
                </c:pt>
                <c:pt idx="7079">
                  <c:v>38799</c:v>
                </c:pt>
                <c:pt idx="7080">
                  <c:v>38798</c:v>
                </c:pt>
                <c:pt idx="7081">
                  <c:v>38797</c:v>
                </c:pt>
                <c:pt idx="7082">
                  <c:v>38796</c:v>
                </c:pt>
                <c:pt idx="7083">
                  <c:v>38795</c:v>
                </c:pt>
                <c:pt idx="7084">
                  <c:v>38794</c:v>
                </c:pt>
                <c:pt idx="7085">
                  <c:v>38793</c:v>
                </c:pt>
                <c:pt idx="7086">
                  <c:v>38792</c:v>
                </c:pt>
                <c:pt idx="7087">
                  <c:v>38791</c:v>
                </c:pt>
                <c:pt idx="7088">
                  <c:v>38790</c:v>
                </c:pt>
                <c:pt idx="7089">
                  <c:v>38789</c:v>
                </c:pt>
                <c:pt idx="7090">
                  <c:v>38788</c:v>
                </c:pt>
                <c:pt idx="7091">
                  <c:v>38787</c:v>
                </c:pt>
                <c:pt idx="7092">
                  <c:v>38786</c:v>
                </c:pt>
                <c:pt idx="7093">
                  <c:v>38785</c:v>
                </c:pt>
                <c:pt idx="7094">
                  <c:v>38784</c:v>
                </c:pt>
                <c:pt idx="7095">
                  <c:v>38783</c:v>
                </c:pt>
                <c:pt idx="7096">
                  <c:v>38782</c:v>
                </c:pt>
                <c:pt idx="7097">
                  <c:v>38781</c:v>
                </c:pt>
                <c:pt idx="7098">
                  <c:v>38780</c:v>
                </c:pt>
                <c:pt idx="7099">
                  <c:v>38779</c:v>
                </c:pt>
                <c:pt idx="7100">
                  <c:v>38778</c:v>
                </c:pt>
                <c:pt idx="7101">
                  <c:v>38777</c:v>
                </c:pt>
                <c:pt idx="7102">
                  <c:v>38776</c:v>
                </c:pt>
                <c:pt idx="7103">
                  <c:v>38775</c:v>
                </c:pt>
                <c:pt idx="7104">
                  <c:v>38774</c:v>
                </c:pt>
                <c:pt idx="7105">
                  <c:v>38773</c:v>
                </c:pt>
                <c:pt idx="7106">
                  <c:v>38772</c:v>
                </c:pt>
                <c:pt idx="7107">
                  <c:v>38771</c:v>
                </c:pt>
                <c:pt idx="7108">
                  <c:v>38770</c:v>
                </c:pt>
                <c:pt idx="7109">
                  <c:v>38769</c:v>
                </c:pt>
                <c:pt idx="7110">
                  <c:v>38768</c:v>
                </c:pt>
                <c:pt idx="7111">
                  <c:v>38767</c:v>
                </c:pt>
                <c:pt idx="7112">
                  <c:v>38766</c:v>
                </c:pt>
                <c:pt idx="7113">
                  <c:v>38765</c:v>
                </c:pt>
                <c:pt idx="7114">
                  <c:v>38764</c:v>
                </c:pt>
                <c:pt idx="7115">
                  <c:v>38763</c:v>
                </c:pt>
                <c:pt idx="7116">
                  <c:v>38762</c:v>
                </c:pt>
                <c:pt idx="7117">
                  <c:v>38761</c:v>
                </c:pt>
                <c:pt idx="7118">
                  <c:v>38760</c:v>
                </c:pt>
                <c:pt idx="7119">
                  <c:v>38759</c:v>
                </c:pt>
                <c:pt idx="7120">
                  <c:v>38758</c:v>
                </c:pt>
                <c:pt idx="7121">
                  <c:v>38757</c:v>
                </c:pt>
                <c:pt idx="7122">
                  <c:v>38756</c:v>
                </c:pt>
                <c:pt idx="7123">
                  <c:v>38755</c:v>
                </c:pt>
                <c:pt idx="7124">
                  <c:v>38754</c:v>
                </c:pt>
                <c:pt idx="7125">
                  <c:v>38753</c:v>
                </c:pt>
                <c:pt idx="7126">
                  <c:v>38752</c:v>
                </c:pt>
                <c:pt idx="7127">
                  <c:v>38751</c:v>
                </c:pt>
                <c:pt idx="7128">
                  <c:v>38750</c:v>
                </c:pt>
                <c:pt idx="7129">
                  <c:v>38749</c:v>
                </c:pt>
                <c:pt idx="7130">
                  <c:v>38748</c:v>
                </c:pt>
                <c:pt idx="7131">
                  <c:v>38747</c:v>
                </c:pt>
                <c:pt idx="7132">
                  <c:v>38746</c:v>
                </c:pt>
                <c:pt idx="7133">
                  <c:v>38745</c:v>
                </c:pt>
                <c:pt idx="7134">
                  <c:v>38744</c:v>
                </c:pt>
                <c:pt idx="7135">
                  <c:v>38743</c:v>
                </c:pt>
                <c:pt idx="7136">
                  <c:v>38742</c:v>
                </c:pt>
                <c:pt idx="7137">
                  <c:v>38741</c:v>
                </c:pt>
                <c:pt idx="7138">
                  <c:v>38740</c:v>
                </c:pt>
                <c:pt idx="7139">
                  <c:v>38739</c:v>
                </c:pt>
                <c:pt idx="7140">
                  <c:v>38738</c:v>
                </c:pt>
                <c:pt idx="7141">
                  <c:v>38737</c:v>
                </c:pt>
                <c:pt idx="7142">
                  <c:v>38736</c:v>
                </c:pt>
                <c:pt idx="7143">
                  <c:v>38735</c:v>
                </c:pt>
                <c:pt idx="7144">
                  <c:v>38734</c:v>
                </c:pt>
                <c:pt idx="7145">
                  <c:v>38733</c:v>
                </c:pt>
                <c:pt idx="7146">
                  <c:v>38732</c:v>
                </c:pt>
                <c:pt idx="7147">
                  <c:v>38731</c:v>
                </c:pt>
                <c:pt idx="7148">
                  <c:v>38730</c:v>
                </c:pt>
                <c:pt idx="7149">
                  <c:v>38729</c:v>
                </c:pt>
                <c:pt idx="7150">
                  <c:v>38728</c:v>
                </c:pt>
                <c:pt idx="7151">
                  <c:v>38727</c:v>
                </c:pt>
                <c:pt idx="7152">
                  <c:v>38726</c:v>
                </c:pt>
                <c:pt idx="7153">
                  <c:v>38725</c:v>
                </c:pt>
                <c:pt idx="7154">
                  <c:v>38724</c:v>
                </c:pt>
                <c:pt idx="7155">
                  <c:v>38723</c:v>
                </c:pt>
                <c:pt idx="7156">
                  <c:v>38722</c:v>
                </c:pt>
                <c:pt idx="7157">
                  <c:v>38721</c:v>
                </c:pt>
                <c:pt idx="7158">
                  <c:v>38720</c:v>
                </c:pt>
                <c:pt idx="7159">
                  <c:v>38719</c:v>
                </c:pt>
                <c:pt idx="7160">
                  <c:v>38718</c:v>
                </c:pt>
                <c:pt idx="7161">
                  <c:v>38717</c:v>
                </c:pt>
                <c:pt idx="7162">
                  <c:v>38716</c:v>
                </c:pt>
                <c:pt idx="7163">
                  <c:v>38715</c:v>
                </c:pt>
                <c:pt idx="7164">
                  <c:v>38714</c:v>
                </c:pt>
                <c:pt idx="7165">
                  <c:v>38713</c:v>
                </c:pt>
                <c:pt idx="7166">
                  <c:v>38712</c:v>
                </c:pt>
                <c:pt idx="7167">
                  <c:v>38711</c:v>
                </c:pt>
                <c:pt idx="7168">
                  <c:v>38710</c:v>
                </c:pt>
                <c:pt idx="7169">
                  <c:v>38709</c:v>
                </c:pt>
                <c:pt idx="7170">
                  <c:v>38708</c:v>
                </c:pt>
                <c:pt idx="7171">
                  <c:v>38707</c:v>
                </c:pt>
                <c:pt idx="7172">
                  <c:v>38706</c:v>
                </c:pt>
                <c:pt idx="7173">
                  <c:v>38705</c:v>
                </c:pt>
                <c:pt idx="7174">
                  <c:v>38704</c:v>
                </c:pt>
                <c:pt idx="7175">
                  <c:v>38703</c:v>
                </c:pt>
                <c:pt idx="7176">
                  <c:v>38702</c:v>
                </c:pt>
                <c:pt idx="7177">
                  <c:v>38701</c:v>
                </c:pt>
                <c:pt idx="7178">
                  <c:v>38700</c:v>
                </c:pt>
                <c:pt idx="7179">
                  <c:v>38699</c:v>
                </c:pt>
                <c:pt idx="7180">
                  <c:v>38698</c:v>
                </c:pt>
                <c:pt idx="7181">
                  <c:v>38697</c:v>
                </c:pt>
                <c:pt idx="7182">
                  <c:v>38696</c:v>
                </c:pt>
                <c:pt idx="7183">
                  <c:v>38695</c:v>
                </c:pt>
                <c:pt idx="7184">
                  <c:v>38694</c:v>
                </c:pt>
                <c:pt idx="7185">
                  <c:v>38693</c:v>
                </c:pt>
                <c:pt idx="7186">
                  <c:v>38692</c:v>
                </c:pt>
                <c:pt idx="7187">
                  <c:v>38691</c:v>
                </c:pt>
                <c:pt idx="7188">
                  <c:v>38690</c:v>
                </c:pt>
                <c:pt idx="7189">
                  <c:v>38689</c:v>
                </c:pt>
                <c:pt idx="7190">
                  <c:v>38688</c:v>
                </c:pt>
                <c:pt idx="7191">
                  <c:v>38687</c:v>
                </c:pt>
                <c:pt idx="7192">
                  <c:v>38686</c:v>
                </c:pt>
                <c:pt idx="7193">
                  <c:v>38685</c:v>
                </c:pt>
                <c:pt idx="7194">
                  <c:v>38684</c:v>
                </c:pt>
                <c:pt idx="7195">
                  <c:v>38683</c:v>
                </c:pt>
                <c:pt idx="7196">
                  <c:v>38682</c:v>
                </c:pt>
                <c:pt idx="7197">
                  <c:v>38681</c:v>
                </c:pt>
                <c:pt idx="7198">
                  <c:v>38680</c:v>
                </c:pt>
                <c:pt idx="7199">
                  <c:v>38679</c:v>
                </c:pt>
                <c:pt idx="7200">
                  <c:v>38678</c:v>
                </c:pt>
                <c:pt idx="7201">
                  <c:v>38677</c:v>
                </c:pt>
                <c:pt idx="7202">
                  <c:v>38676</c:v>
                </c:pt>
                <c:pt idx="7203">
                  <c:v>38675</c:v>
                </c:pt>
                <c:pt idx="7204">
                  <c:v>38674</c:v>
                </c:pt>
                <c:pt idx="7205">
                  <c:v>38673</c:v>
                </c:pt>
                <c:pt idx="7206">
                  <c:v>38672</c:v>
                </c:pt>
                <c:pt idx="7207">
                  <c:v>38671</c:v>
                </c:pt>
                <c:pt idx="7208">
                  <c:v>38670</c:v>
                </c:pt>
                <c:pt idx="7209">
                  <c:v>38669</c:v>
                </c:pt>
                <c:pt idx="7210">
                  <c:v>38668</c:v>
                </c:pt>
                <c:pt idx="7211">
                  <c:v>38667</c:v>
                </c:pt>
                <c:pt idx="7212">
                  <c:v>38666</c:v>
                </c:pt>
                <c:pt idx="7213">
                  <c:v>38665</c:v>
                </c:pt>
                <c:pt idx="7214">
                  <c:v>38664</c:v>
                </c:pt>
                <c:pt idx="7215">
                  <c:v>38663</c:v>
                </c:pt>
                <c:pt idx="7216">
                  <c:v>38662</c:v>
                </c:pt>
                <c:pt idx="7217">
                  <c:v>38661</c:v>
                </c:pt>
                <c:pt idx="7218">
                  <c:v>38660</c:v>
                </c:pt>
                <c:pt idx="7219">
                  <c:v>38659</c:v>
                </c:pt>
                <c:pt idx="7220">
                  <c:v>38658</c:v>
                </c:pt>
                <c:pt idx="7221">
                  <c:v>38657</c:v>
                </c:pt>
                <c:pt idx="7222">
                  <c:v>38656</c:v>
                </c:pt>
                <c:pt idx="7223">
                  <c:v>38655</c:v>
                </c:pt>
                <c:pt idx="7224">
                  <c:v>38654</c:v>
                </c:pt>
                <c:pt idx="7225">
                  <c:v>38653</c:v>
                </c:pt>
                <c:pt idx="7226">
                  <c:v>38652</c:v>
                </c:pt>
                <c:pt idx="7227">
                  <c:v>38651</c:v>
                </c:pt>
                <c:pt idx="7228">
                  <c:v>38650</c:v>
                </c:pt>
                <c:pt idx="7229">
                  <c:v>38649</c:v>
                </c:pt>
                <c:pt idx="7230">
                  <c:v>38648</c:v>
                </c:pt>
                <c:pt idx="7231">
                  <c:v>38647</c:v>
                </c:pt>
                <c:pt idx="7232">
                  <c:v>38646</c:v>
                </c:pt>
                <c:pt idx="7233">
                  <c:v>38645</c:v>
                </c:pt>
                <c:pt idx="7234">
                  <c:v>38644</c:v>
                </c:pt>
                <c:pt idx="7235">
                  <c:v>38643</c:v>
                </c:pt>
                <c:pt idx="7236">
                  <c:v>38642</c:v>
                </c:pt>
                <c:pt idx="7237">
                  <c:v>38641</c:v>
                </c:pt>
                <c:pt idx="7238">
                  <c:v>38640</c:v>
                </c:pt>
                <c:pt idx="7239">
                  <c:v>38639</c:v>
                </c:pt>
                <c:pt idx="7240">
                  <c:v>38638</c:v>
                </c:pt>
                <c:pt idx="7241">
                  <c:v>38637</c:v>
                </c:pt>
                <c:pt idx="7242">
                  <c:v>38636</c:v>
                </c:pt>
                <c:pt idx="7243">
                  <c:v>38635</c:v>
                </c:pt>
                <c:pt idx="7244">
                  <c:v>38634</c:v>
                </c:pt>
                <c:pt idx="7245">
                  <c:v>38633</c:v>
                </c:pt>
                <c:pt idx="7246">
                  <c:v>38632</c:v>
                </c:pt>
                <c:pt idx="7247">
                  <c:v>38631</c:v>
                </c:pt>
                <c:pt idx="7248">
                  <c:v>38630</c:v>
                </c:pt>
                <c:pt idx="7249">
                  <c:v>38629</c:v>
                </c:pt>
                <c:pt idx="7250">
                  <c:v>38628</c:v>
                </c:pt>
                <c:pt idx="7251">
                  <c:v>38627</c:v>
                </c:pt>
                <c:pt idx="7252">
                  <c:v>38626</c:v>
                </c:pt>
                <c:pt idx="7253">
                  <c:v>38625</c:v>
                </c:pt>
                <c:pt idx="7254">
                  <c:v>38624</c:v>
                </c:pt>
                <c:pt idx="7255">
                  <c:v>38623</c:v>
                </c:pt>
                <c:pt idx="7256">
                  <c:v>38622</c:v>
                </c:pt>
                <c:pt idx="7257">
                  <c:v>38621</c:v>
                </c:pt>
                <c:pt idx="7258">
                  <c:v>38620</c:v>
                </c:pt>
                <c:pt idx="7259">
                  <c:v>38619</c:v>
                </c:pt>
                <c:pt idx="7260">
                  <c:v>38618</c:v>
                </c:pt>
                <c:pt idx="7261">
                  <c:v>38617</c:v>
                </c:pt>
                <c:pt idx="7262">
                  <c:v>38616</c:v>
                </c:pt>
                <c:pt idx="7263">
                  <c:v>38615</c:v>
                </c:pt>
                <c:pt idx="7264">
                  <c:v>38614</c:v>
                </c:pt>
                <c:pt idx="7265">
                  <c:v>38613</c:v>
                </c:pt>
                <c:pt idx="7266">
                  <c:v>38612</c:v>
                </c:pt>
                <c:pt idx="7267">
                  <c:v>38611</c:v>
                </c:pt>
                <c:pt idx="7268">
                  <c:v>38610</c:v>
                </c:pt>
                <c:pt idx="7269">
                  <c:v>38609</c:v>
                </c:pt>
                <c:pt idx="7270">
                  <c:v>38608</c:v>
                </c:pt>
                <c:pt idx="7271">
                  <c:v>38607</c:v>
                </c:pt>
                <c:pt idx="7272">
                  <c:v>38606</c:v>
                </c:pt>
                <c:pt idx="7273">
                  <c:v>38605</c:v>
                </c:pt>
                <c:pt idx="7274">
                  <c:v>38604</c:v>
                </c:pt>
                <c:pt idx="7275">
                  <c:v>38603</c:v>
                </c:pt>
                <c:pt idx="7276">
                  <c:v>38602</c:v>
                </c:pt>
                <c:pt idx="7277">
                  <c:v>38601</c:v>
                </c:pt>
                <c:pt idx="7278">
                  <c:v>38600</c:v>
                </c:pt>
                <c:pt idx="7279">
                  <c:v>38599</c:v>
                </c:pt>
                <c:pt idx="7280">
                  <c:v>38598</c:v>
                </c:pt>
                <c:pt idx="7281">
                  <c:v>38597</c:v>
                </c:pt>
                <c:pt idx="7282">
                  <c:v>38596</c:v>
                </c:pt>
                <c:pt idx="7283">
                  <c:v>38595</c:v>
                </c:pt>
                <c:pt idx="7284">
                  <c:v>38594</c:v>
                </c:pt>
                <c:pt idx="7285">
                  <c:v>38593</c:v>
                </c:pt>
                <c:pt idx="7286">
                  <c:v>38592</c:v>
                </c:pt>
                <c:pt idx="7287">
                  <c:v>38591</c:v>
                </c:pt>
                <c:pt idx="7288">
                  <c:v>38590</c:v>
                </c:pt>
                <c:pt idx="7289">
                  <c:v>38589</c:v>
                </c:pt>
                <c:pt idx="7290">
                  <c:v>38588</c:v>
                </c:pt>
                <c:pt idx="7291">
                  <c:v>38587</c:v>
                </c:pt>
                <c:pt idx="7292">
                  <c:v>38586</c:v>
                </c:pt>
                <c:pt idx="7293">
                  <c:v>38585</c:v>
                </c:pt>
                <c:pt idx="7294">
                  <c:v>38584</c:v>
                </c:pt>
                <c:pt idx="7295">
                  <c:v>38583</c:v>
                </c:pt>
                <c:pt idx="7296">
                  <c:v>38582</c:v>
                </c:pt>
                <c:pt idx="7297">
                  <c:v>38581</c:v>
                </c:pt>
                <c:pt idx="7298">
                  <c:v>38580</c:v>
                </c:pt>
                <c:pt idx="7299">
                  <c:v>38579</c:v>
                </c:pt>
                <c:pt idx="7300">
                  <c:v>38578</c:v>
                </c:pt>
                <c:pt idx="7301">
                  <c:v>38577</c:v>
                </c:pt>
                <c:pt idx="7302">
                  <c:v>38576</c:v>
                </c:pt>
                <c:pt idx="7303">
                  <c:v>38575</c:v>
                </c:pt>
                <c:pt idx="7304">
                  <c:v>38574</c:v>
                </c:pt>
                <c:pt idx="7305">
                  <c:v>38573</c:v>
                </c:pt>
                <c:pt idx="7306">
                  <c:v>38572</c:v>
                </c:pt>
                <c:pt idx="7307">
                  <c:v>38571</c:v>
                </c:pt>
                <c:pt idx="7308">
                  <c:v>38570</c:v>
                </c:pt>
                <c:pt idx="7309">
                  <c:v>38569</c:v>
                </c:pt>
                <c:pt idx="7310">
                  <c:v>38568</c:v>
                </c:pt>
                <c:pt idx="7311">
                  <c:v>38567</c:v>
                </c:pt>
                <c:pt idx="7312">
                  <c:v>38566</c:v>
                </c:pt>
                <c:pt idx="7313">
                  <c:v>38565</c:v>
                </c:pt>
                <c:pt idx="7314">
                  <c:v>38564</c:v>
                </c:pt>
                <c:pt idx="7315">
                  <c:v>38563</c:v>
                </c:pt>
                <c:pt idx="7316">
                  <c:v>38562</c:v>
                </c:pt>
                <c:pt idx="7317">
                  <c:v>38561</c:v>
                </c:pt>
                <c:pt idx="7318">
                  <c:v>38560</c:v>
                </c:pt>
                <c:pt idx="7319">
                  <c:v>38559</c:v>
                </c:pt>
                <c:pt idx="7320">
                  <c:v>38558</c:v>
                </c:pt>
                <c:pt idx="7321">
                  <c:v>38557</c:v>
                </c:pt>
                <c:pt idx="7322">
                  <c:v>38556</c:v>
                </c:pt>
                <c:pt idx="7323">
                  <c:v>38555</c:v>
                </c:pt>
                <c:pt idx="7324">
                  <c:v>38554</c:v>
                </c:pt>
                <c:pt idx="7325">
                  <c:v>38553</c:v>
                </c:pt>
                <c:pt idx="7326">
                  <c:v>38552</c:v>
                </c:pt>
                <c:pt idx="7327">
                  <c:v>38551</c:v>
                </c:pt>
                <c:pt idx="7328">
                  <c:v>38550</c:v>
                </c:pt>
                <c:pt idx="7329">
                  <c:v>38549</c:v>
                </c:pt>
                <c:pt idx="7330">
                  <c:v>38548</c:v>
                </c:pt>
                <c:pt idx="7331">
                  <c:v>38547</c:v>
                </c:pt>
                <c:pt idx="7332">
                  <c:v>38546</c:v>
                </c:pt>
                <c:pt idx="7333">
                  <c:v>38545</c:v>
                </c:pt>
                <c:pt idx="7334">
                  <c:v>38544</c:v>
                </c:pt>
                <c:pt idx="7335">
                  <c:v>38543</c:v>
                </c:pt>
                <c:pt idx="7336">
                  <c:v>38542</c:v>
                </c:pt>
                <c:pt idx="7337">
                  <c:v>38541</c:v>
                </c:pt>
                <c:pt idx="7338">
                  <c:v>38540</c:v>
                </c:pt>
                <c:pt idx="7339">
                  <c:v>38539</c:v>
                </c:pt>
                <c:pt idx="7340">
                  <c:v>38538</c:v>
                </c:pt>
                <c:pt idx="7341">
                  <c:v>38537</c:v>
                </c:pt>
                <c:pt idx="7342">
                  <c:v>38536</c:v>
                </c:pt>
                <c:pt idx="7343">
                  <c:v>38535</c:v>
                </c:pt>
                <c:pt idx="7344">
                  <c:v>38534</c:v>
                </c:pt>
                <c:pt idx="7345">
                  <c:v>38533</c:v>
                </c:pt>
                <c:pt idx="7346">
                  <c:v>38532</c:v>
                </c:pt>
                <c:pt idx="7347">
                  <c:v>38531</c:v>
                </c:pt>
                <c:pt idx="7348">
                  <c:v>38530</c:v>
                </c:pt>
                <c:pt idx="7349">
                  <c:v>38529</c:v>
                </c:pt>
                <c:pt idx="7350">
                  <c:v>38528</c:v>
                </c:pt>
                <c:pt idx="7351">
                  <c:v>38527</c:v>
                </c:pt>
                <c:pt idx="7352">
                  <c:v>38526</c:v>
                </c:pt>
                <c:pt idx="7353">
                  <c:v>38525</c:v>
                </c:pt>
                <c:pt idx="7354">
                  <c:v>38524</c:v>
                </c:pt>
                <c:pt idx="7355">
                  <c:v>38523</c:v>
                </c:pt>
                <c:pt idx="7356">
                  <c:v>38522</c:v>
                </c:pt>
                <c:pt idx="7357">
                  <c:v>38521</c:v>
                </c:pt>
                <c:pt idx="7358">
                  <c:v>38520</c:v>
                </c:pt>
                <c:pt idx="7359">
                  <c:v>38519</c:v>
                </c:pt>
                <c:pt idx="7360">
                  <c:v>38518</c:v>
                </c:pt>
                <c:pt idx="7361">
                  <c:v>38517</c:v>
                </c:pt>
                <c:pt idx="7362">
                  <c:v>38516</c:v>
                </c:pt>
                <c:pt idx="7363">
                  <c:v>38515</c:v>
                </c:pt>
                <c:pt idx="7364">
                  <c:v>38514</c:v>
                </c:pt>
                <c:pt idx="7365">
                  <c:v>38513</c:v>
                </c:pt>
                <c:pt idx="7366">
                  <c:v>38512</c:v>
                </c:pt>
                <c:pt idx="7367">
                  <c:v>38511</c:v>
                </c:pt>
                <c:pt idx="7368">
                  <c:v>38510</c:v>
                </c:pt>
                <c:pt idx="7369">
                  <c:v>38509</c:v>
                </c:pt>
                <c:pt idx="7370">
                  <c:v>38508</c:v>
                </c:pt>
                <c:pt idx="7371">
                  <c:v>38507</c:v>
                </c:pt>
                <c:pt idx="7372">
                  <c:v>38506</c:v>
                </c:pt>
                <c:pt idx="7373">
                  <c:v>38505</c:v>
                </c:pt>
                <c:pt idx="7374">
                  <c:v>38504</c:v>
                </c:pt>
                <c:pt idx="7375">
                  <c:v>38503</c:v>
                </c:pt>
                <c:pt idx="7376">
                  <c:v>38502</c:v>
                </c:pt>
                <c:pt idx="7377">
                  <c:v>38501</c:v>
                </c:pt>
                <c:pt idx="7378">
                  <c:v>38500</c:v>
                </c:pt>
                <c:pt idx="7379">
                  <c:v>38499</c:v>
                </c:pt>
                <c:pt idx="7380">
                  <c:v>38498</c:v>
                </c:pt>
                <c:pt idx="7381">
                  <c:v>38497</c:v>
                </c:pt>
                <c:pt idx="7382">
                  <c:v>38496</c:v>
                </c:pt>
                <c:pt idx="7383">
                  <c:v>38495</c:v>
                </c:pt>
                <c:pt idx="7384">
                  <c:v>38494</c:v>
                </c:pt>
                <c:pt idx="7385">
                  <c:v>38493</c:v>
                </c:pt>
                <c:pt idx="7386">
                  <c:v>38492</c:v>
                </c:pt>
                <c:pt idx="7387">
                  <c:v>38491</c:v>
                </c:pt>
                <c:pt idx="7388">
                  <c:v>38490</c:v>
                </c:pt>
                <c:pt idx="7389">
                  <c:v>38489</c:v>
                </c:pt>
                <c:pt idx="7390">
                  <c:v>38488</c:v>
                </c:pt>
                <c:pt idx="7391">
                  <c:v>38487</c:v>
                </c:pt>
                <c:pt idx="7392">
                  <c:v>38486</c:v>
                </c:pt>
                <c:pt idx="7393">
                  <c:v>38485</c:v>
                </c:pt>
                <c:pt idx="7394">
                  <c:v>38484</c:v>
                </c:pt>
                <c:pt idx="7395">
                  <c:v>38483</c:v>
                </c:pt>
                <c:pt idx="7396">
                  <c:v>38482</c:v>
                </c:pt>
                <c:pt idx="7397">
                  <c:v>38481</c:v>
                </c:pt>
                <c:pt idx="7398">
                  <c:v>38480</c:v>
                </c:pt>
                <c:pt idx="7399">
                  <c:v>38479</c:v>
                </c:pt>
                <c:pt idx="7400">
                  <c:v>38478</c:v>
                </c:pt>
                <c:pt idx="7401">
                  <c:v>38477</c:v>
                </c:pt>
                <c:pt idx="7402">
                  <c:v>38476</c:v>
                </c:pt>
                <c:pt idx="7403">
                  <c:v>38475</c:v>
                </c:pt>
                <c:pt idx="7404">
                  <c:v>38474</c:v>
                </c:pt>
                <c:pt idx="7405">
                  <c:v>38473</c:v>
                </c:pt>
                <c:pt idx="7406">
                  <c:v>38472</c:v>
                </c:pt>
                <c:pt idx="7407">
                  <c:v>38471</c:v>
                </c:pt>
                <c:pt idx="7408">
                  <c:v>38470</c:v>
                </c:pt>
                <c:pt idx="7409">
                  <c:v>38469</c:v>
                </c:pt>
                <c:pt idx="7410">
                  <c:v>38468</c:v>
                </c:pt>
                <c:pt idx="7411">
                  <c:v>38467</c:v>
                </c:pt>
                <c:pt idx="7412">
                  <c:v>38466</c:v>
                </c:pt>
                <c:pt idx="7413">
                  <c:v>38465</c:v>
                </c:pt>
                <c:pt idx="7414">
                  <c:v>38464</c:v>
                </c:pt>
                <c:pt idx="7415">
                  <c:v>38463</c:v>
                </c:pt>
                <c:pt idx="7416">
                  <c:v>38462</c:v>
                </c:pt>
                <c:pt idx="7417">
                  <c:v>38461</c:v>
                </c:pt>
                <c:pt idx="7418">
                  <c:v>38460</c:v>
                </c:pt>
                <c:pt idx="7419">
                  <c:v>38459</c:v>
                </c:pt>
                <c:pt idx="7420">
                  <c:v>38458</c:v>
                </c:pt>
                <c:pt idx="7421">
                  <c:v>38457</c:v>
                </c:pt>
                <c:pt idx="7422">
                  <c:v>38456</c:v>
                </c:pt>
                <c:pt idx="7423">
                  <c:v>38455</c:v>
                </c:pt>
                <c:pt idx="7424">
                  <c:v>38454</c:v>
                </c:pt>
                <c:pt idx="7425">
                  <c:v>38453</c:v>
                </c:pt>
                <c:pt idx="7426">
                  <c:v>38452</c:v>
                </c:pt>
                <c:pt idx="7427">
                  <c:v>38451</c:v>
                </c:pt>
                <c:pt idx="7428">
                  <c:v>38450</c:v>
                </c:pt>
                <c:pt idx="7429">
                  <c:v>38449</c:v>
                </c:pt>
                <c:pt idx="7430">
                  <c:v>38448</c:v>
                </c:pt>
                <c:pt idx="7431">
                  <c:v>38447</c:v>
                </c:pt>
                <c:pt idx="7432">
                  <c:v>38446</c:v>
                </c:pt>
                <c:pt idx="7433">
                  <c:v>38445</c:v>
                </c:pt>
                <c:pt idx="7434">
                  <c:v>38444</c:v>
                </c:pt>
                <c:pt idx="7435">
                  <c:v>38443</c:v>
                </c:pt>
                <c:pt idx="7436">
                  <c:v>38442</c:v>
                </c:pt>
                <c:pt idx="7437">
                  <c:v>38441</c:v>
                </c:pt>
                <c:pt idx="7438">
                  <c:v>38440</c:v>
                </c:pt>
                <c:pt idx="7439">
                  <c:v>38439</c:v>
                </c:pt>
                <c:pt idx="7440">
                  <c:v>38438</c:v>
                </c:pt>
                <c:pt idx="7441">
                  <c:v>38437</c:v>
                </c:pt>
                <c:pt idx="7442">
                  <c:v>38436</c:v>
                </c:pt>
                <c:pt idx="7443">
                  <c:v>38435</c:v>
                </c:pt>
                <c:pt idx="7444">
                  <c:v>38434</c:v>
                </c:pt>
                <c:pt idx="7445">
                  <c:v>38433</c:v>
                </c:pt>
                <c:pt idx="7446">
                  <c:v>38432</c:v>
                </c:pt>
                <c:pt idx="7447">
                  <c:v>38431</c:v>
                </c:pt>
                <c:pt idx="7448">
                  <c:v>38430</c:v>
                </c:pt>
                <c:pt idx="7449">
                  <c:v>38429</c:v>
                </c:pt>
                <c:pt idx="7450">
                  <c:v>38428</c:v>
                </c:pt>
                <c:pt idx="7451">
                  <c:v>38427</c:v>
                </c:pt>
                <c:pt idx="7452">
                  <c:v>38426</c:v>
                </c:pt>
                <c:pt idx="7453">
                  <c:v>38425</c:v>
                </c:pt>
                <c:pt idx="7454">
                  <c:v>38424</c:v>
                </c:pt>
                <c:pt idx="7455">
                  <c:v>38423</c:v>
                </c:pt>
                <c:pt idx="7456">
                  <c:v>38422</c:v>
                </c:pt>
                <c:pt idx="7457">
                  <c:v>38421</c:v>
                </c:pt>
                <c:pt idx="7458">
                  <c:v>38420</c:v>
                </c:pt>
                <c:pt idx="7459">
                  <c:v>38419</c:v>
                </c:pt>
                <c:pt idx="7460">
                  <c:v>38418</c:v>
                </c:pt>
                <c:pt idx="7461">
                  <c:v>38417</c:v>
                </c:pt>
                <c:pt idx="7462">
                  <c:v>38416</c:v>
                </c:pt>
                <c:pt idx="7463">
                  <c:v>38415</c:v>
                </c:pt>
                <c:pt idx="7464">
                  <c:v>38414</c:v>
                </c:pt>
                <c:pt idx="7465">
                  <c:v>38413</c:v>
                </c:pt>
                <c:pt idx="7466">
                  <c:v>38412</c:v>
                </c:pt>
                <c:pt idx="7467">
                  <c:v>38411</c:v>
                </c:pt>
                <c:pt idx="7468">
                  <c:v>38410</c:v>
                </c:pt>
                <c:pt idx="7469">
                  <c:v>38409</c:v>
                </c:pt>
                <c:pt idx="7470">
                  <c:v>38408</c:v>
                </c:pt>
                <c:pt idx="7471">
                  <c:v>38407</c:v>
                </c:pt>
                <c:pt idx="7472">
                  <c:v>38406</c:v>
                </c:pt>
                <c:pt idx="7473">
                  <c:v>38405</c:v>
                </c:pt>
                <c:pt idx="7474">
                  <c:v>38404</c:v>
                </c:pt>
                <c:pt idx="7475">
                  <c:v>38403</c:v>
                </c:pt>
                <c:pt idx="7476">
                  <c:v>38402</c:v>
                </c:pt>
                <c:pt idx="7477">
                  <c:v>38401</c:v>
                </c:pt>
                <c:pt idx="7478">
                  <c:v>38400</c:v>
                </c:pt>
                <c:pt idx="7479">
                  <c:v>38399</c:v>
                </c:pt>
                <c:pt idx="7480">
                  <c:v>38398</c:v>
                </c:pt>
                <c:pt idx="7481">
                  <c:v>38397</c:v>
                </c:pt>
                <c:pt idx="7482">
                  <c:v>38396</c:v>
                </c:pt>
                <c:pt idx="7483">
                  <c:v>38395</c:v>
                </c:pt>
                <c:pt idx="7484">
                  <c:v>38394</c:v>
                </c:pt>
                <c:pt idx="7485">
                  <c:v>38393</c:v>
                </c:pt>
                <c:pt idx="7486">
                  <c:v>38392</c:v>
                </c:pt>
                <c:pt idx="7487">
                  <c:v>38391</c:v>
                </c:pt>
                <c:pt idx="7488">
                  <c:v>38390</c:v>
                </c:pt>
                <c:pt idx="7489">
                  <c:v>38389</c:v>
                </c:pt>
                <c:pt idx="7490">
                  <c:v>38388</c:v>
                </c:pt>
                <c:pt idx="7491">
                  <c:v>38387</c:v>
                </c:pt>
                <c:pt idx="7492">
                  <c:v>38386</c:v>
                </c:pt>
                <c:pt idx="7493">
                  <c:v>38385</c:v>
                </c:pt>
                <c:pt idx="7494">
                  <c:v>38384</c:v>
                </c:pt>
                <c:pt idx="7495">
                  <c:v>38383</c:v>
                </c:pt>
                <c:pt idx="7496">
                  <c:v>38382</c:v>
                </c:pt>
                <c:pt idx="7497">
                  <c:v>38381</c:v>
                </c:pt>
                <c:pt idx="7498">
                  <c:v>38380</c:v>
                </c:pt>
                <c:pt idx="7499">
                  <c:v>38379</c:v>
                </c:pt>
                <c:pt idx="7500">
                  <c:v>38378</c:v>
                </c:pt>
                <c:pt idx="7501">
                  <c:v>38377</c:v>
                </c:pt>
                <c:pt idx="7502">
                  <c:v>38376</c:v>
                </c:pt>
                <c:pt idx="7503">
                  <c:v>38375</c:v>
                </c:pt>
                <c:pt idx="7504">
                  <c:v>38374</c:v>
                </c:pt>
                <c:pt idx="7505">
                  <c:v>38373</c:v>
                </c:pt>
                <c:pt idx="7506">
                  <c:v>38372</c:v>
                </c:pt>
                <c:pt idx="7507">
                  <c:v>38371</c:v>
                </c:pt>
                <c:pt idx="7508">
                  <c:v>38370</c:v>
                </c:pt>
                <c:pt idx="7509">
                  <c:v>38369</c:v>
                </c:pt>
                <c:pt idx="7510">
                  <c:v>38368</c:v>
                </c:pt>
                <c:pt idx="7511">
                  <c:v>38367</c:v>
                </c:pt>
                <c:pt idx="7512">
                  <c:v>38366</c:v>
                </c:pt>
                <c:pt idx="7513">
                  <c:v>38365</c:v>
                </c:pt>
                <c:pt idx="7514">
                  <c:v>38364</c:v>
                </c:pt>
                <c:pt idx="7515">
                  <c:v>38363</c:v>
                </c:pt>
                <c:pt idx="7516">
                  <c:v>38362</c:v>
                </c:pt>
                <c:pt idx="7517">
                  <c:v>38361</c:v>
                </c:pt>
                <c:pt idx="7518">
                  <c:v>38360</c:v>
                </c:pt>
                <c:pt idx="7519">
                  <c:v>38359</c:v>
                </c:pt>
                <c:pt idx="7520">
                  <c:v>38358</c:v>
                </c:pt>
                <c:pt idx="7521">
                  <c:v>38357</c:v>
                </c:pt>
                <c:pt idx="7522">
                  <c:v>38356</c:v>
                </c:pt>
                <c:pt idx="7523">
                  <c:v>38355</c:v>
                </c:pt>
                <c:pt idx="7524">
                  <c:v>38354</c:v>
                </c:pt>
                <c:pt idx="7525">
                  <c:v>38353</c:v>
                </c:pt>
                <c:pt idx="7526">
                  <c:v>38352</c:v>
                </c:pt>
                <c:pt idx="7527">
                  <c:v>38351</c:v>
                </c:pt>
                <c:pt idx="7528">
                  <c:v>38350</c:v>
                </c:pt>
                <c:pt idx="7529">
                  <c:v>38349</c:v>
                </c:pt>
                <c:pt idx="7530">
                  <c:v>38348</c:v>
                </c:pt>
                <c:pt idx="7531">
                  <c:v>38347</c:v>
                </c:pt>
                <c:pt idx="7532">
                  <c:v>38346</c:v>
                </c:pt>
                <c:pt idx="7533">
                  <c:v>38345</c:v>
                </c:pt>
                <c:pt idx="7534">
                  <c:v>38344</c:v>
                </c:pt>
                <c:pt idx="7535">
                  <c:v>38343</c:v>
                </c:pt>
                <c:pt idx="7536">
                  <c:v>38342</c:v>
                </c:pt>
                <c:pt idx="7537">
                  <c:v>38341</c:v>
                </c:pt>
                <c:pt idx="7538">
                  <c:v>38340</c:v>
                </c:pt>
                <c:pt idx="7539">
                  <c:v>38339</c:v>
                </c:pt>
                <c:pt idx="7540">
                  <c:v>38338</c:v>
                </c:pt>
                <c:pt idx="7541">
                  <c:v>38337</c:v>
                </c:pt>
                <c:pt idx="7542">
                  <c:v>38336</c:v>
                </c:pt>
                <c:pt idx="7543">
                  <c:v>38335</c:v>
                </c:pt>
                <c:pt idx="7544">
                  <c:v>38334</c:v>
                </c:pt>
                <c:pt idx="7545">
                  <c:v>38333</c:v>
                </c:pt>
                <c:pt idx="7546">
                  <c:v>38332</c:v>
                </c:pt>
                <c:pt idx="7547">
                  <c:v>38331</c:v>
                </c:pt>
                <c:pt idx="7548">
                  <c:v>38330</c:v>
                </c:pt>
                <c:pt idx="7549">
                  <c:v>38329</c:v>
                </c:pt>
                <c:pt idx="7550">
                  <c:v>38328</c:v>
                </c:pt>
                <c:pt idx="7551">
                  <c:v>38327</c:v>
                </c:pt>
                <c:pt idx="7552">
                  <c:v>38326</c:v>
                </c:pt>
                <c:pt idx="7553">
                  <c:v>38325</c:v>
                </c:pt>
                <c:pt idx="7554">
                  <c:v>38324</c:v>
                </c:pt>
                <c:pt idx="7555">
                  <c:v>38323</c:v>
                </c:pt>
                <c:pt idx="7556">
                  <c:v>38322</c:v>
                </c:pt>
                <c:pt idx="7557">
                  <c:v>38321</c:v>
                </c:pt>
                <c:pt idx="7558">
                  <c:v>38320</c:v>
                </c:pt>
                <c:pt idx="7559">
                  <c:v>38319</c:v>
                </c:pt>
                <c:pt idx="7560">
                  <c:v>38318</c:v>
                </c:pt>
                <c:pt idx="7561">
                  <c:v>38317</c:v>
                </c:pt>
                <c:pt idx="7562">
                  <c:v>38316</c:v>
                </c:pt>
                <c:pt idx="7563">
                  <c:v>38315</c:v>
                </c:pt>
                <c:pt idx="7564">
                  <c:v>38314</c:v>
                </c:pt>
                <c:pt idx="7565">
                  <c:v>38313</c:v>
                </c:pt>
                <c:pt idx="7566">
                  <c:v>38312</c:v>
                </c:pt>
                <c:pt idx="7567">
                  <c:v>38311</c:v>
                </c:pt>
                <c:pt idx="7568">
                  <c:v>38310</c:v>
                </c:pt>
                <c:pt idx="7569">
                  <c:v>38309</c:v>
                </c:pt>
                <c:pt idx="7570">
                  <c:v>38308</c:v>
                </c:pt>
                <c:pt idx="7571">
                  <c:v>38307</c:v>
                </c:pt>
                <c:pt idx="7572">
                  <c:v>38306</c:v>
                </c:pt>
                <c:pt idx="7573">
                  <c:v>38305</c:v>
                </c:pt>
                <c:pt idx="7574">
                  <c:v>38304</c:v>
                </c:pt>
                <c:pt idx="7575">
                  <c:v>38303</c:v>
                </c:pt>
                <c:pt idx="7576">
                  <c:v>38302</c:v>
                </c:pt>
                <c:pt idx="7577">
                  <c:v>38301</c:v>
                </c:pt>
                <c:pt idx="7578">
                  <c:v>38300</c:v>
                </c:pt>
                <c:pt idx="7579">
                  <c:v>38299</c:v>
                </c:pt>
                <c:pt idx="7580">
                  <c:v>38298</c:v>
                </c:pt>
                <c:pt idx="7581">
                  <c:v>38297</c:v>
                </c:pt>
                <c:pt idx="7582">
                  <c:v>38296</c:v>
                </c:pt>
                <c:pt idx="7583">
                  <c:v>38295</c:v>
                </c:pt>
                <c:pt idx="7584">
                  <c:v>38294</c:v>
                </c:pt>
                <c:pt idx="7585">
                  <c:v>38293</c:v>
                </c:pt>
                <c:pt idx="7586">
                  <c:v>38292</c:v>
                </c:pt>
                <c:pt idx="7587">
                  <c:v>38291</c:v>
                </c:pt>
                <c:pt idx="7588">
                  <c:v>38290</c:v>
                </c:pt>
                <c:pt idx="7589">
                  <c:v>38289</c:v>
                </c:pt>
                <c:pt idx="7590">
                  <c:v>38288</c:v>
                </c:pt>
                <c:pt idx="7591">
                  <c:v>38287</c:v>
                </c:pt>
                <c:pt idx="7592">
                  <c:v>38286</c:v>
                </c:pt>
                <c:pt idx="7593">
                  <c:v>38285</c:v>
                </c:pt>
                <c:pt idx="7594">
                  <c:v>38284</c:v>
                </c:pt>
                <c:pt idx="7595">
                  <c:v>38283</c:v>
                </c:pt>
                <c:pt idx="7596">
                  <c:v>38282</c:v>
                </c:pt>
                <c:pt idx="7597">
                  <c:v>38281</c:v>
                </c:pt>
                <c:pt idx="7598">
                  <c:v>38280</c:v>
                </c:pt>
                <c:pt idx="7599">
                  <c:v>38279</c:v>
                </c:pt>
                <c:pt idx="7600">
                  <c:v>38278</c:v>
                </c:pt>
                <c:pt idx="7601">
                  <c:v>38277</c:v>
                </c:pt>
                <c:pt idx="7602">
                  <c:v>38276</c:v>
                </c:pt>
                <c:pt idx="7603">
                  <c:v>38275</c:v>
                </c:pt>
                <c:pt idx="7604">
                  <c:v>38274</c:v>
                </c:pt>
                <c:pt idx="7605">
                  <c:v>38273</c:v>
                </c:pt>
                <c:pt idx="7606">
                  <c:v>38272</c:v>
                </c:pt>
                <c:pt idx="7607">
                  <c:v>38271</c:v>
                </c:pt>
                <c:pt idx="7608">
                  <c:v>38270</c:v>
                </c:pt>
                <c:pt idx="7609">
                  <c:v>38269</c:v>
                </c:pt>
                <c:pt idx="7610">
                  <c:v>38268</c:v>
                </c:pt>
                <c:pt idx="7611">
                  <c:v>38267</c:v>
                </c:pt>
                <c:pt idx="7612">
                  <c:v>38266</c:v>
                </c:pt>
                <c:pt idx="7613">
                  <c:v>38265</c:v>
                </c:pt>
                <c:pt idx="7614">
                  <c:v>38264</c:v>
                </c:pt>
                <c:pt idx="7615">
                  <c:v>38263</c:v>
                </c:pt>
                <c:pt idx="7616">
                  <c:v>38262</c:v>
                </c:pt>
                <c:pt idx="7617">
                  <c:v>38261</c:v>
                </c:pt>
                <c:pt idx="7618">
                  <c:v>38260</c:v>
                </c:pt>
                <c:pt idx="7619">
                  <c:v>38259</c:v>
                </c:pt>
                <c:pt idx="7620">
                  <c:v>38258</c:v>
                </c:pt>
                <c:pt idx="7621">
                  <c:v>38257</c:v>
                </c:pt>
                <c:pt idx="7622">
                  <c:v>38256</c:v>
                </c:pt>
                <c:pt idx="7623">
                  <c:v>38255</c:v>
                </c:pt>
                <c:pt idx="7624">
                  <c:v>38254</c:v>
                </c:pt>
                <c:pt idx="7625">
                  <c:v>38253</c:v>
                </c:pt>
                <c:pt idx="7626">
                  <c:v>38252</c:v>
                </c:pt>
                <c:pt idx="7627">
                  <c:v>38251</c:v>
                </c:pt>
                <c:pt idx="7628">
                  <c:v>38250</c:v>
                </c:pt>
                <c:pt idx="7629">
                  <c:v>38249</c:v>
                </c:pt>
                <c:pt idx="7630">
                  <c:v>38248</c:v>
                </c:pt>
                <c:pt idx="7631">
                  <c:v>38247</c:v>
                </c:pt>
                <c:pt idx="7632">
                  <c:v>38246</c:v>
                </c:pt>
                <c:pt idx="7633">
                  <c:v>38245</c:v>
                </c:pt>
                <c:pt idx="7634">
                  <c:v>38244</c:v>
                </c:pt>
                <c:pt idx="7635">
                  <c:v>38243</c:v>
                </c:pt>
                <c:pt idx="7636">
                  <c:v>38242</c:v>
                </c:pt>
                <c:pt idx="7637">
                  <c:v>38241</c:v>
                </c:pt>
                <c:pt idx="7638">
                  <c:v>38240</c:v>
                </c:pt>
                <c:pt idx="7639">
                  <c:v>38239</c:v>
                </c:pt>
                <c:pt idx="7640">
                  <c:v>38238</c:v>
                </c:pt>
                <c:pt idx="7641">
                  <c:v>38237</c:v>
                </c:pt>
                <c:pt idx="7642">
                  <c:v>38236</c:v>
                </c:pt>
                <c:pt idx="7643">
                  <c:v>38235</c:v>
                </c:pt>
                <c:pt idx="7644">
                  <c:v>38234</c:v>
                </c:pt>
                <c:pt idx="7645">
                  <c:v>38233</c:v>
                </c:pt>
                <c:pt idx="7646">
                  <c:v>38232</c:v>
                </c:pt>
                <c:pt idx="7647">
                  <c:v>38231</c:v>
                </c:pt>
                <c:pt idx="7648">
                  <c:v>38230</c:v>
                </c:pt>
                <c:pt idx="7649">
                  <c:v>38229</c:v>
                </c:pt>
                <c:pt idx="7650">
                  <c:v>38228</c:v>
                </c:pt>
                <c:pt idx="7651">
                  <c:v>38227</c:v>
                </c:pt>
                <c:pt idx="7652">
                  <c:v>38226</c:v>
                </c:pt>
                <c:pt idx="7653">
                  <c:v>38225</c:v>
                </c:pt>
                <c:pt idx="7654">
                  <c:v>38224</c:v>
                </c:pt>
                <c:pt idx="7655">
                  <c:v>38223</c:v>
                </c:pt>
                <c:pt idx="7656">
                  <c:v>38222</c:v>
                </c:pt>
                <c:pt idx="7657">
                  <c:v>38221</c:v>
                </c:pt>
                <c:pt idx="7658">
                  <c:v>38220</c:v>
                </c:pt>
                <c:pt idx="7659">
                  <c:v>38219</c:v>
                </c:pt>
                <c:pt idx="7660">
                  <c:v>38218</c:v>
                </c:pt>
                <c:pt idx="7661">
                  <c:v>38217</c:v>
                </c:pt>
                <c:pt idx="7662">
                  <c:v>38216</c:v>
                </c:pt>
                <c:pt idx="7663">
                  <c:v>38215</c:v>
                </c:pt>
                <c:pt idx="7664">
                  <c:v>38214</c:v>
                </c:pt>
                <c:pt idx="7665">
                  <c:v>38213</c:v>
                </c:pt>
                <c:pt idx="7666">
                  <c:v>38212</c:v>
                </c:pt>
                <c:pt idx="7667">
                  <c:v>38211</c:v>
                </c:pt>
                <c:pt idx="7668">
                  <c:v>38210</c:v>
                </c:pt>
                <c:pt idx="7669">
                  <c:v>38209</c:v>
                </c:pt>
                <c:pt idx="7670">
                  <c:v>38208</c:v>
                </c:pt>
                <c:pt idx="7671">
                  <c:v>38207</c:v>
                </c:pt>
                <c:pt idx="7672">
                  <c:v>38206</c:v>
                </c:pt>
                <c:pt idx="7673">
                  <c:v>38205</c:v>
                </c:pt>
                <c:pt idx="7674">
                  <c:v>38204</c:v>
                </c:pt>
                <c:pt idx="7675">
                  <c:v>38203</c:v>
                </c:pt>
                <c:pt idx="7676">
                  <c:v>38202</c:v>
                </c:pt>
                <c:pt idx="7677">
                  <c:v>38201</c:v>
                </c:pt>
                <c:pt idx="7678">
                  <c:v>38200</c:v>
                </c:pt>
                <c:pt idx="7679">
                  <c:v>38199</c:v>
                </c:pt>
                <c:pt idx="7680">
                  <c:v>38198</c:v>
                </c:pt>
                <c:pt idx="7681">
                  <c:v>38197</c:v>
                </c:pt>
                <c:pt idx="7682">
                  <c:v>38196</c:v>
                </c:pt>
                <c:pt idx="7683">
                  <c:v>38195</c:v>
                </c:pt>
                <c:pt idx="7684">
                  <c:v>38194</c:v>
                </c:pt>
                <c:pt idx="7685">
                  <c:v>38193</c:v>
                </c:pt>
                <c:pt idx="7686">
                  <c:v>38192</c:v>
                </c:pt>
                <c:pt idx="7687">
                  <c:v>38191</c:v>
                </c:pt>
                <c:pt idx="7688">
                  <c:v>38190</c:v>
                </c:pt>
                <c:pt idx="7689">
                  <c:v>38189</c:v>
                </c:pt>
                <c:pt idx="7690">
                  <c:v>38188</c:v>
                </c:pt>
                <c:pt idx="7691">
                  <c:v>38187</c:v>
                </c:pt>
                <c:pt idx="7692">
                  <c:v>38186</c:v>
                </c:pt>
                <c:pt idx="7693">
                  <c:v>38185</c:v>
                </c:pt>
                <c:pt idx="7694">
                  <c:v>38184</c:v>
                </c:pt>
                <c:pt idx="7695">
                  <c:v>38183</c:v>
                </c:pt>
                <c:pt idx="7696">
                  <c:v>38182</c:v>
                </c:pt>
                <c:pt idx="7697">
                  <c:v>38181</c:v>
                </c:pt>
                <c:pt idx="7698">
                  <c:v>38180</c:v>
                </c:pt>
                <c:pt idx="7699">
                  <c:v>38179</c:v>
                </c:pt>
                <c:pt idx="7700">
                  <c:v>38178</c:v>
                </c:pt>
                <c:pt idx="7701">
                  <c:v>38177</c:v>
                </c:pt>
                <c:pt idx="7702">
                  <c:v>38176</c:v>
                </c:pt>
                <c:pt idx="7703">
                  <c:v>38175</c:v>
                </c:pt>
                <c:pt idx="7704">
                  <c:v>38174</c:v>
                </c:pt>
                <c:pt idx="7705">
                  <c:v>38173</c:v>
                </c:pt>
                <c:pt idx="7706">
                  <c:v>38172</c:v>
                </c:pt>
                <c:pt idx="7707">
                  <c:v>38171</c:v>
                </c:pt>
                <c:pt idx="7708">
                  <c:v>38170</c:v>
                </c:pt>
                <c:pt idx="7709">
                  <c:v>38169</c:v>
                </c:pt>
                <c:pt idx="7710">
                  <c:v>38168</c:v>
                </c:pt>
                <c:pt idx="7711">
                  <c:v>38167</c:v>
                </c:pt>
                <c:pt idx="7712">
                  <c:v>38166</c:v>
                </c:pt>
                <c:pt idx="7713">
                  <c:v>38165</c:v>
                </c:pt>
                <c:pt idx="7714">
                  <c:v>38164</c:v>
                </c:pt>
                <c:pt idx="7715">
                  <c:v>38163</c:v>
                </c:pt>
                <c:pt idx="7716">
                  <c:v>38162</c:v>
                </c:pt>
                <c:pt idx="7717">
                  <c:v>38161</c:v>
                </c:pt>
                <c:pt idx="7718">
                  <c:v>38160</c:v>
                </c:pt>
                <c:pt idx="7719">
                  <c:v>38159</c:v>
                </c:pt>
                <c:pt idx="7720">
                  <c:v>38158</c:v>
                </c:pt>
                <c:pt idx="7721">
                  <c:v>38157</c:v>
                </c:pt>
                <c:pt idx="7722">
                  <c:v>38156</c:v>
                </c:pt>
                <c:pt idx="7723">
                  <c:v>38155</c:v>
                </c:pt>
                <c:pt idx="7724">
                  <c:v>38154</c:v>
                </c:pt>
                <c:pt idx="7725">
                  <c:v>38153</c:v>
                </c:pt>
                <c:pt idx="7726">
                  <c:v>38152</c:v>
                </c:pt>
                <c:pt idx="7727">
                  <c:v>38151</c:v>
                </c:pt>
                <c:pt idx="7728">
                  <c:v>38150</c:v>
                </c:pt>
                <c:pt idx="7729">
                  <c:v>38149</c:v>
                </c:pt>
                <c:pt idx="7730">
                  <c:v>38148</c:v>
                </c:pt>
                <c:pt idx="7731">
                  <c:v>38147</c:v>
                </c:pt>
                <c:pt idx="7732">
                  <c:v>38146</c:v>
                </c:pt>
                <c:pt idx="7733">
                  <c:v>38145</c:v>
                </c:pt>
                <c:pt idx="7734">
                  <c:v>38144</c:v>
                </c:pt>
                <c:pt idx="7735">
                  <c:v>38143</c:v>
                </c:pt>
                <c:pt idx="7736">
                  <c:v>38142</c:v>
                </c:pt>
                <c:pt idx="7737">
                  <c:v>38141</c:v>
                </c:pt>
                <c:pt idx="7738">
                  <c:v>38140</c:v>
                </c:pt>
                <c:pt idx="7739">
                  <c:v>38139</c:v>
                </c:pt>
                <c:pt idx="7740">
                  <c:v>38138</c:v>
                </c:pt>
                <c:pt idx="7741">
                  <c:v>38137</c:v>
                </c:pt>
                <c:pt idx="7742">
                  <c:v>38136</c:v>
                </c:pt>
                <c:pt idx="7743">
                  <c:v>38135</c:v>
                </c:pt>
                <c:pt idx="7744">
                  <c:v>38134</c:v>
                </c:pt>
                <c:pt idx="7745">
                  <c:v>38133</c:v>
                </c:pt>
                <c:pt idx="7746">
                  <c:v>38132</c:v>
                </c:pt>
                <c:pt idx="7747">
                  <c:v>38131</c:v>
                </c:pt>
                <c:pt idx="7748">
                  <c:v>38130</c:v>
                </c:pt>
                <c:pt idx="7749">
                  <c:v>38129</c:v>
                </c:pt>
                <c:pt idx="7750">
                  <c:v>38128</c:v>
                </c:pt>
                <c:pt idx="7751">
                  <c:v>38127</c:v>
                </c:pt>
                <c:pt idx="7752">
                  <c:v>38126</c:v>
                </c:pt>
                <c:pt idx="7753">
                  <c:v>38125</c:v>
                </c:pt>
                <c:pt idx="7754">
                  <c:v>38124</c:v>
                </c:pt>
                <c:pt idx="7755">
                  <c:v>38123</c:v>
                </c:pt>
                <c:pt idx="7756">
                  <c:v>38122</c:v>
                </c:pt>
                <c:pt idx="7757">
                  <c:v>38121</c:v>
                </c:pt>
                <c:pt idx="7758">
                  <c:v>38120</c:v>
                </c:pt>
                <c:pt idx="7759">
                  <c:v>38119</c:v>
                </c:pt>
                <c:pt idx="7760">
                  <c:v>38118</c:v>
                </c:pt>
                <c:pt idx="7761">
                  <c:v>38117</c:v>
                </c:pt>
                <c:pt idx="7762">
                  <c:v>38116</c:v>
                </c:pt>
                <c:pt idx="7763">
                  <c:v>38115</c:v>
                </c:pt>
                <c:pt idx="7764">
                  <c:v>38114</c:v>
                </c:pt>
                <c:pt idx="7765">
                  <c:v>38113</c:v>
                </c:pt>
                <c:pt idx="7766">
                  <c:v>38112</c:v>
                </c:pt>
                <c:pt idx="7767">
                  <c:v>38111</c:v>
                </c:pt>
                <c:pt idx="7768">
                  <c:v>38110</c:v>
                </c:pt>
                <c:pt idx="7769">
                  <c:v>38109</c:v>
                </c:pt>
                <c:pt idx="7770">
                  <c:v>38108</c:v>
                </c:pt>
                <c:pt idx="7771">
                  <c:v>38107</c:v>
                </c:pt>
                <c:pt idx="7772">
                  <c:v>38106</c:v>
                </c:pt>
                <c:pt idx="7773">
                  <c:v>38105</c:v>
                </c:pt>
                <c:pt idx="7774">
                  <c:v>38104</c:v>
                </c:pt>
                <c:pt idx="7775">
                  <c:v>38103</c:v>
                </c:pt>
                <c:pt idx="7776">
                  <c:v>38102</c:v>
                </c:pt>
                <c:pt idx="7777">
                  <c:v>38101</c:v>
                </c:pt>
                <c:pt idx="7778">
                  <c:v>38100</c:v>
                </c:pt>
                <c:pt idx="7779">
                  <c:v>38099</c:v>
                </c:pt>
                <c:pt idx="7780">
                  <c:v>38098</c:v>
                </c:pt>
                <c:pt idx="7781">
                  <c:v>38097</c:v>
                </c:pt>
                <c:pt idx="7782">
                  <c:v>38096</c:v>
                </c:pt>
                <c:pt idx="7783">
                  <c:v>38095</c:v>
                </c:pt>
                <c:pt idx="7784">
                  <c:v>38094</c:v>
                </c:pt>
                <c:pt idx="7785">
                  <c:v>38093</c:v>
                </c:pt>
                <c:pt idx="7786">
                  <c:v>38092</c:v>
                </c:pt>
                <c:pt idx="7787">
                  <c:v>38091</c:v>
                </c:pt>
                <c:pt idx="7788">
                  <c:v>38090</c:v>
                </c:pt>
                <c:pt idx="7789">
                  <c:v>38089</c:v>
                </c:pt>
                <c:pt idx="7790">
                  <c:v>38088</c:v>
                </c:pt>
                <c:pt idx="7791">
                  <c:v>38087</c:v>
                </c:pt>
                <c:pt idx="7792">
                  <c:v>38086</c:v>
                </c:pt>
                <c:pt idx="7793">
                  <c:v>38085</c:v>
                </c:pt>
                <c:pt idx="7794">
                  <c:v>38084</c:v>
                </c:pt>
                <c:pt idx="7795">
                  <c:v>38083</c:v>
                </c:pt>
                <c:pt idx="7796">
                  <c:v>38082</c:v>
                </c:pt>
                <c:pt idx="7797">
                  <c:v>38081</c:v>
                </c:pt>
                <c:pt idx="7798">
                  <c:v>38080</c:v>
                </c:pt>
                <c:pt idx="7799">
                  <c:v>38079</c:v>
                </c:pt>
                <c:pt idx="7800">
                  <c:v>38078</c:v>
                </c:pt>
                <c:pt idx="7801">
                  <c:v>38077</c:v>
                </c:pt>
                <c:pt idx="7802">
                  <c:v>38076</c:v>
                </c:pt>
                <c:pt idx="7803">
                  <c:v>38075</c:v>
                </c:pt>
                <c:pt idx="7804">
                  <c:v>38074</c:v>
                </c:pt>
                <c:pt idx="7805">
                  <c:v>38073</c:v>
                </c:pt>
                <c:pt idx="7806">
                  <c:v>38072</c:v>
                </c:pt>
                <c:pt idx="7807">
                  <c:v>38071</c:v>
                </c:pt>
                <c:pt idx="7808">
                  <c:v>38070</c:v>
                </c:pt>
                <c:pt idx="7809">
                  <c:v>38069</c:v>
                </c:pt>
                <c:pt idx="7810">
                  <c:v>38068</c:v>
                </c:pt>
                <c:pt idx="7811">
                  <c:v>38067</c:v>
                </c:pt>
                <c:pt idx="7812">
                  <c:v>38066</c:v>
                </c:pt>
                <c:pt idx="7813">
                  <c:v>38065</c:v>
                </c:pt>
                <c:pt idx="7814">
                  <c:v>38064</c:v>
                </c:pt>
                <c:pt idx="7815">
                  <c:v>38063</c:v>
                </c:pt>
                <c:pt idx="7816">
                  <c:v>38062</c:v>
                </c:pt>
                <c:pt idx="7817">
                  <c:v>38061</c:v>
                </c:pt>
                <c:pt idx="7818">
                  <c:v>38060</c:v>
                </c:pt>
                <c:pt idx="7819">
                  <c:v>38059</c:v>
                </c:pt>
                <c:pt idx="7820">
                  <c:v>38058</c:v>
                </c:pt>
                <c:pt idx="7821">
                  <c:v>38057</c:v>
                </c:pt>
                <c:pt idx="7822">
                  <c:v>38056</c:v>
                </c:pt>
                <c:pt idx="7823">
                  <c:v>38055</c:v>
                </c:pt>
                <c:pt idx="7824">
                  <c:v>38054</c:v>
                </c:pt>
                <c:pt idx="7825">
                  <c:v>38053</c:v>
                </c:pt>
                <c:pt idx="7826">
                  <c:v>38052</c:v>
                </c:pt>
                <c:pt idx="7827">
                  <c:v>38051</c:v>
                </c:pt>
                <c:pt idx="7828">
                  <c:v>38050</c:v>
                </c:pt>
                <c:pt idx="7829">
                  <c:v>38049</c:v>
                </c:pt>
                <c:pt idx="7830">
                  <c:v>38048</c:v>
                </c:pt>
                <c:pt idx="7831">
                  <c:v>38047</c:v>
                </c:pt>
                <c:pt idx="7832">
                  <c:v>38046</c:v>
                </c:pt>
                <c:pt idx="7833">
                  <c:v>38045</c:v>
                </c:pt>
                <c:pt idx="7834">
                  <c:v>38044</c:v>
                </c:pt>
                <c:pt idx="7835">
                  <c:v>38043</c:v>
                </c:pt>
                <c:pt idx="7836">
                  <c:v>38042</c:v>
                </c:pt>
                <c:pt idx="7837">
                  <c:v>38041</c:v>
                </c:pt>
                <c:pt idx="7838">
                  <c:v>38040</c:v>
                </c:pt>
                <c:pt idx="7839">
                  <c:v>38039</c:v>
                </c:pt>
                <c:pt idx="7840">
                  <c:v>38038</c:v>
                </c:pt>
                <c:pt idx="7841">
                  <c:v>38037</c:v>
                </c:pt>
                <c:pt idx="7842">
                  <c:v>38036</c:v>
                </c:pt>
                <c:pt idx="7843">
                  <c:v>38035</c:v>
                </c:pt>
                <c:pt idx="7844">
                  <c:v>38034</c:v>
                </c:pt>
                <c:pt idx="7845">
                  <c:v>38033</c:v>
                </c:pt>
                <c:pt idx="7846">
                  <c:v>38032</c:v>
                </c:pt>
                <c:pt idx="7847">
                  <c:v>38031</c:v>
                </c:pt>
                <c:pt idx="7848">
                  <c:v>38030</c:v>
                </c:pt>
                <c:pt idx="7849">
                  <c:v>38029</c:v>
                </c:pt>
                <c:pt idx="7850">
                  <c:v>38028</c:v>
                </c:pt>
                <c:pt idx="7851">
                  <c:v>38027</c:v>
                </c:pt>
                <c:pt idx="7852">
                  <c:v>38026</c:v>
                </c:pt>
                <c:pt idx="7853">
                  <c:v>38025</c:v>
                </c:pt>
                <c:pt idx="7854">
                  <c:v>38024</c:v>
                </c:pt>
                <c:pt idx="7855">
                  <c:v>38023</c:v>
                </c:pt>
                <c:pt idx="7856">
                  <c:v>38022</c:v>
                </c:pt>
                <c:pt idx="7857">
                  <c:v>38021</c:v>
                </c:pt>
                <c:pt idx="7858">
                  <c:v>38020</c:v>
                </c:pt>
                <c:pt idx="7859">
                  <c:v>38019</c:v>
                </c:pt>
                <c:pt idx="7860">
                  <c:v>38018</c:v>
                </c:pt>
                <c:pt idx="7861">
                  <c:v>38017</c:v>
                </c:pt>
                <c:pt idx="7862">
                  <c:v>38016</c:v>
                </c:pt>
                <c:pt idx="7863">
                  <c:v>38015</c:v>
                </c:pt>
                <c:pt idx="7864">
                  <c:v>38014</c:v>
                </c:pt>
                <c:pt idx="7865">
                  <c:v>38013</c:v>
                </c:pt>
                <c:pt idx="7866">
                  <c:v>38012</c:v>
                </c:pt>
                <c:pt idx="7867">
                  <c:v>38011</c:v>
                </c:pt>
                <c:pt idx="7868">
                  <c:v>38010</c:v>
                </c:pt>
                <c:pt idx="7869">
                  <c:v>38009</c:v>
                </c:pt>
                <c:pt idx="7870">
                  <c:v>38008</c:v>
                </c:pt>
                <c:pt idx="7871">
                  <c:v>38007</c:v>
                </c:pt>
                <c:pt idx="7872">
                  <c:v>38006</c:v>
                </c:pt>
                <c:pt idx="7873">
                  <c:v>38005</c:v>
                </c:pt>
                <c:pt idx="7874">
                  <c:v>38004</c:v>
                </c:pt>
                <c:pt idx="7875">
                  <c:v>38003</c:v>
                </c:pt>
                <c:pt idx="7876">
                  <c:v>38002</c:v>
                </c:pt>
                <c:pt idx="7877">
                  <c:v>38001</c:v>
                </c:pt>
                <c:pt idx="7878">
                  <c:v>38000</c:v>
                </c:pt>
                <c:pt idx="7879">
                  <c:v>37999</c:v>
                </c:pt>
                <c:pt idx="7880">
                  <c:v>37998</c:v>
                </c:pt>
                <c:pt idx="7881">
                  <c:v>37997</c:v>
                </c:pt>
                <c:pt idx="7882">
                  <c:v>37996</c:v>
                </c:pt>
                <c:pt idx="7883">
                  <c:v>37995</c:v>
                </c:pt>
                <c:pt idx="7884">
                  <c:v>37994</c:v>
                </c:pt>
                <c:pt idx="7885">
                  <c:v>37993</c:v>
                </c:pt>
                <c:pt idx="7886">
                  <c:v>37992</c:v>
                </c:pt>
                <c:pt idx="7887">
                  <c:v>37991</c:v>
                </c:pt>
                <c:pt idx="7888">
                  <c:v>37990</c:v>
                </c:pt>
                <c:pt idx="7889">
                  <c:v>37989</c:v>
                </c:pt>
                <c:pt idx="7890">
                  <c:v>37988</c:v>
                </c:pt>
                <c:pt idx="7891">
                  <c:v>37987</c:v>
                </c:pt>
                <c:pt idx="7892">
                  <c:v>37986</c:v>
                </c:pt>
                <c:pt idx="7893">
                  <c:v>37985</c:v>
                </c:pt>
                <c:pt idx="7894">
                  <c:v>37984</c:v>
                </c:pt>
                <c:pt idx="7895">
                  <c:v>37983</c:v>
                </c:pt>
                <c:pt idx="7896">
                  <c:v>37982</c:v>
                </c:pt>
                <c:pt idx="7897">
                  <c:v>37981</c:v>
                </c:pt>
                <c:pt idx="7898">
                  <c:v>37980</c:v>
                </c:pt>
                <c:pt idx="7899">
                  <c:v>37979</c:v>
                </c:pt>
                <c:pt idx="7900">
                  <c:v>37978</c:v>
                </c:pt>
                <c:pt idx="7901">
                  <c:v>37977</c:v>
                </c:pt>
                <c:pt idx="7902">
                  <c:v>37976</c:v>
                </c:pt>
                <c:pt idx="7903">
                  <c:v>37975</c:v>
                </c:pt>
                <c:pt idx="7904">
                  <c:v>37974</c:v>
                </c:pt>
                <c:pt idx="7905">
                  <c:v>37973</c:v>
                </c:pt>
                <c:pt idx="7906">
                  <c:v>37972</c:v>
                </c:pt>
                <c:pt idx="7907">
                  <c:v>37971</c:v>
                </c:pt>
                <c:pt idx="7908">
                  <c:v>37970</c:v>
                </c:pt>
                <c:pt idx="7909">
                  <c:v>37969</c:v>
                </c:pt>
                <c:pt idx="7910">
                  <c:v>37968</c:v>
                </c:pt>
                <c:pt idx="7911">
                  <c:v>37967</c:v>
                </c:pt>
                <c:pt idx="7912">
                  <c:v>37966</c:v>
                </c:pt>
                <c:pt idx="7913">
                  <c:v>37965</c:v>
                </c:pt>
                <c:pt idx="7914">
                  <c:v>37964</c:v>
                </c:pt>
                <c:pt idx="7915">
                  <c:v>37963</c:v>
                </c:pt>
                <c:pt idx="7916">
                  <c:v>37962</c:v>
                </c:pt>
                <c:pt idx="7917">
                  <c:v>37961</c:v>
                </c:pt>
                <c:pt idx="7918">
                  <c:v>37960</c:v>
                </c:pt>
                <c:pt idx="7919">
                  <c:v>37959</c:v>
                </c:pt>
                <c:pt idx="7920">
                  <c:v>37958</c:v>
                </c:pt>
                <c:pt idx="7921">
                  <c:v>37957</c:v>
                </c:pt>
                <c:pt idx="7922">
                  <c:v>37956</c:v>
                </c:pt>
                <c:pt idx="7923">
                  <c:v>37955</c:v>
                </c:pt>
                <c:pt idx="7924">
                  <c:v>37954</c:v>
                </c:pt>
                <c:pt idx="7925">
                  <c:v>37953</c:v>
                </c:pt>
                <c:pt idx="7926">
                  <c:v>37952</c:v>
                </c:pt>
                <c:pt idx="7927">
                  <c:v>37951</c:v>
                </c:pt>
                <c:pt idx="7928">
                  <c:v>37950</c:v>
                </c:pt>
                <c:pt idx="7929">
                  <c:v>37949</c:v>
                </c:pt>
                <c:pt idx="7930">
                  <c:v>37948</c:v>
                </c:pt>
                <c:pt idx="7931">
                  <c:v>37947</c:v>
                </c:pt>
                <c:pt idx="7932">
                  <c:v>37946</c:v>
                </c:pt>
                <c:pt idx="7933">
                  <c:v>37945</c:v>
                </c:pt>
                <c:pt idx="7934">
                  <c:v>37944</c:v>
                </c:pt>
                <c:pt idx="7935">
                  <c:v>37943</c:v>
                </c:pt>
                <c:pt idx="7936">
                  <c:v>37942</c:v>
                </c:pt>
                <c:pt idx="7937">
                  <c:v>37941</c:v>
                </c:pt>
                <c:pt idx="7938">
                  <c:v>37940</c:v>
                </c:pt>
                <c:pt idx="7939">
                  <c:v>37939</c:v>
                </c:pt>
                <c:pt idx="7940">
                  <c:v>37938</c:v>
                </c:pt>
                <c:pt idx="7941">
                  <c:v>37937</c:v>
                </c:pt>
                <c:pt idx="7942">
                  <c:v>37936</c:v>
                </c:pt>
                <c:pt idx="7943">
                  <c:v>37935</c:v>
                </c:pt>
                <c:pt idx="7944">
                  <c:v>37934</c:v>
                </c:pt>
                <c:pt idx="7945">
                  <c:v>37933</c:v>
                </c:pt>
                <c:pt idx="7946">
                  <c:v>37932</c:v>
                </c:pt>
                <c:pt idx="7947">
                  <c:v>37931</c:v>
                </c:pt>
                <c:pt idx="7948">
                  <c:v>37930</c:v>
                </c:pt>
                <c:pt idx="7949">
                  <c:v>37929</c:v>
                </c:pt>
                <c:pt idx="7950">
                  <c:v>37928</c:v>
                </c:pt>
                <c:pt idx="7951">
                  <c:v>37927</c:v>
                </c:pt>
                <c:pt idx="7952">
                  <c:v>37926</c:v>
                </c:pt>
                <c:pt idx="7953">
                  <c:v>37925</c:v>
                </c:pt>
                <c:pt idx="7954">
                  <c:v>37924</c:v>
                </c:pt>
                <c:pt idx="7955">
                  <c:v>37923</c:v>
                </c:pt>
                <c:pt idx="7956">
                  <c:v>37922</c:v>
                </c:pt>
                <c:pt idx="7957">
                  <c:v>37921</c:v>
                </c:pt>
                <c:pt idx="7958">
                  <c:v>37920</c:v>
                </c:pt>
                <c:pt idx="7959">
                  <c:v>37919</c:v>
                </c:pt>
                <c:pt idx="7960">
                  <c:v>37918</c:v>
                </c:pt>
                <c:pt idx="7961">
                  <c:v>37917</c:v>
                </c:pt>
                <c:pt idx="7962">
                  <c:v>37916</c:v>
                </c:pt>
                <c:pt idx="7963">
                  <c:v>37915</c:v>
                </c:pt>
                <c:pt idx="7964">
                  <c:v>37914</c:v>
                </c:pt>
                <c:pt idx="7965">
                  <c:v>37913</c:v>
                </c:pt>
                <c:pt idx="7966">
                  <c:v>37912</c:v>
                </c:pt>
                <c:pt idx="7967">
                  <c:v>37911</c:v>
                </c:pt>
                <c:pt idx="7968">
                  <c:v>37910</c:v>
                </c:pt>
                <c:pt idx="7969">
                  <c:v>37909</c:v>
                </c:pt>
                <c:pt idx="7970">
                  <c:v>37908</c:v>
                </c:pt>
                <c:pt idx="7971">
                  <c:v>37907</c:v>
                </c:pt>
                <c:pt idx="7972">
                  <c:v>37906</c:v>
                </c:pt>
                <c:pt idx="7973">
                  <c:v>37905</c:v>
                </c:pt>
                <c:pt idx="7974">
                  <c:v>37904</c:v>
                </c:pt>
                <c:pt idx="7975">
                  <c:v>37903</c:v>
                </c:pt>
                <c:pt idx="7976">
                  <c:v>37902</c:v>
                </c:pt>
                <c:pt idx="7977">
                  <c:v>37901</c:v>
                </c:pt>
                <c:pt idx="7978">
                  <c:v>37900</c:v>
                </c:pt>
                <c:pt idx="7979">
                  <c:v>37899</c:v>
                </c:pt>
                <c:pt idx="7980">
                  <c:v>37898</c:v>
                </c:pt>
                <c:pt idx="7981">
                  <c:v>37897</c:v>
                </c:pt>
                <c:pt idx="7982">
                  <c:v>37896</c:v>
                </c:pt>
                <c:pt idx="7983">
                  <c:v>37895</c:v>
                </c:pt>
                <c:pt idx="7984">
                  <c:v>37894</c:v>
                </c:pt>
                <c:pt idx="7985">
                  <c:v>37893</c:v>
                </c:pt>
                <c:pt idx="7986">
                  <c:v>37892</c:v>
                </c:pt>
                <c:pt idx="7987">
                  <c:v>37891</c:v>
                </c:pt>
                <c:pt idx="7988">
                  <c:v>37890</c:v>
                </c:pt>
                <c:pt idx="7989">
                  <c:v>37889</c:v>
                </c:pt>
                <c:pt idx="7990">
                  <c:v>37888</c:v>
                </c:pt>
                <c:pt idx="7991">
                  <c:v>37887</c:v>
                </c:pt>
                <c:pt idx="7992">
                  <c:v>37886</c:v>
                </c:pt>
                <c:pt idx="7993">
                  <c:v>37885</c:v>
                </c:pt>
                <c:pt idx="7994">
                  <c:v>37884</c:v>
                </c:pt>
                <c:pt idx="7995">
                  <c:v>37883</c:v>
                </c:pt>
                <c:pt idx="7996">
                  <c:v>37882</c:v>
                </c:pt>
                <c:pt idx="7997">
                  <c:v>37881</c:v>
                </c:pt>
                <c:pt idx="7998">
                  <c:v>37880</c:v>
                </c:pt>
                <c:pt idx="7999">
                  <c:v>37879</c:v>
                </c:pt>
                <c:pt idx="8000">
                  <c:v>37878</c:v>
                </c:pt>
                <c:pt idx="8001">
                  <c:v>37877</c:v>
                </c:pt>
                <c:pt idx="8002">
                  <c:v>37876</c:v>
                </c:pt>
                <c:pt idx="8003">
                  <c:v>37875</c:v>
                </c:pt>
                <c:pt idx="8004">
                  <c:v>37874</c:v>
                </c:pt>
                <c:pt idx="8005">
                  <c:v>37873</c:v>
                </c:pt>
                <c:pt idx="8006">
                  <c:v>37872</c:v>
                </c:pt>
                <c:pt idx="8007">
                  <c:v>37871</c:v>
                </c:pt>
                <c:pt idx="8008">
                  <c:v>37870</c:v>
                </c:pt>
                <c:pt idx="8009">
                  <c:v>37869</c:v>
                </c:pt>
                <c:pt idx="8010">
                  <c:v>37868</c:v>
                </c:pt>
                <c:pt idx="8011">
                  <c:v>37867</c:v>
                </c:pt>
                <c:pt idx="8012">
                  <c:v>37866</c:v>
                </c:pt>
                <c:pt idx="8013">
                  <c:v>37865</c:v>
                </c:pt>
                <c:pt idx="8014">
                  <c:v>37864</c:v>
                </c:pt>
                <c:pt idx="8015">
                  <c:v>37863</c:v>
                </c:pt>
                <c:pt idx="8016">
                  <c:v>37862</c:v>
                </c:pt>
                <c:pt idx="8017">
                  <c:v>37861</c:v>
                </c:pt>
                <c:pt idx="8018">
                  <c:v>37860</c:v>
                </c:pt>
                <c:pt idx="8019">
                  <c:v>37859</c:v>
                </c:pt>
                <c:pt idx="8020">
                  <c:v>37858</c:v>
                </c:pt>
                <c:pt idx="8021">
                  <c:v>37857</c:v>
                </c:pt>
                <c:pt idx="8022">
                  <c:v>37856</c:v>
                </c:pt>
                <c:pt idx="8023">
                  <c:v>37855</c:v>
                </c:pt>
                <c:pt idx="8024">
                  <c:v>37854</c:v>
                </c:pt>
                <c:pt idx="8025">
                  <c:v>37853</c:v>
                </c:pt>
                <c:pt idx="8026">
                  <c:v>37852</c:v>
                </c:pt>
                <c:pt idx="8027">
                  <c:v>37851</c:v>
                </c:pt>
                <c:pt idx="8028">
                  <c:v>37850</c:v>
                </c:pt>
                <c:pt idx="8029">
                  <c:v>37849</c:v>
                </c:pt>
                <c:pt idx="8030">
                  <c:v>37848</c:v>
                </c:pt>
                <c:pt idx="8031">
                  <c:v>37847</c:v>
                </c:pt>
                <c:pt idx="8032">
                  <c:v>37846</c:v>
                </c:pt>
                <c:pt idx="8033">
                  <c:v>37845</c:v>
                </c:pt>
                <c:pt idx="8034">
                  <c:v>37844</c:v>
                </c:pt>
                <c:pt idx="8035">
                  <c:v>37843</c:v>
                </c:pt>
                <c:pt idx="8036">
                  <c:v>37842</c:v>
                </c:pt>
                <c:pt idx="8037">
                  <c:v>37841</c:v>
                </c:pt>
                <c:pt idx="8038">
                  <c:v>37840</c:v>
                </c:pt>
                <c:pt idx="8039">
                  <c:v>37839</c:v>
                </c:pt>
                <c:pt idx="8040">
                  <c:v>37838</c:v>
                </c:pt>
                <c:pt idx="8041">
                  <c:v>37837</c:v>
                </c:pt>
                <c:pt idx="8042">
                  <c:v>37836</c:v>
                </c:pt>
                <c:pt idx="8043">
                  <c:v>37835</c:v>
                </c:pt>
                <c:pt idx="8044">
                  <c:v>37834</c:v>
                </c:pt>
                <c:pt idx="8045">
                  <c:v>37833</c:v>
                </c:pt>
                <c:pt idx="8046">
                  <c:v>37832</c:v>
                </c:pt>
                <c:pt idx="8047">
                  <c:v>37831</c:v>
                </c:pt>
                <c:pt idx="8048">
                  <c:v>37830</c:v>
                </c:pt>
                <c:pt idx="8049">
                  <c:v>37829</c:v>
                </c:pt>
                <c:pt idx="8050">
                  <c:v>37828</c:v>
                </c:pt>
                <c:pt idx="8051">
                  <c:v>37827</c:v>
                </c:pt>
                <c:pt idx="8052">
                  <c:v>37826</c:v>
                </c:pt>
                <c:pt idx="8053">
                  <c:v>37825</c:v>
                </c:pt>
                <c:pt idx="8054">
                  <c:v>37824</c:v>
                </c:pt>
                <c:pt idx="8055">
                  <c:v>37823</c:v>
                </c:pt>
                <c:pt idx="8056">
                  <c:v>37822</c:v>
                </c:pt>
                <c:pt idx="8057">
                  <c:v>37821</c:v>
                </c:pt>
                <c:pt idx="8058">
                  <c:v>37820</c:v>
                </c:pt>
                <c:pt idx="8059">
                  <c:v>37819</c:v>
                </c:pt>
                <c:pt idx="8060">
                  <c:v>37818</c:v>
                </c:pt>
                <c:pt idx="8061">
                  <c:v>37817</c:v>
                </c:pt>
                <c:pt idx="8062">
                  <c:v>37816</c:v>
                </c:pt>
                <c:pt idx="8063">
                  <c:v>37815</c:v>
                </c:pt>
                <c:pt idx="8064">
                  <c:v>37814</c:v>
                </c:pt>
                <c:pt idx="8065">
                  <c:v>37813</c:v>
                </c:pt>
                <c:pt idx="8066">
                  <c:v>37812</c:v>
                </c:pt>
                <c:pt idx="8067">
                  <c:v>37811</c:v>
                </c:pt>
                <c:pt idx="8068">
                  <c:v>37810</c:v>
                </c:pt>
                <c:pt idx="8069">
                  <c:v>37809</c:v>
                </c:pt>
                <c:pt idx="8070">
                  <c:v>37808</c:v>
                </c:pt>
                <c:pt idx="8071">
                  <c:v>37807</c:v>
                </c:pt>
                <c:pt idx="8072">
                  <c:v>37806</c:v>
                </c:pt>
                <c:pt idx="8073">
                  <c:v>37805</c:v>
                </c:pt>
                <c:pt idx="8074">
                  <c:v>37804</c:v>
                </c:pt>
                <c:pt idx="8075">
                  <c:v>37803</c:v>
                </c:pt>
                <c:pt idx="8076">
                  <c:v>37802</c:v>
                </c:pt>
                <c:pt idx="8077">
                  <c:v>37801</c:v>
                </c:pt>
                <c:pt idx="8078">
                  <c:v>37800</c:v>
                </c:pt>
                <c:pt idx="8079">
                  <c:v>37799</c:v>
                </c:pt>
                <c:pt idx="8080">
                  <c:v>37798</c:v>
                </c:pt>
                <c:pt idx="8081">
                  <c:v>37797</c:v>
                </c:pt>
                <c:pt idx="8082">
                  <c:v>37796</c:v>
                </c:pt>
                <c:pt idx="8083">
                  <c:v>37795</c:v>
                </c:pt>
                <c:pt idx="8084">
                  <c:v>37794</c:v>
                </c:pt>
                <c:pt idx="8085">
                  <c:v>37793</c:v>
                </c:pt>
                <c:pt idx="8086">
                  <c:v>37792</c:v>
                </c:pt>
                <c:pt idx="8087">
                  <c:v>37791</c:v>
                </c:pt>
                <c:pt idx="8088">
                  <c:v>37790</c:v>
                </c:pt>
                <c:pt idx="8089">
                  <c:v>37789</c:v>
                </c:pt>
                <c:pt idx="8090">
                  <c:v>37788</c:v>
                </c:pt>
                <c:pt idx="8091">
                  <c:v>37787</c:v>
                </c:pt>
                <c:pt idx="8092">
                  <c:v>37786</c:v>
                </c:pt>
                <c:pt idx="8093">
                  <c:v>37785</c:v>
                </c:pt>
                <c:pt idx="8094">
                  <c:v>37784</c:v>
                </c:pt>
                <c:pt idx="8095">
                  <c:v>37783</c:v>
                </c:pt>
                <c:pt idx="8096">
                  <c:v>37782</c:v>
                </c:pt>
                <c:pt idx="8097">
                  <c:v>37781</c:v>
                </c:pt>
                <c:pt idx="8098">
                  <c:v>37780</c:v>
                </c:pt>
                <c:pt idx="8099">
                  <c:v>37779</c:v>
                </c:pt>
                <c:pt idx="8100">
                  <c:v>37778</c:v>
                </c:pt>
                <c:pt idx="8101">
                  <c:v>37777</c:v>
                </c:pt>
                <c:pt idx="8102">
                  <c:v>37776</c:v>
                </c:pt>
                <c:pt idx="8103">
                  <c:v>37775</c:v>
                </c:pt>
                <c:pt idx="8104">
                  <c:v>37774</c:v>
                </c:pt>
                <c:pt idx="8105">
                  <c:v>37773</c:v>
                </c:pt>
                <c:pt idx="8106">
                  <c:v>37772</c:v>
                </c:pt>
                <c:pt idx="8107">
                  <c:v>37771</c:v>
                </c:pt>
                <c:pt idx="8108">
                  <c:v>37770</c:v>
                </c:pt>
                <c:pt idx="8109">
                  <c:v>37769</c:v>
                </c:pt>
                <c:pt idx="8110">
                  <c:v>37768</c:v>
                </c:pt>
                <c:pt idx="8111">
                  <c:v>37767</c:v>
                </c:pt>
                <c:pt idx="8112">
                  <c:v>37766</c:v>
                </c:pt>
                <c:pt idx="8113">
                  <c:v>37765</c:v>
                </c:pt>
                <c:pt idx="8114">
                  <c:v>37764</c:v>
                </c:pt>
                <c:pt idx="8115">
                  <c:v>37763</c:v>
                </c:pt>
                <c:pt idx="8116">
                  <c:v>37762</c:v>
                </c:pt>
                <c:pt idx="8117">
                  <c:v>37761</c:v>
                </c:pt>
                <c:pt idx="8118">
                  <c:v>37760</c:v>
                </c:pt>
                <c:pt idx="8119">
                  <c:v>37759</c:v>
                </c:pt>
                <c:pt idx="8120">
                  <c:v>37758</c:v>
                </c:pt>
                <c:pt idx="8121">
                  <c:v>37757</c:v>
                </c:pt>
                <c:pt idx="8122">
                  <c:v>37756</c:v>
                </c:pt>
                <c:pt idx="8123">
                  <c:v>37755</c:v>
                </c:pt>
                <c:pt idx="8124">
                  <c:v>37754</c:v>
                </c:pt>
                <c:pt idx="8125">
                  <c:v>37753</c:v>
                </c:pt>
                <c:pt idx="8126">
                  <c:v>37752</c:v>
                </c:pt>
                <c:pt idx="8127">
                  <c:v>37751</c:v>
                </c:pt>
                <c:pt idx="8128">
                  <c:v>37750</c:v>
                </c:pt>
                <c:pt idx="8129">
                  <c:v>37749</c:v>
                </c:pt>
                <c:pt idx="8130">
                  <c:v>37748</c:v>
                </c:pt>
                <c:pt idx="8131">
                  <c:v>37747</c:v>
                </c:pt>
                <c:pt idx="8132">
                  <c:v>37746</c:v>
                </c:pt>
                <c:pt idx="8133">
                  <c:v>37745</c:v>
                </c:pt>
                <c:pt idx="8134">
                  <c:v>37744</c:v>
                </c:pt>
                <c:pt idx="8135">
                  <c:v>37743</c:v>
                </c:pt>
                <c:pt idx="8136">
                  <c:v>37742</c:v>
                </c:pt>
                <c:pt idx="8137">
                  <c:v>37741</c:v>
                </c:pt>
                <c:pt idx="8138">
                  <c:v>37740</c:v>
                </c:pt>
                <c:pt idx="8139">
                  <c:v>37739</c:v>
                </c:pt>
                <c:pt idx="8140">
                  <c:v>37738</c:v>
                </c:pt>
                <c:pt idx="8141">
                  <c:v>37737</c:v>
                </c:pt>
                <c:pt idx="8142">
                  <c:v>37736</c:v>
                </c:pt>
                <c:pt idx="8143">
                  <c:v>37735</c:v>
                </c:pt>
                <c:pt idx="8144">
                  <c:v>37734</c:v>
                </c:pt>
                <c:pt idx="8145">
                  <c:v>37733</c:v>
                </c:pt>
                <c:pt idx="8146">
                  <c:v>37732</c:v>
                </c:pt>
                <c:pt idx="8147">
                  <c:v>37731</c:v>
                </c:pt>
                <c:pt idx="8148">
                  <c:v>37730</c:v>
                </c:pt>
                <c:pt idx="8149">
                  <c:v>37729</c:v>
                </c:pt>
                <c:pt idx="8150">
                  <c:v>37728</c:v>
                </c:pt>
                <c:pt idx="8151">
                  <c:v>37727</c:v>
                </c:pt>
                <c:pt idx="8152">
                  <c:v>37726</c:v>
                </c:pt>
                <c:pt idx="8153">
                  <c:v>37725</c:v>
                </c:pt>
                <c:pt idx="8154">
                  <c:v>37724</c:v>
                </c:pt>
                <c:pt idx="8155">
                  <c:v>37723</c:v>
                </c:pt>
                <c:pt idx="8156">
                  <c:v>37722</c:v>
                </c:pt>
                <c:pt idx="8157">
                  <c:v>37721</c:v>
                </c:pt>
                <c:pt idx="8158">
                  <c:v>37720</c:v>
                </c:pt>
                <c:pt idx="8159">
                  <c:v>37719</c:v>
                </c:pt>
                <c:pt idx="8160">
                  <c:v>37718</c:v>
                </c:pt>
                <c:pt idx="8161">
                  <c:v>37717</c:v>
                </c:pt>
                <c:pt idx="8162">
                  <c:v>37716</c:v>
                </c:pt>
                <c:pt idx="8163">
                  <c:v>37715</c:v>
                </c:pt>
                <c:pt idx="8164">
                  <c:v>37714</c:v>
                </c:pt>
                <c:pt idx="8165">
                  <c:v>37713</c:v>
                </c:pt>
                <c:pt idx="8166">
                  <c:v>37712</c:v>
                </c:pt>
                <c:pt idx="8167">
                  <c:v>37711</c:v>
                </c:pt>
                <c:pt idx="8168">
                  <c:v>37710</c:v>
                </c:pt>
                <c:pt idx="8169">
                  <c:v>37709</c:v>
                </c:pt>
                <c:pt idx="8170">
                  <c:v>37708</c:v>
                </c:pt>
                <c:pt idx="8171">
                  <c:v>37707</c:v>
                </c:pt>
                <c:pt idx="8172">
                  <c:v>37706</c:v>
                </c:pt>
                <c:pt idx="8173">
                  <c:v>37705</c:v>
                </c:pt>
                <c:pt idx="8174">
                  <c:v>37704</c:v>
                </c:pt>
                <c:pt idx="8175">
                  <c:v>37703</c:v>
                </c:pt>
                <c:pt idx="8176">
                  <c:v>37702</c:v>
                </c:pt>
                <c:pt idx="8177">
                  <c:v>37701</c:v>
                </c:pt>
                <c:pt idx="8178">
                  <c:v>37700</c:v>
                </c:pt>
                <c:pt idx="8179">
                  <c:v>37699</c:v>
                </c:pt>
                <c:pt idx="8180">
                  <c:v>37698</c:v>
                </c:pt>
                <c:pt idx="8181">
                  <c:v>37697</c:v>
                </c:pt>
                <c:pt idx="8182">
                  <c:v>37696</c:v>
                </c:pt>
                <c:pt idx="8183">
                  <c:v>37695</c:v>
                </c:pt>
                <c:pt idx="8184">
                  <c:v>37694</c:v>
                </c:pt>
                <c:pt idx="8185">
                  <c:v>37693</c:v>
                </c:pt>
                <c:pt idx="8186">
                  <c:v>37692</c:v>
                </c:pt>
                <c:pt idx="8187">
                  <c:v>37691</c:v>
                </c:pt>
                <c:pt idx="8188">
                  <c:v>37690</c:v>
                </c:pt>
                <c:pt idx="8189">
                  <c:v>37689</c:v>
                </c:pt>
                <c:pt idx="8190">
                  <c:v>37688</c:v>
                </c:pt>
                <c:pt idx="8191">
                  <c:v>37687</c:v>
                </c:pt>
                <c:pt idx="8192">
                  <c:v>37686</c:v>
                </c:pt>
                <c:pt idx="8193">
                  <c:v>37685</c:v>
                </c:pt>
                <c:pt idx="8194">
                  <c:v>37684</c:v>
                </c:pt>
                <c:pt idx="8195">
                  <c:v>37683</c:v>
                </c:pt>
                <c:pt idx="8196">
                  <c:v>37682</c:v>
                </c:pt>
                <c:pt idx="8197">
                  <c:v>37681</c:v>
                </c:pt>
                <c:pt idx="8198">
                  <c:v>37680</c:v>
                </c:pt>
                <c:pt idx="8199">
                  <c:v>37679</c:v>
                </c:pt>
                <c:pt idx="8200">
                  <c:v>37678</c:v>
                </c:pt>
                <c:pt idx="8201">
                  <c:v>37677</c:v>
                </c:pt>
                <c:pt idx="8202">
                  <c:v>37676</c:v>
                </c:pt>
                <c:pt idx="8203">
                  <c:v>37675</c:v>
                </c:pt>
                <c:pt idx="8204">
                  <c:v>37674</c:v>
                </c:pt>
                <c:pt idx="8205">
                  <c:v>37673</c:v>
                </c:pt>
                <c:pt idx="8206">
                  <c:v>37672</c:v>
                </c:pt>
                <c:pt idx="8207">
                  <c:v>37671</c:v>
                </c:pt>
                <c:pt idx="8208">
                  <c:v>37670</c:v>
                </c:pt>
                <c:pt idx="8209">
                  <c:v>37669</c:v>
                </c:pt>
                <c:pt idx="8210">
                  <c:v>37668</c:v>
                </c:pt>
                <c:pt idx="8211">
                  <c:v>37667</c:v>
                </c:pt>
                <c:pt idx="8212">
                  <c:v>37666</c:v>
                </c:pt>
                <c:pt idx="8213">
                  <c:v>37665</c:v>
                </c:pt>
                <c:pt idx="8214">
                  <c:v>37664</c:v>
                </c:pt>
                <c:pt idx="8215">
                  <c:v>37663</c:v>
                </c:pt>
                <c:pt idx="8216">
                  <c:v>37662</c:v>
                </c:pt>
                <c:pt idx="8217">
                  <c:v>37661</c:v>
                </c:pt>
                <c:pt idx="8218">
                  <c:v>37660</c:v>
                </c:pt>
                <c:pt idx="8219">
                  <c:v>37659</c:v>
                </c:pt>
                <c:pt idx="8220">
                  <c:v>37658</c:v>
                </c:pt>
                <c:pt idx="8221">
                  <c:v>37657</c:v>
                </c:pt>
                <c:pt idx="8222">
                  <c:v>37656</c:v>
                </c:pt>
                <c:pt idx="8223">
                  <c:v>37655</c:v>
                </c:pt>
                <c:pt idx="8224">
                  <c:v>37654</c:v>
                </c:pt>
                <c:pt idx="8225">
                  <c:v>37653</c:v>
                </c:pt>
                <c:pt idx="8226">
                  <c:v>37652</c:v>
                </c:pt>
                <c:pt idx="8227">
                  <c:v>37651</c:v>
                </c:pt>
                <c:pt idx="8228">
                  <c:v>37650</c:v>
                </c:pt>
                <c:pt idx="8229">
                  <c:v>37649</c:v>
                </c:pt>
                <c:pt idx="8230">
                  <c:v>37648</c:v>
                </c:pt>
                <c:pt idx="8231">
                  <c:v>37647</c:v>
                </c:pt>
                <c:pt idx="8232">
                  <c:v>37646</c:v>
                </c:pt>
                <c:pt idx="8233">
                  <c:v>37645</c:v>
                </c:pt>
                <c:pt idx="8234">
                  <c:v>37644</c:v>
                </c:pt>
                <c:pt idx="8235">
                  <c:v>37643</c:v>
                </c:pt>
                <c:pt idx="8236">
                  <c:v>37642</c:v>
                </c:pt>
                <c:pt idx="8237">
                  <c:v>37641</c:v>
                </c:pt>
                <c:pt idx="8238">
                  <c:v>37640</c:v>
                </c:pt>
                <c:pt idx="8239">
                  <c:v>37639</c:v>
                </c:pt>
                <c:pt idx="8240">
                  <c:v>37638</c:v>
                </c:pt>
                <c:pt idx="8241">
                  <c:v>37637</c:v>
                </c:pt>
                <c:pt idx="8242">
                  <c:v>37636</c:v>
                </c:pt>
                <c:pt idx="8243">
                  <c:v>37635</c:v>
                </c:pt>
                <c:pt idx="8244">
                  <c:v>37634</c:v>
                </c:pt>
                <c:pt idx="8245">
                  <c:v>37633</c:v>
                </c:pt>
                <c:pt idx="8246">
                  <c:v>37632</c:v>
                </c:pt>
                <c:pt idx="8247">
                  <c:v>37631</c:v>
                </c:pt>
                <c:pt idx="8248">
                  <c:v>37630</c:v>
                </c:pt>
                <c:pt idx="8249">
                  <c:v>37629</c:v>
                </c:pt>
                <c:pt idx="8250">
                  <c:v>37628</c:v>
                </c:pt>
                <c:pt idx="8251">
                  <c:v>37627</c:v>
                </c:pt>
                <c:pt idx="8252">
                  <c:v>37626</c:v>
                </c:pt>
                <c:pt idx="8253">
                  <c:v>37625</c:v>
                </c:pt>
                <c:pt idx="8254">
                  <c:v>37624</c:v>
                </c:pt>
                <c:pt idx="8255">
                  <c:v>37623</c:v>
                </c:pt>
                <c:pt idx="8256">
                  <c:v>37622</c:v>
                </c:pt>
                <c:pt idx="8257">
                  <c:v>37621</c:v>
                </c:pt>
                <c:pt idx="8258">
                  <c:v>37620</c:v>
                </c:pt>
                <c:pt idx="8259">
                  <c:v>37619</c:v>
                </c:pt>
                <c:pt idx="8260">
                  <c:v>37618</c:v>
                </c:pt>
                <c:pt idx="8261">
                  <c:v>37617</c:v>
                </c:pt>
                <c:pt idx="8262">
                  <c:v>37616</c:v>
                </c:pt>
                <c:pt idx="8263">
                  <c:v>37615</c:v>
                </c:pt>
                <c:pt idx="8264">
                  <c:v>37614</c:v>
                </c:pt>
                <c:pt idx="8265">
                  <c:v>37613</c:v>
                </c:pt>
                <c:pt idx="8266">
                  <c:v>37612</c:v>
                </c:pt>
                <c:pt idx="8267">
                  <c:v>37611</c:v>
                </c:pt>
                <c:pt idx="8268">
                  <c:v>37610</c:v>
                </c:pt>
                <c:pt idx="8269">
                  <c:v>37609</c:v>
                </c:pt>
                <c:pt idx="8270">
                  <c:v>37608</c:v>
                </c:pt>
                <c:pt idx="8271">
                  <c:v>37607</c:v>
                </c:pt>
                <c:pt idx="8272">
                  <c:v>37606</c:v>
                </c:pt>
                <c:pt idx="8273">
                  <c:v>37605</c:v>
                </c:pt>
                <c:pt idx="8274">
                  <c:v>37604</c:v>
                </c:pt>
                <c:pt idx="8275">
                  <c:v>37603</c:v>
                </c:pt>
                <c:pt idx="8276">
                  <c:v>37602</c:v>
                </c:pt>
                <c:pt idx="8277">
                  <c:v>37601</c:v>
                </c:pt>
                <c:pt idx="8278">
                  <c:v>37600</c:v>
                </c:pt>
                <c:pt idx="8279">
                  <c:v>37599</c:v>
                </c:pt>
                <c:pt idx="8280">
                  <c:v>37598</c:v>
                </c:pt>
                <c:pt idx="8281">
                  <c:v>37597</c:v>
                </c:pt>
                <c:pt idx="8282">
                  <c:v>37596</c:v>
                </c:pt>
                <c:pt idx="8283">
                  <c:v>37595</c:v>
                </c:pt>
                <c:pt idx="8284">
                  <c:v>37594</c:v>
                </c:pt>
                <c:pt idx="8285">
                  <c:v>37593</c:v>
                </c:pt>
                <c:pt idx="8286">
                  <c:v>37592</c:v>
                </c:pt>
                <c:pt idx="8287">
                  <c:v>37591</c:v>
                </c:pt>
                <c:pt idx="8288">
                  <c:v>37590</c:v>
                </c:pt>
                <c:pt idx="8289">
                  <c:v>37589</c:v>
                </c:pt>
                <c:pt idx="8290">
                  <c:v>37588</c:v>
                </c:pt>
                <c:pt idx="8291">
                  <c:v>37587</c:v>
                </c:pt>
                <c:pt idx="8292">
                  <c:v>37586</c:v>
                </c:pt>
                <c:pt idx="8293">
                  <c:v>37585</c:v>
                </c:pt>
                <c:pt idx="8294">
                  <c:v>37584</c:v>
                </c:pt>
                <c:pt idx="8295">
                  <c:v>37583</c:v>
                </c:pt>
                <c:pt idx="8296">
                  <c:v>37582</c:v>
                </c:pt>
                <c:pt idx="8297">
                  <c:v>37581</c:v>
                </c:pt>
                <c:pt idx="8298">
                  <c:v>37580</c:v>
                </c:pt>
                <c:pt idx="8299">
                  <c:v>37579</c:v>
                </c:pt>
                <c:pt idx="8300">
                  <c:v>37578</c:v>
                </c:pt>
                <c:pt idx="8301">
                  <c:v>37577</c:v>
                </c:pt>
                <c:pt idx="8302">
                  <c:v>37576</c:v>
                </c:pt>
                <c:pt idx="8303">
                  <c:v>37575</c:v>
                </c:pt>
                <c:pt idx="8304">
                  <c:v>37574</c:v>
                </c:pt>
                <c:pt idx="8305">
                  <c:v>37573</c:v>
                </c:pt>
                <c:pt idx="8306">
                  <c:v>37572</c:v>
                </c:pt>
                <c:pt idx="8307">
                  <c:v>37571</c:v>
                </c:pt>
                <c:pt idx="8308">
                  <c:v>37570</c:v>
                </c:pt>
                <c:pt idx="8309">
                  <c:v>37569</c:v>
                </c:pt>
                <c:pt idx="8310">
                  <c:v>37568</c:v>
                </c:pt>
                <c:pt idx="8311">
                  <c:v>37567</c:v>
                </c:pt>
                <c:pt idx="8312">
                  <c:v>37566</c:v>
                </c:pt>
                <c:pt idx="8313">
                  <c:v>37565</c:v>
                </c:pt>
                <c:pt idx="8314">
                  <c:v>37564</c:v>
                </c:pt>
                <c:pt idx="8315">
                  <c:v>37563</c:v>
                </c:pt>
                <c:pt idx="8316">
                  <c:v>37562</c:v>
                </c:pt>
                <c:pt idx="8317">
                  <c:v>37561</c:v>
                </c:pt>
                <c:pt idx="8318">
                  <c:v>37560</c:v>
                </c:pt>
                <c:pt idx="8319">
                  <c:v>37559</c:v>
                </c:pt>
                <c:pt idx="8320">
                  <c:v>37558</c:v>
                </c:pt>
                <c:pt idx="8321">
                  <c:v>37557</c:v>
                </c:pt>
                <c:pt idx="8322">
                  <c:v>37556</c:v>
                </c:pt>
                <c:pt idx="8323">
                  <c:v>37555</c:v>
                </c:pt>
                <c:pt idx="8324">
                  <c:v>37554</c:v>
                </c:pt>
                <c:pt idx="8325">
                  <c:v>37553</c:v>
                </c:pt>
                <c:pt idx="8326">
                  <c:v>37552</c:v>
                </c:pt>
                <c:pt idx="8327">
                  <c:v>37551</c:v>
                </c:pt>
                <c:pt idx="8328">
                  <c:v>37550</c:v>
                </c:pt>
                <c:pt idx="8329">
                  <c:v>37549</c:v>
                </c:pt>
                <c:pt idx="8330">
                  <c:v>37548</c:v>
                </c:pt>
                <c:pt idx="8331">
                  <c:v>37547</c:v>
                </c:pt>
                <c:pt idx="8332">
                  <c:v>37546</c:v>
                </c:pt>
                <c:pt idx="8333">
                  <c:v>37545</c:v>
                </c:pt>
                <c:pt idx="8334">
                  <c:v>37544</c:v>
                </c:pt>
                <c:pt idx="8335">
                  <c:v>37543</c:v>
                </c:pt>
                <c:pt idx="8336">
                  <c:v>37542</c:v>
                </c:pt>
                <c:pt idx="8337">
                  <c:v>37541</c:v>
                </c:pt>
                <c:pt idx="8338">
                  <c:v>37540</c:v>
                </c:pt>
                <c:pt idx="8339">
                  <c:v>37539</c:v>
                </c:pt>
                <c:pt idx="8340">
                  <c:v>37538</c:v>
                </c:pt>
                <c:pt idx="8341">
                  <c:v>37537</c:v>
                </c:pt>
                <c:pt idx="8342">
                  <c:v>37536</c:v>
                </c:pt>
                <c:pt idx="8343">
                  <c:v>37535</c:v>
                </c:pt>
                <c:pt idx="8344">
                  <c:v>37534</c:v>
                </c:pt>
                <c:pt idx="8345">
                  <c:v>37533</c:v>
                </c:pt>
                <c:pt idx="8346">
                  <c:v>37532</c:v>
                </c:pt>
                <c:pt idx="8347">
                  <c:v>37531</c:v>
                </c:pt>
                <c:pt idx="8348">
                  <c:v>37530</c:v>
                </c:pt>
                <c:pt idx="8349">
                  <c:v>37529</c:v>
                </c:pt>
                <c:pt idx="8350">
                  <c:v>37528</c:v>
                </c:pt>
                <c:pt idx="8351">
                  <c:v>37527</c:v>
                </c:pt>
                <c:pt idx="8352">
                  <c:v>37526</c:v>
                </c:pt>
                <c:pt idx="8353">
                  <c:v>37525</c:v>
                </c:pt>
                <c:pt idx="8354">
                  <c:v>37524</c:v>
                </c:pt>
                <c:pt idx="8355">
                  <c:v>37523</c:v>
                </c:pt>
                <c:pt idx="8356">
                  <c:v>37522</c:v>
                </c:pt>
                <c:pt idx="8357">
                  <c:v>37521</c:v>
                </c:pt>
                <c:pt idx="8358">
                  <c:v>37520</c:v>
                </c:pt>
                <c:pt idx="8359">
                  <c:v>37519</c:v>
                </c:pt>
                <c:pt idx="8360">
                  <c:v>37518</c:v>
                </c:pt>
                <c:pt idx="8361">
                  <c:v>37517</c:v>
                </c:pt>
                <c:pt idx="8362">
                  <c:v>37516</c:v>
                </c:pt>
                <c:pt idx="8363">
                  <c:v>37515</c:v>
                </c:pt>
                <c:pt idx="8364">
                  <c:v>37514</c:v>
                </c:pt>
                <c:pt idx="8365">
                  <c:v>37513</c:v>
                </c:pt>
                <c:pt idx="8366">
                  <c:v>37512</c:v>
                </c:pt>
                <c:pt idx="8367">
                  <c:v>37511</c:v>
                </c:pt>
                <c:pt idx="8368">
                  <c:v>37510</c:v>
                </c:pt>
                <c:pt idx="8369">
                  <c:v>37509</c:v>
                </c:pt>
                <c:pt idx="8370">
                  <c:v>37508</c:v>
                </c:pt>
                <c:pt idx="8371">
                  <c:v>37507</c:v>
                </c:pt>
                <c:pt idx="8372">
                  <c:v>37506</c:v>
                </c:pt>
                <c:pt idx="8373">
                  <c:v>37505</c:v>
                </c:pt>
                <c:pt idx="8374">
                  <c:v>37504</c:v>
                </c:pt>
                <c:pt idx="8375">
                  <c:v>37503</c:v>
                </c:pt>
                <c:pt idx="8376">
                  <c:v>37502</c:v>
                </c:pt>
                <c:pt idx="8377">
                  <c:v>37501</c:v>
                </c:pt>
                <c:pt idx="8378">
                  <c:v>37500</c:v>
                </c:pt>
                <c:pt idx="8379">
                  <c:v>37499</c:v>
                </c:pt>
                <c:pt idx="8380">
                  <c:v>37498</c:v>
                </c:pt>
                <c:pt idx="8381">
                  <c:v>37497</c:v>
                </c:pt>
                <c:pt idx="8382">
                  <c:v>37496</c:v>
                </c:pt>
                <c:pt idx="8383">
                  <c:v>37495</c:v>
                </c:pt>
                <c:pt idx="8384">
                  <c:v>37494</c:v>
                </c:pt>
                <c:pt idx="8385">
                  <c:v>37493</c:v>
                </c:pt>
                <c:pt idx="8386">
                  <c:v>37492</c:v>
                </c:pt>
                <c:pt idx="8387">
                  <c:v>37491</c:v>
                </c:pt>
                <c:pt idx="8388">
                  <c:v>37490</c:v>
                </c:pt>
                <c:pt idx="8389">
                  <c:v>37489</c:v>
                </c:pt>
                <c:pt idx="8390">
                  <c:v>37488</c:v>
                </c:pt>
                <c:pt idx="8391">
                  <c:v>37487</c:v>
                </c:pt>
                <c:pt idx="8392">
                  <c:v>37486</c:v>
                </c:pt>
                <c:pt idx="8393">
                  <c:v>37485</c:v>
                </c:pt>
                <c:pt idx="8394">
                  <c:v>37484</c:v>
                </c:pt>
                <c:pt idx="8395">
                  <c:v>37483</c:v>
                </c:pt>
                <c:pt idx="8396">
                  <c:v>37482</c:v>
                </c:pt>
                <c:pt idx="8397">
                  <c:v>37481</c:v>
                </c:pt>
                <c:pt idx="8398">
                  <c:v>37480</c:v>
                </c:pt>
                <c:pt idx="8399">
                  <c:v>37479</c:v>
                </c:pt>
                <c:pt idx="8400">
                  <c:v>37478</c:v>
                </c:pt>
                <c:pt idx="8401">
                  <c:v>37477</c:v>
                </c:pt>
                <c:pt idx="8402">
                  <c:v>37476</c:v>
                </c:pt>
                <c:pt idx="8403">
                  <c:v>37475</c:v>
                </c:pt>
                <c:pt idx="8404">
                  <c:v>37474</c:v>
                </c:pt>
                <c:pt idx="8405">
                  <c:v>37473</c:v>
                </c:pt>
                <c:pt idx="8406">
                  <c:v>37472</c:v>
                </c:pt>
                <c:pt idx="8407">
                  <c:v>37471</c:v>
                </c:pt>
                <c:pt idx="8408">
                  <c:v>37470</c:v>
                </c:pt>
                <c:pt idx="8409">
                  <c:v>37469</c:v>
                </c:pt>
                <c:pt idx="8410">
                  <c:v>37468</c:v>
                </c:pt>
                <c:pt idx="8411">
                  <c:v>37467</c:v>
                </c:pt>
                <c:pt idx="8412">
                  <c:v>37466</c:v>
                </c:pt>
                <c:pt idx="8413">
                  <c:v>37465</c:v>
                </c:pt>
                <c:pt idx="8414">
                  <c:v>37464</c:v>
                </c:pt>
                <c:pt idx="8415">
                  <c:v>37463</c:v>
                </c:pt>
                <c:pt idx="8416">
                  <c:v>37462</c:v>
                </c:pt>
                <c:pt idx="8417">
                  <c:v>37461</c:v>
                </c:pt>
                <c:pt idx="8418">
                  <c:v>37460</c:v>
                </c:pt>
                <c:pt idx="8419">
                  <c:v>37459</c:v>
                </c:pt>
                <c:pt idx="8420">
                  <c:v>37458</c:v>
                </c:pt>
                <c:pt idx="8421">
                  <c:v>37457</c:v>
                </c:pt>
                <c:pt idx="8422">
                  <c:v>37456</c:v>
                </c:pt>
                <c:pt idx="8423">
                  <c:v>37455</c:v>
                </c:pt>
                <c:pt idx="8424">
                  <c:v>37454</c:v>
                </c:pt>
                <c:pt idx="8425">
                  <c:v>37453</c:v>
                </c:pt>
                <c:pt idx="8426">
                  <c:v>37452</c:v>
                </c:pt>
                <c:pt idx="8427">
                  <c:v>37451</c:v>
                </c:pt>
                <c:pt idx="8428">
                  <c:v>37450</c:v>
                </c:pt>
                <c:pt idx="8429">
                  <c:v>37449</c:v>
                </c:pt>
                <c:pt idx="8430">
                  <c:v>37448</c:v>
                </c:pt>
                <c:pt idx="8431">
                  <c:v>37447</c:v>
                </c:pt>
                <c:pt idx="8432">
                  <c:v>37446</c:v>
                </c:pt>
                <c:pt idx="8433">
                  <c:v>37445</c:v>
                </c:pt>
                <c:pt idx="8434">
                  <c:v>37444</c:v>
                </c:pt>
                <c:pt idx="8435">
                  <c:v>37443</c:v>
                </c:pt>
                <c:pt idx="8436">
                  <c:v>37442</c:v>
                </c:pt>
                <c:pt idx="8437">
                  <c:v>37441</c:v>
                </c:pt>
                <c:pt idx="8438">
                  <c:v>37440</c:v>
                </c:pt>
                <c:pt idx="8439">
                  <c:v>37439</c:v>
                </c:pt>
                <c:pt idx="8440">
                  <c:v>37438</c:v>
                </c:pt>
                <c:pt idx="8441">
                  <c:v>37437</c:v>
                </c:pt>
                <c:pt idx="8442">
                  <c:v>37436</c:v>
                </c:pt>
                <c:pt idx="8443">
                  <c:v>37435</c:v>
                </c:pt>
                <c:pt idx="8444">
                  <c:v>37434</c:v>
                </c:pt>
                <c:pt idx="8445">
                  <c:v>37433</c:v>
                </c:pt>
                <c:pt idx="8446">
                  <c:v>37432</c:v>
                </c:pt>
                <c:pt idx="8447">
                  <c:v>37431</c:v>
                </c:pt>
                <c:pt idx="8448">
                  <c:v>37430</c:v>
                </c:pt>
                <c:pt idx="8449">
                  <c:v>37429</c:v>
                </c:pt>
                <c:pt idx="8450">
                  <c:v>37428</c:v>
                </c:pt>
                <c:pt idx="8451">
                  <c:v>37427</c:v>
                </c:pt>
                <c:pt idx="8452">
                  <c:v>37426</c:v>
                </c:pt>
                <c:pt idx="8453">
                  <c:v>37425</c:v>
                </c:pt>
                <c:pt idx="8454">
                  <c:v>37424</c:v>
                </c:pt>
                <c:pt idx="8455">
                  <c:v>37423</c:v>
                </c:pt>
                <c:pt idx="8456">
                  <c:v>37422</c:v>
                </c:pt>
                <c:pt idx="8457">
                  <c:v>37421</c:v>
                </c:pt>
                <c:pt idx="8458">
                  <c:v>37420</c:v>
                </c:pt>
                <c:pt idx="8459">
                  <c:v>37419</c:v>
                </c:pt>
                <c:pt idx="8460">
                  <c:v>37418</c:v>
                </c:pt>
                <c:pt idx="8461">
                  <c:v>37417</c:v>
                </c:pt>
                <c:pt idx="8462">
                  <c:v>37416</c:v>
                </c:pt>
                <c:pt idx="8463">
                  <c:v>37415</c:v>
                </c:pt>
                <c:pt idx="8464">
                  <c:v>37414</c:v>
                </c:pt>
                <c:pt idx="8465">
                  <c:v>37413</c:v>
                </c:pt>
                <c:pt idx="8466">
                  <c:v>37412</c:v>
                </c:pt>
                <c:pt idx="8467">
                  <c:v>37411</c:v>
                </c:pt>
                <c:pt idx="8468">
                  <c:v>37410</c:v>
                </c:pt>
                <c:pt idx="8469">
                  <c:v>37409</c:v>
                </c:pt>
                <c:pt idx="8470">
                  <c:v>37408</c:v>
                </c:pt>
                <c:pt idx="8471">
                  <c:v>37407</c:v>
                </c:pt>
                <c:pt idx="8472">
                  <c:v>37406</c:v>
                </c:pt>
                <c:pt idx="8473">
                  <c:v>37405</c:v>
                </c:pt>
                <c:pt idx="8474">
                  <c:v>37404</c:v>
                </c:pt>
                <c:pt idx="8475">
                  <c:v>37403</c:v>
                </c:pt>
                <c:pt idx="8476">
                  <c:v>37402</c:v>
                </c:pt>
                <c:pt idx="8477">
                  <c:v>37401</c:v>
                </c:pt>
                <c:pt idx="8478">
                  <c:v>37400</c:v>
                </c:pt>
                <c:pt idx="8479">
                  <c:v>37399</c:v>
                </c:pt>
                <c:pt idx="8480">
                  <c:v>37398</c:v>
                </c:pt>
                <c:pt idx="8481">
                  <c:v>37397</c:v>
                </c:pt>
                <c:pt idx="8482">
                  <c:v>37396</c:v>
                </c:pt>
                <c:pt idx="8483">
                  <c:v>37395</c:v>
                </c:pt>
                <c:pt idx="8484">
                  <c:v>37394</c:v>
                </c:pt>
                <c:pt idx="8485">
                  <c:v>37393</c:v>
                </c:pt>
                <c:pt idx="8486">
                  <c:v>37392</c:v>
                </c:pt>
                <c:pt idx="8487">
                  <c:v>37391</c:v>
                </c:pt>
                <c:pt idx="8488">
                  <c:v>37390</c:v>
                </c:pt>
                <c:pt idx="8489">
                  <c:v>37389</c:v>
                </c:pt>
                <c:pt idx="8490">
                  <c:v>37388</c:v>
                </c:pt>
                <c:pt idx="8491">
                  <c:v>37387</c:v>
                </c:pt>
                <c:pt idx="8492">
                  <c:v>37386</c:v>
                </c:pt>
                <c:pt idx="8493">
                  <c:v>37385</c:v>
                </c:pt>
                <c:pt idx="8494">
                  <c:v>37384</c:v>
                </c:pt>
                <c:pt idx="8495">
                  <c:v>37383</c:v>
                </c:pt>
                <c:pt idx="8496">
                  <c:v>37382</c:v>
                </c:pt>
                <c:pt idx="8497">
                  <c:v>37381</c:v>
                </c:pt>
                <c:pt idx="8498">
                  <c:v>37380</c:v>
                </c:pt>
                <c:pt idx="8499">
                  <c:v>37379</c:v>
                </c:pt>
                <c:pt idx="8500">
                  <c:v>37378</c:v>
                </c:pt>
                <c:pt idx="8501">
                  <c:v>37377</c:v>
                </c:pt>
                <c:pt idx="8502">
                  <c:v>37376</c:v>
                </c:pt>
                <c:pt idx="8503">
                  <c:v>37375</c:v>
                </c:pt>
                <c:pt idx="8504">
                  <c:v>37374</c:v>
                </c:pt>
                <c:pt idx="8505">
                  <c:v>37373</c:v>
                </c:pt>
                <c:pt idx="8506">
                  <c:v>37372</c:v>
                </c:pt>
                <c:pt idx="8507">
                  <c:v>37371</c:v>
                </c:pt>
                <c:pt idx="8508">
                  <c:v>37370</c:v>
                </c:pt>
                <c:pt idx="8509">
                  <c:v>37369</c:v>
                </c:pt>
                <c:pt idx="8510">
                  <c:v>37368</c:v>
                </c:pt>
                <c:pt idx="8511">
                  <c:v>37367</c:v>
                </c:pt>
                <c:pt idx="8512">
                  <c:v>37366</c:v>
                </c:pt>
                <c:pt idx="8513">
                  <c:v>37365</c:v>
                </c:pt>
                <c:pt idx="8514">
                  <c:v>37364</c:v>
                </c:pt>
                <c:pt idx="8515">
                  <c:v>37363</c:v>
                </c:pt>
                <c:pt idx="8516">
                  <c:v>37362</c:v>
                </c:pt>
                <c:pt idx="8517">
                  <c:v>37361</c:v>
                </c:pt>
                <c:pt idx="8518">
                  <c:v>37360</c:v>
                </c:pt>
                <c:pt idx="8519">
                  <c:v>37359</c:v>
                </c:pt>
                <c:pt idx="8520">
                  <c:v>37358</c:v>
                </c:pt>
                <c:pt idx="8521">
                  <c:v>37357</c:v>
                </c:pt>
                <c:pt idx="8522">
                  <c:v>37356</c:v>
                </c:pt>
                <c:pt idx="8523">
                  <c:v>37355</c:v>
                </c:pt>
                <c:pt idx="8524">
                  <c:v>37354</c:v>
                </c:pt>
                <c:pt idx="8525">
                  <c:v>37353</c:v>
                </c:pt>
                <c:pt idx="8526">
                  <c:v>37352</c:v>
                </c:pt>
                <c:pt idx="8527">
                  <c:v>37351</c:v>
                </c:pt>
                <c:pt idx="8528">
                  <c:v>37350</c:v>
                </c:pt>
                <c:pt idx="8529">
                  <c:v>37349</c:v>
                </c:pt>
                <c:pt idx="8530">
                  <c:v>37348</c:v>
                </c:pt>
                <c:pt idx="8531">
                  <c:v>37347</c:v>
                </c:pt>
                <c:pt idx="8532">
                  <c:v>37346</c:v>
                </c:pt>
                <c:pt idx="8533">
                  <c:v>37345</c:v>
                </c:pt>
                <c:pt idx="8534">
                  <c:v>37344</c:v>
                </c:pt>
                <c:pt idx="8535">
                  <c:v>37343</c:v>
                </c:pt>
                <c:pt idx="8536">
                  <c:v>37342</c:v>
                </c:pt>
                <c:pt idx="8537">
                  <c:v>37341</c:v>
                </c:pt>
                <c:pt idx="8538">
                  <c:v>37340</c:v>
                </c:pt>
                <c:pt idx="8539">
                  <c:v>37339</c:v>
                </c:pt>
                <c:pt idx="8540">
                  <c:v>37338</c:v>
                </c:pt>
                <c:pt idx="8541">
                  <c:v>37337</c:v>
                </c:pt>
                <c:pt idx="8542">
                  <c:v>37336</c:v>
                </c:pt>
                <c:pt idx="8543">
                  <c:v>37335</c:v>
                </c:pt>
                <c:pt idx="8544">
                  <c:v>37334</c:v>
                </c:pt>
                <c:pt idx="8545">
                  <c:v>37333</c:v>
                </c:pt>
                <c:pt idx="8546">
                  <c:v>37332</c:v>
                </c:pt>
                <c:pt idx="8547">
                  <c:v>37331</c:v>
                </c:pt>
                <c:pt idx="8548">
                  <c:v>37330</c:v>
                </c:pt>
                <c:pt idx="8549">
                  <c:v>37329</c:v>
                </c:pt>
                <c:pt idx="8550">
                  <c:v>37328</c:v>
                </c:pt>
                <c:pt idx="8551">
                  <c:v>37327</c:v>
                </c:pt>
                <c:pt idx="8552">
                  <c:v>37326</c:v>
                </c:pt>
                <c:pt idx="8553">
                  <c:v>37325</c:v>
                </c:pt>
                <c:pt idx="8554">
                  <c:v>37324</c:v>
                </c:pt>
                <c:pt idx="8555">
                  <c:v>37323</c:v>
                </c:pt>
                <c:pt idx="8556">
                  <c:v>37322</c:v>
                </c:pt>
                <c:pt idx="8557">
                  <c:v>37321</c:v>
                </c:pt>
                <c:pt idx="8558">
                  <c:v>37320</c:v>
                </c:pt>
                <c:pt idx="8559">
                  <c:v>37319</c:v>
                </c:pt>
                <c:pt idx="8560">
                  <c:v>37318</c:v>
                </c:pt>
                <c:pt idx="8561">
                  <c:v>37317</c:v>
                </c:pt>
                <c:pt idx="8562">
                  <c:v>37316</c:v>
                </c:pt>
                <c:pt idx="8563">
                  <c:v>37315</c:v>
                </c:pt>
                <c:pt idx="8564">
                  <c:v>37314</c:v>
                </c:pt>
                <c:pt idx="8565">
                  <c:v>37313</c:v>
                </c:pt>
                <c:pt idx="8566">
                  <c:v>37312</c:v>
                </c:pt>
                <c:pt idx="8567">
                  <c:v>37311</c:v>
                </c:pt>
                <c:pt idx="8568">
                  <c:v>37310</c:v>
                </c:pt>
                <c:pt idx="8569">
                  <c:v>37309</c:v>
                </c:pt>
                <c:pt idx="8570">
                  <c:v>37308</c:v>
                </c:pt>
                <c:pt idx="8571">
                  <c:v>37307</c:v>
                </c:pt>
                <c:pt idx="8572">
                  <c:v>37306</c:v>
                </c:pt>
                <c:pt idx="8573">
                  <c:v>37305</c:v>
                </c:pt>
                <c:pt idx="8574">
                  <c:v>37304</c:v>
                </c:pt>
                <c:pt idx="8575">
                  <c:v>37303</c:v>
                </c:pt>
                <c:pt idx="8576">
                  <c:v>37302</c:v>
                </c:pt>
                <c:pt idx="8577">
                  <c:v>37301</c:v>
                </c:pt>
                <c:pt idx="8578">
                  <c:v>37300</c:v>
                </c:pt>
                <c:pt idx="8579">
                  <c:v>37299</c:v>
                </c:pt>
                <c:pt idx="8580">
                  <c:v>37298</c:v>
                </c:pt>
                <c:pt idx="8581">
                  <c:v>37297</c:v>
                </c:pt>
                <c:pt idx="8582">
                  <c:v>37296</c:v>
                </c:pt>
                <c:pt idx="8583">
                  <c:v>37295</c:v>
                </c:pt>
                <c:pt idx="8584">
                  <c:v>37294</c:v>
                </c:pt>
                <c:pt idx="8585">
                  <c:v>37293</c:v>
                </c:pt>
                <c:pt idx="8586">
                  <c:v>37292</c:v>
                </c:pt>
                <c:pt idx="8587">
                  <c:v>37291</c:v>
                </c:pt>
                <c:pt idx="8588">
                  <c:v>37290</c:v>
                </c:pt>
                <c:pt idx="8589">
                  <c:v>37289</c:v>
                </c:pt>
                <c:pt idx="8590">
                  <c:v>37288</c:v>
                </c:pt>
                <c:pt idx="8591">
                  <c:v>37287</c:v>
                </c:pt>
                <c:pt idx="8592">
                  <c:v>37286</c:v>
                </c:pt>
                <c:pt idx="8593">
                  <c:v>37285</c:v>
                </c:pt>
                <c:pt idx="8594">
                  <c:v>37284</c:v>
                </c:pt>
                <c:pt idx="8595">
                  <c:v>37283</c:v>
                </c:pt>
                <c:pt idx="8596">
                  <c:v>37282</c:v>
                </c:pt>
                <c:pt idx="8597">
                  <c:v>37281</c:v>
                </c:pt>
                <c:pt idx="8598">
                  <c:v>37280</c:v>
                </c:pt>
                <c:pt idx="8599">
                  <c:v>37279</c:v>
                </c:pt>
                <c:pt idx="8600">
                  <c:v>37278</c:v>
                </c:pt>
                <c:pt idx="8601">
                  <c:v>37277</c:v>
                </c:pt>
                <c:pt idx="8602">
                  <c:v>37276</c:v>
                </c:pt>
                <c:pt idx="8603">
                  <c:v>37275</c:v>
                </c:pt>
                <c:pt idx="8604">
                  <c:v>37274</c:v>
                </c:pt>
                <c:pt idx="8605">
                  <c:v>37273</c:v>
                </c:pt>
                <c:pt idx="8606">
                  <c:v>37272</c:v>
                </c:pt>
                <c:pt idx="8607">
                  <c:v>37271</c:v>
                </c:pt>
                <c:pt idx="8608">
                  <c:v>37270</c:v>
                </c:pt>
                <c:pt idx="8609">
                  <c:v>37269</c:v>
                </c:pt>
                <c:pt idx="8610">
                  <c:v>37268</c:v>
                </c:pt>
                <c:pt idx="8611">
                  <c:v>37267</c:v>
                </c:pt>
                <c:pt idx="8612">
                  <c:v>37266</c:v>
                </c:pt>
                <c:pt idx="8613">
                  <c:v>37265</c:v>
                </c:pt>
                <c:pt idx="8614">
                  <c:v>37264</c:v>
                </c:pt>
                <c:pt idx="8615">
                  <c:v>37263</c:v>
                </c:pt>
                <c:pt idx="8616">
                  <c:v>37262</c:v>
                </c:pt>
                <c:pt idx="8617">
                  <c:v>37261</c:v>
                </c:pt>
                <c:pt idx="8618">
                  <c:v>37260</c:v>
                </c:pt>
                <c:pt idx="8619">
                  <c:v>37259</c:v>
                </c:pt>
                <c:pt idx="8620">
                  <c:v>37258</c:v>
                </c:pt>
                <c:pt idx="8621">
                  <c:v>37257</c:v>
                </c:pt>
                <c:pt idx="8622">
                  <c:v>37256</c:v>
                </c:pt>
                <c:pt idx="8623">
                  <c:v>37255</c:v>
                </c:pt>
                <c:pt idx="8624">
                  <c:v>37254</c:v>
                </c:pt>
                <c:pt idx="8625">
                  <c:v>37253</c:v>
                </c:pt>
                <c:pt idx="8626">
                  <c:v>37252</c:v>
                </c:pt>
                <c:pt idx="8627">
                  <c:v>37251</c:v>
                </c:pt>
                <c:pt idx="8628">
                  <c:v>37250</c:v>
                </c:pt>
                <c:pt idx="8629">
                  <c:v>37249</c:v>
                </c:pt>
                <c:pt idx="8630">
                  <c:v>37248</c:v>
                </c:pt>
                <c:pt idx="8631">
                  <c:v>37247</c:v>
                </c:pt>
                <c:pt idx="8632">
                  <c:v>37246</c:v>
                </c:pt>
                <c:pt idx="8633">
                  <c:v>37245</c:v>
                </c:pt>
                <c:pt idx="8634">
                  <c:v>37244</c:v>
                </c:pt>
                <c:pt idx="8635">
                  <c:v>37243</c:v>
                </c:pt>
                <c:pt idx="8636">
                  <c:v>37242</c:v>
                </c:pt>
                <c:pt idx="8637">
                  <c:v>37241</c:v>
                </c:pt>
                <c:pt idx="8638">
                  <c:v>37240</c:v>
                </c:pt>
                <c:pt idx="8639">
                  <c:v>37239</c:v>
                </c:pt>
                <c:pt idx="8640">
                  <c:v>37238</c:v>
                </c:pt>
                <c:pt idx="8641">
                  <c:v>37237</c:v>
                </c:pt>
                <c:pt idx="8642">
                  <c:v>37236</c:v>
                </c:pt>
                <c:pt idx="8643">
                  <c:v>37235</c:v>
                </c:pt>
                <c:pt idx="8644">
                  <c:v>37234</c:v>
                </c:pt>
                <c:pt idx="8645">
                  <c:v>37233</c:v>
                </c:pt>
                <c:pt idx="8646">
                  <c:v>37232</c:v>
                </c:pt>
                <c:pt idx="8647">
                  <c:v>37231</c:v>
                </c:pt>
                <c:pt idx="8648">
                  <c:v>37230</c:v>
                </c:pt>
                <c:pt idx="8649">
                  <c:v>37229</c:v>
                </c:pt>
                <c:pt idx="8650">
                  <c:v>37228</c:v>
                </c:pt>
                <c:pt idx="8651">
                  <c:v>37227</c:v>
                </c:pt>
                <c:pt idx="8652">
                  <c:v>37226</c:v>
                </c:pt>
                <c:pt idx="8653">
                  <c:v>37225</c:v>
                </c:pt>
                <c:pt idx="8654">
                  <c:v>37224</c:v>
                </c:pt>
                <c:pt idx="8655">
                  <c:v>37223</c:v>
                </c:pt>
                <c:pt idx="8656">
                  <c:v>37222</c:v>
                </c:pt>
                <c:pt idx="8657">
                  <c:v>37221</c:v>
                </c:pt>
                <c:pt idx="8658">
                  <c:v>37220</c:v>
                </c:pt>
                <c:pt idx="8659">
                  <c:v>37219</c:v>
                </c:pt>
                <c:pt idx="8660">
                  <c:v>37218</c:v>
                </c:pt>
                <c:pt idx="8661">
                  <c:v>37217</c:v>
                </c:pt>
                <c:pt idx="8662">
                  <c:v>37216</c:v>
                </c:pt>
                <c:pt idx="8663">
                  <c:v>37215</c:v>
                </c:pt>
                <c:pt idx="8664">
                  <c:v>37214</c:v>
                </c:pt>
                <c:pt idx="8665">
                  <c:v>37213</c:v>
                </c:pt>
                <c:pt idx="8666">
                  <c:v>37212</c:v>
                </c:pt>
                <c:pt idx="8667">
                  <c:v>37211</c:v>
                </c:pt>
                <c:pt idx="8668">
                  <c:v>37210</c:v>
                </c:pt>
                <c:pt idx="8669">
                  <c:v>37209</c:v>
                </c:pt>
                <c:pt idx="8670">
                  <c:v>37208</c:v>
                </c:pt>
                <c:pt idx="8671">
                  <c:v>37207</c:v>
                </c:pt>
                <c:pt idx="8672">
                  <c:v>37206</c:v>
                </c:pt>
                <c:pt idx="8673">
                  <c:v>37205</c:v>
                </c:pt>
                <c:pt idx="8674">
                  <c:v>37204</c:v>
                </c:pt>
                <c:pt idx="8675">
                  <c:v>37203</c:v>
                </c:pt>
                <c:pt idx="8676">
                  <c:v>37202</c:v>
                </c:pt>
                <c:pt idx="8677">
                  <c:v>37201</c:v>
                </c:pt>
                <c:pt idx="8678">
                  <c:v>37200</c:v>
                </c:pt>
                <c:pt idx="8679">
                  <c:v>37199</c:v>
                </c:pt>
                <c:pt idx="8680">
                  <c:v>37198</c:v>
                </c:pt>
                <c:pt idx="8681">
                  <c:v>37197</c:v>
                </c:pt>
                <c:pt idx="8682">
                  <c:v>37196</c:v>
                </c:pt>
                <c:pt idx="8683">
                  <c:v>37195</c:v>
                </c:pt>
                <c:pt idx="8684">
                  <c:v>37194</c:v>
                </c:pt>
                <c:pt idx="8685">
                  <c:v>37193</c:v>
                </c:pt>
                <c:pt idx="8686">
                  <c:v>37192</c:v>
                </c:pt>
                <c:pt idx="8687">
                  <c:v>37191</c:v>
                </c:pt>
                <c:pt idx="8688">
                  <c:v>37190</c:v>
                </c:pt>
                <c:pt idx="8689">
                  <c:v>37189</c:v>
                </c:pt>
                <c:pt idx="8690">
                  <c:v>37188</c:v>
                </c:pt>
                <c:pt idx="8691">
                  <c:v>37187</c:v>
                </c:pt>
                <c:pt idx="8692">
                  <c:v>37186</c:v>
                </c:pt>
                <c:pt idx="8693">
                  <c:v>37185</c:v>
                </c:pt>
                <c:pt idx="8694">
                  <c:v>37184</c:v>
                </c:pt>
                <c:pt idx="8695">
                  <c:v>37183</c:v>
                </c:pt>
                <c:pt idx="8696">
                  <c:v>37182</c:v>
                </c:pt>
                <c:pt idx="8697">
                  <c:v>37181</c:v>
                </c:pt>
                <c:pt idx="8698">
                  <c:v>37180</c:v>
                </c:pt>
                <c:pt idx="8699">
                  <c:v>37179</c:v>
                </c:pt>
                <c:pt idx="8700">
                  <c:v>37178</c:v>
                </c:pt>
                <c:pt idx="8701">
                  <c:v>37177</c:v>
                </c:pt>
                <c:pt idx="8702">
                  <c:v>37176</c:v>
                </c:pt>
                <c:pt idx="8703">
                  <c:v>37175</c:v>
                </c:pt>
                <c:pt idx="8704">
                  <c:v>37174</c:v>
                </c:pt>
                <c:pt idx="8705">
                  <c:v>37173</c:v>
                </c:pt>
                <c:pt idx="8706">
                  <c:v>37172</c:v>
                </c:pt>
                <c:pt idx="8707">
                  <c:v>37171</c:v>
                </c:pt>
                <c:pt idx="8708">
                  <c:v>37170</c:v>
                </c:pt>
                <c:pt idx="8709">
                  <c:v>37169</c:v>
                </c:pt>
                <c:pt idx="8710">
                  <c:v>37168</c:v>
                </c:pt>
                <c:pt idx="8711">
                  <c:v>37167</c:v>
                </c:pt>
                <c:pt idx="8712">
                  <c:v>37166</c:v>
                </c:pt>
                <c:pt idx="8713">
                  <c:v>37165</c:v>
                </c:pt>
                <c:pt idx="8714">
                  <c:v>37164</c:v>
                </c:pt>
                <c:pt idx="8715">
                  <c:v>37163</c:v>
                </c:pt>
                <c:pt idx="8716">
                  <c:v>37162</c:v>
                </c:pt>
                <c:pt idx="8717">
                  <c:v>37161</c:v>
                </c:pt>
                <c:pt idx="8718">
                  <c:v>37160</c:v>
                </c:pt>
                <c:pt idx="8719">
                  <c:v>37159</c:v>
                </c:pt>
                <c:pt idx="8720">
                  <c:v>37158</c:v>
                </c:pt>
                <c:pt idx="8721">
                  <c:v>37157</c:v>
                </c:pt>
                <c:pt idx="8722">
                  <c:v>37156</c:v>
                </c:pt>
                <c:pt idx="8723">
                  <c:v>37155</c:v>
                </c:pt>
                <c:pt idx="8724">
                  <c:v>37154</c:v>
                </c:pt>
                <c:pt idx="8725">
                  <c:v>37153</c:v>
                </c:pt>
                <c:pt idx="8726">
                  <c:v>37152</c:v>
                </c:pt>
                <c:pt idx="8727">
                  <c:v>37151</c:v>
                </c:pt>
                <c:pt idx="8728">
                  <c:v>37150</c:v>
                </c:pt>
                <c:pt idx="8729">
                  <c:v>37149</c:v>
                </c:pt>
                <c:pt idx="8730">
                  <c:v>37148</c:v>
                </c:pt>
                <c:pt idx="8731">
                  <c:v>37147</c:v>
                </c:pt>
                <c:pt idx="8732">
                  <c:v>37146</c:v>
                </c:pt>
                <c:pt idx="8733">
                  <c:v>37145</c:v>
                </c:pt>
                <c:pt idx="8734">
                  <c:v>37144</c:v>
                </c:pt>
                <c:pt idx="8735">
                  <c:v>37143</c:v>
                </c:pt>
                <c:pt idx="8736">
                  <c:v>37142</c:v>
                </c:pt>
                <c:pt idx="8737">
                  <c:v>37141</c:v>
                </c:pt>
                <c:pt idx="8738">
                  <c:v>37140</c:v>
                </c:pt>
                <c:pt idx="8739">
                  <c:v>37139</c:v>
                </c:pt>
                <c:pt idx="8740">
                  <c:v>37138</c:v>
                </c:pt>
                <c:pt idx="8741">
                  <c:v>37137</c:v>
                </c:pt>
                <c:pt idx="8742">
                  <c:v>37136</c:v>
                </c:pt>
                <c:pt idx="8743">
                  <c:v>37135</c:v>
                </c:pt>
                <c:pt idx="8744">
                  <c:v>37134</c:v>
                </c:pt>
                <c:pt idx="8745">
                  <c:v>37133</c:v>
                </c:pt>
                <c:pt idx="8746">
                  <c:v>37132</c:v>
                </c:pt>
                <c:pt idx="8747">
                  <c:v>37131</c:v>
                </c:pt>
                <c:pt idx="8748">
                  <c:v>37130</c:v>
                </c:pt>
                <c:pt idx="8749">
                  <c:v>37129</c:v>
                </c:pt>
                <c:pt idx="8750">
                  <c:v>37128</c:v>
                </c:pt>
                <c:pt idx="8751">
                  <c:v>37127</c:v>
                </c:pt>
                <c:pt idx="8752">
                  <c:v>37126</c:v>
                </c:pt>
                <c:pt idx="8753">
                  <c:v>37125</c:v>
                </c:pt>
                <c:pt idx="8754">
                  <c:v>37124</c:v>
                </c:pt>
                <c:pt idx="8755">
                  <c:v>37123</c:v>
                </c:pt>
                <c:pt idx="8756">
                  <c:v>37122</c:v>
                </c:pt>
                <c:pt idx="8757">
                  <c:v>37121</c:v>
                </c:pt>
                <c:pt idx="8758">
                  <c:v>37120</c:v>
                </c:pt>
                <c:pt idx="8759">
                  <c:v>37119</c:v>
                </c:pt>
                <c:pt idx="8760">
                  <c:v>37118</c:v>
                </c:pt>
                <c:pt idx="8761">
                  <c:v>37117</c:v>
                </c:pt>
                <c:pt idx="8762">
                  <c:v>37116</c:v>
                </c:pt>
                <c:pt idx="8763">
                  <c:v>37115</c:v>
                </c:pt>
                <c:pt idx="8764">
                  <c:v>37114</c:v>
                </c:pt>
                <c:pt idx="8765">
                  <c:v>37113</c:v>
                </c:pt>
                <c:pt idx="8766">
                  <c:v>37112</c:v>
                </c:pt>
                <c:pt idx="8767">
                  <c:v>37111</c:v>
                </c:pt>
                <c:pt idx="8768">
                  <c:v>37110</c:v>
                </c:pt>
                <c:pt idx="8769">
                  <c:v>37109</c:v>
                </c:pt>
                <c:pt idx="8770">
                  <c:v>37108</c:v>
                </c:pt>
                <c:pt idx="8771">
                  <c:v>37107</c:v>
                </c:pt>
                <c:pt idx="8772">
                  <c:v>37106</c:v>
                </c:pt>
                <c:pt idx="8773">
                  <c:v>37105</c:v>
                </c:pt>
                <c:pt idx="8774">
                  <c:v>37104</c:v>
                </c:pt>
                <c:pt idx="8775">
                  <c:v>37103</c:v>
                </c:pt>
                <c:pt idx="8776">
                  <c:v>37102</c:v>
                </c:pt>
                <c:pt idx="8777">
                  <c:v>37101</c:v>
                </c:pt>
                <c:pt idx="8778">
                  <c:v>37100</c:v>
                </c:pt>
                <c:pt idx="8779">
                  <c:v>37099</c:v>
                </c:pt>
                <c:pt idx="8780">
                  <c:v>37098</c:v>
                </c:pt>
                <c:pt idx="8781">
                  <c:v>37097</c:v>
                </c:pt>
                <c:pt idx="8782">
                  <c:v>37096</c:v>
                </c:pt>
                <c:pt idx="8783">
                  <c:v>37095</c:v>
                </c:pt>
                <c:pt idx="8784">
                  <c:v>37094</c:v>
                </c:pt>
                <c:pt idx="8785">
                  <c:v>37093</c:v>
                </c:pt>
                <c:pt idx="8786">
                  <c:v>37092</c:v>
                </c:pt>
                <c:pt idx="8787">
                  <c:v>37091</c:v>
                </c:pt>
                <c:pt idx="8788">
                  <c:v>37090</c:v>
                </c:pt>
                <c:pt idx="8789">
                  <c:v>37089</c:v>
                </c:pt>
                <c:pt idx="8790">
                  <c:v>37088</c:v>
                </c:pt>
                <c:pt idx="8791">
                  <c:v>37087</c:v>
                </c:pt>
                <c:pt idx="8792">
                  <c:v>37086</c:v>
                </c:pt>
                <c:pt idx="8793">
                  <c:v>37085</c:v>
                </c:pt>
                <c:pt idx="8794">
                  <c:v>37084</c:v>
                </c:pt>
                <c:pt idx="8795">
                  <c:v>37083</c:v>
                </c:pt>
                <c:pt idx="8796">
                  <c:v>37082</c:v>
                </c:pt>
                <c:pt idx="8797">
                  <c:v>37081</c:v>
                </c:pt>
                <c:pt idx="8798">
                  <c:v>37080</c:v>
                </c:pt>
                <c:pt idx="8799">
                  <c:v>37079</c:v>
                </c:pt>
                <c:pt idx="8800">
                  <c:v>37078</c:v>
                </c:pt>
                <c:pt idx="8801">
                  <c:v>37077</c:v>
                </c:pt>
                <c:pt idx="8802">
                  <c:v>37076</c:v>
                </c:pt>
                <c:pt idx="8803">
                  <c:v>37075</c:v>
                </c:pt>
                <c:pt idx="8804">
                  <c:v>37074</c:v>
                </c:pt>
                <c:pt idx="8805">
                  <c:v>37073</c:v>
                </c:pt>
                <c:pt idx="8806">
                  <c:v>37072</c:v>
                </c:pt>
                <c:pt idx="8807">
                  <c:v>37071</c:v>
                </c:pt>
                <c:pt idx="8808">
                  <c:v>37070</c:v>
                </c:pt>
                <c:pt idx="8809">
                  <c:v>37069</c:v>
                </c:pt>
                <c:pt idx="8810">
                  <c:v>37068</c:v>
                </c:pt>
                <c:pt idx="8811">
                  <c:v>37067</c:v>
                </c:pt>
                <c:pt idx="8812">
                  <c:v>37066</c:v>
                </c:pt>
                <c:pt idx="8813">
                  <c:v>37065</c:v>
                </c:pt>
                <c:pt idx="8814">
                  <c:v>37064</c:v>
                </c:pt>
                <c:pt idx="8815">
                  <c:v>37063</c:v>
                </c:pt>
                <c:pt idx="8816">
                  <c:v>37062</c:v>
                </c:pt>
                <c:pt idx="8817">
                  <c:v>37061</c:v>
                </c:pt>
                <c:pt idx="8818">
                  <c:v>37060</c:v>
                </c:pt>
                <c:pt idx="8819">
                  <c:v>37059</c:v>
                </c:pt>
                <c:pt idx="8820">
                  <c:v>37058</c:v>
                </c:pt>
                <c:pt idx="8821">
                  <c:v>37057</c:v>
                </c:pt>
                <c:pt idx="8822">
                  <c:v>37056</c:v>
                </c:pt>
                <c:pt idx="8823">
                  <c:v>37055</c:v>
                </c:pt>
                <c:pt idx="8824">
                  <c:v>37054</c:v>
                </c:pt>
                <c:pt idx="8825">
                  <c:v>37053</c:v>
                </c:pt>
                <c:pt idx="8826">
                  <c:v>37052</c:v>
                </c:pt>
                <c:pt idx="8827">
                  <c:v>37051</c:v>
                </c:pt>
                <c:pt idx="8828">
                  <c:v>37050</c:v>
                </c:pt>
                <c:pt idx="8829">
                  <c:v>37049</c:v>
                </c:pt>
                <c:pt idx="8830">
                  <c:v>37048</c:v>
                </c:pt>
                <c:pt idx="8831">
                  <c:v>37047</c:v>
                </c:pt>
                <c:pt idx="8832">
                  <c:v>37046</c:v>
                </c:pt>
                <c:pt idx="8833">
                  <c:v>37045</c:v>
                </c:pt>
                <c:pt idx="8834">
                  <c:v>37044</c:v>
                </c:pt>
                <c:pt idx="8835">
                  <c:v>37043</c:v>
                </c:pt>
                <c:pt idx="8836">
                  <c:v>37042</c:v>
                </c:pt>
                <c:pt idx="8837">
                  <c:v>37041</c:v>
                </c:pt>
                <c:pt idx="8838">
                  <c:v>37040</c:v>
                </c:pt>
                <c:pt idx="8839">
                  <c:v>37039</c:v>
                </c:pt>
                <c:pt idx="8840">
                  <c:v>37038</c:v>
                </c:pt>
                <c:pt idx="8841">
                  <c:v>37037</c:v>
                </c:pt>
                <c:pt idx="8842">
                  <c:v>37036</c:v>
                </c:pt>
                <c:pt idx="8843">
                  <c:v>37035</c:v>
                </c:pt>
                <c:pt idx="8844">
                  <c:v>37034</c:v>
                </c:pt>
                <c:pt idx="8845">
                  <c:v>37033</c:v>
                </c:pt>
                <c:pt idx="8846">
                  <c:v>37032</c:v>
                </c:pt>
                <c:pt idx="8847">
                  <c:v>37031</c:v>
                </c:pt>
                <c:pt idx="8848">
                  <c:v>37030</c:v>
                </c:pt>
                <c:pt idx="8849">
                  <c:v>37029</c:v>
                </c:pt>
                <c:pt idx="8850">
                  <c:v>37028</c:v>
                </c:pt>
                <c:pt idx="8851">
                  <c:v>37027</c:v>
                </c:pt>
                <c:pt idx="8852">
                  <c:v>37026</c:v>
                </c:pt>
                <c:pt idx="8853">
                  <c:v>37025</c:v>
                </c:pt>
                <c:pt idx="8854">
                  <c:v>37024</c:v>
                </c:pt>
                <c:pt idx="8855">
                  <c:v>37023</c:v>
                </c:pt>
                <c:pt idx="8856">
                  <c:v>37022</c:v>
                </c:pt>
                <c:pt idx="8857">
                  <c:v>37021</c:v>
                </c:pt>
                <c:pt idx="8858">
                  <c:v>37020</c:v>
                </c:pt>
                <c:pt idx="8859">
                  <c:v>37019</c:v>
                </c:pt>
                <c:pt idx="8860">
                  <c:v>37018</c:v>
                </c:pt>
                <c:pt idx="8861">
                  <c:v>37017</c:v>
                </c:pt>
                <c:pt idx="8862">
                  <c:v>37016</c:v>
                </c:pt>
                <c:pt idx="8863">
                  <c:v>37015</c:v>
                </c:pt>
                <c:pt idx="8864">
                  <c:v>37014</c:v>
                </c:pt>
                <c:pt idx="8865">
                  <c:v>37013</c:v>
                </c:pt>
                <c:pt idx="8866">
                  <c:v>37012</c:v>
                </c:pt>
                <c:pt idx="8867">
                  <c:v>37011</c:v>
                </c:pt>
                <c:pt idx="8868">
                  <c:v>37010</c:v>
                </c:pt>
                <c:pt idx="8869">
                  <c:v>37009</c:v>
                </c:pt>
                <c:pt idx="8870">
                  <c:v>37008</c:v>
                </c:pt>
                <c:pt idx="8871">
                  <c:v>37007</c:v>
                </c:pt>
                <c:pt idx="8872">
                  <c:v>37006</c:v>
                </c:pt>
                <c:pt idx="8873">
                  <c:v>37005</c:v>
                </c:pt>
                <c:pt idx="8874">
                  <c:v>37004</c:v>
                </c:pt>
                <c:pt idx="8875">
                  <c:v>37003</c:v>
                </c:pt>
                <c:pt idx="8876">
                  <c:v>37002</c:v>
                </c:pt>
                <c:pt idx="8877">
                  <c:v>37001</c:v>
                </c:pt>
                <c:pt idx="8878">
                  <c:v>37000</c:v>
                </c:pt>
                <c:pt idx="8879">
                  <c:v>36999</c:v>
                </c:pt>
                <c:pt idx="8880">
                  <c:v>36998</c:v>
                </c:pt>
                <c:pt idx="8881">
                  <c:v>36997</c:v>
                </c:pt>
                <c:pt idx="8882">
                  <c:v>36996</c:v>
                </c:pt>
                <c:pt idx="8883">
                  <c:v>36995</c:v>
                </c:pt>
                <c:pt idx="8884">
                  <c:v>36994</c:v>
                </c:pt>
                <c:pt idx="8885">
                  <c:v>36993</c:v>
                </c:pt>
                <c:pt idx="8886">
                  <c:v>36992</c:v>
                </c:pt>
                <c:pt idx="8887">
                  <c:v>36991</c:v>
                </c:pt>
                <c:pt idx="8888">
                  <c:v>36990</c:v>
                </c:pt>
                <c:pt idx="8889">
                  <c:v>36989</c:v>
                </c:pt>
                <c:pt idx="8890">
                  <c:v>36988</c:v>
                </c:pt>
                <c:pt idx="8891">
                  <c:v>36987</c:v>
                </c:pt>
                <c:pt idx="8892">
                  <c:v>36986</c:v>
                </c:pt>
                <c:pt idx="8893">
                  <c:v>36985</c:v>
                </c:pt>
                <c:pt idx="8894">
                  <c:v>36984</c:v>
                </c:pt>
                <c:pt idx="8895">
                  <c:v>36983</c:v>
                </c:pt>
                <c:pt idx="8896">
                  <c:v>36982</c:v>
                </c:pt>
                <c:pt idx="8897">
                  <c:v>36981</c:v>
                </c:pt>
                <c:pt idx="8898">
                  <c:v>36980</c:v>
                </c:pt>
                <c:pt idx="8899">
                  <c:v>36979</c:v>
                </c:pt>
                <c:pt idx="8900">
                  <c:v>36978</c:v>
                </c:pt>
                <c:pt idx="8901">
                  <c:v>36977</c:v>
                </c:pt>
                <c:pt idx="8902">
                  <c:v>36976</c:v>
                </c:pt>
                <c:pt idx="8903">
                  <c:v>36975</c:v>
                </c:pt>
                <c:pt idx="8904">
                  <c:v>36974</c:v>
                </c:pt>
                <c:pt idx="8905">
                  <c:v>36973</c:v>
                </c:pt>
                <c:pt idx="8906">
                  <c:v>36972</c:v>
                </c:pt>
                <c:pt idx="8907">
                  <c:v>36971</c:v>
                </c:pt>
                <c:pt idx="8908">
                  <c:v>36970</c:v>
                </c:pt>
                <c:pt idx="8909">
                  <c:v>36969</c:v>
                </c:pt>
                <c:pt idx="8910">
                  <c:v>36968</c:v>
                </c:pt>
                <c:pt idx="8911">
                  <c:v>36967</c:v>
                </c:pt>
                <c:pt idx="8912">
                  <c:v>36966</c:v>
                </c:pt>
                <c:pt idx="8913">
                  <c:v>36965</c:v>
                </c:pt>
                <c:pt idx="8914">
                  <c:v>36964</c:v>
                </c:pt>
                <c:pt idx="8915">
                  <c:v>36963</c:v>
                </c:pt>
                <c:pt idx="8916">
                  <c:v>36962</c:v>
                </c:pt>
                <c:pt idx="8917">
                  <c:v>36961</c:v>
                </c:pt>
                <c:pt idx="8918">
                  <c:v>36960</c:v>
                </c:pt>
                <c:pt idx="8919">
                  <c:v>36959</c:v>
                </c:pt>
                <c:pt idx="8920">
                  <c:v>36958</c:v>
                </c:pt>
                <c:pt idx="8921">
                  <c:v>36957</c:v>
                </c:pt>
                <c:pt idx="8922">
                  <c:v>36956</c:v>
                </c:pt>
                <c:pt idx="8923">
                  <c:v>36955</c:v>
                </c:pt>
                <c:pt idx="8924">
                  <c:v>36954</c:v>
                </c:pt>
                <c:pt idx="8925">
                  <c:v>36953</c:v>
                </c:pt>
                <c:pt idx="8926">
                  <c:v>36952</c:v>
                </c:pt>
                <c:pt idx="8927">
                  <c:v>36951</c:v>
                </c:pt>
                <c:pt idx="8928">
                  <c:v>36950</c:v>
                </c:pt>
                <c:pt idx="8929">
                  <c:v>36949</c:v>
                </c:pt>
                <c:pt idx="8930">
                  <c:v>36948</c:v>
                </c:pt>
                <c:pt idx="8931">
                  <c:v>36947</c:v>
                </c:pt>
                <c:pt idx="8932">
                  <c:v>36946</c:v>
                </c:pt>
                <c:pt idx="8933">
                  <c:v>36945</c:v>
                </c:pt>
                <c:pt idx="8934">
                  <c:v>36944</c:v>
                </c:pt>
                <c:pt idx="8935">
                  <c:v>36943</c:v>
                </c:pt>
                <c:pt idx="8936">
                  <c:v>36942</c:v>
                </c:pt>
                <c:pt idx="8937">
                  <c:v>36941</c:v>
                </c:pt>
                <c:pt idx="8938">
                  <c:v>36940</c:v>
                </c:pt>
                <c:pt idx="8939">
                  <c:v>36939</c:v>
                </c:pt>
                <c:pt idx="8940">
                  <c:v>36938</c:v>
                </c:pt>
                <c:pt idx="8941">
                  <c:v>36937</c:v>
                </c:pt>
                <c:pt idx="8942">
                  <c:v>36936</c:v>
                </c:pt>
                <c:pt idx="8943">
                  <c:v>36935</c:v>
                </c:pt>
                <c:pt idx="8944">
                  <c:v>36934</c:v>
                </c:pt>
                <c:pt idx="8945">
                  <c:v>36933</c:v>
                </c:pt>
                <c:pt idx="8946">
                  <c:v>36932</c:v>
                </c:pt>
                <c:pt idx="8947">
                  <c:v>36931</c:v>
                </c:pt>
                <c:pt idx="8948">
                  <c:v>36930</c:v>
                </c:pt>
                <c:pt idx="8949">
                  <c:v>36929</c:v>
                </c:pt>
                <c:pt idx="8950">
                  <c:v>36928</c:v>
                </c:pt>
                <c:pt idx="8951">
                  <c:v>36927</c:v>
                </c:pt>
                <c:pt idx="8952">
                  <c:v>36926</c:v>
                </c:pt>
                <c:pt idx="8953">
                  <c:v>36925</c:v>
                </c:pt>
                <c:pt idx="8954">
                  <c:v>36924</c:v>
                </c:pt>
                <c:pt idx="8955">
                  <c:v>36923</c:v>
                </c:pt>
                <c:pt idx="8956">
                  <c:v>36922</c:v>
                </c:pt>
                <c:pt idx="8957">
                  <c:v>36921</c:v>
                </c:pt>
                <c:pt idx="8958">
                  <c:v>36920</c:v>
                </c:pt>
                <c:pt idx="8959">
                  <c:v>36919</c:v>
                </c:pt>
                <c:pt idx="8960">
                  <c:v>36918</c:v>
                </c:pt>
                <c:pt idx="8961">
                  <c:v>36917</c:v>
                </c:pt>
                <c:pt idx="8962">
                  <c:v>36916</c:v>
                </c:pt>
                <c:pt idx="8963">
                  <c:v>36915</c:v>
                </c:pt>
                <c:pt idx="8964">
                  <c:v>36914</c:v>
                </c:pt>
                <c:pt idx="8965">
                  <c:v>36913</c:v>
                </c:pt>
                <c:pt idx="8966">
                  <c:v>36912</c:v>
                </c:pt>
                <c:pt idx="8967">
                  <c:v>36911</c:v>
                </c:pt>
                <c:pt idx="8968">
                  <c:v>36910</c:v>
                </c:pt>
                <c:pt idx="8969">
                  <c:v>36909</c:v>
                </c:pt>
                <c:pt idx="8970">
                  <c:v>36908</c:v>
                </c:pt>
                <c:pt idx="8971">
                  <c:v>36907</c:v>
                </c:pt>
                <c:pt idx="8972">
                  <c:v>36906</c:v>
                </c:pt>
                <c:pt idx="8973">
                  <c:v>36905</c:v>
                </c:pt>
                <c:pt idx="8974">
                  <c:v>36904</c:v>
                </c:pt>
                <c:pt idx="8975">
                  <c:v>36903</c:v>
                </c:pt>
                <c:pt idx="8976">
                  <c:v>36902</c:v>
                </c:pt>
                <c:pt idx="8977">
                  <c:v>36901</c:v>
                </c:pt>
                <c:pt idx="8978">
                  <c:v>36900</c:v>
                </c:pt>
                <c:pt idx="8979">
                  <c:v>36899</c:v>
                </c:pt>
                <c:pt idx="8980">
                  <c:v>36898</c:v>
                </c:pt>
                <c:pt idx="8981">
                  <c:v>36897</c:v>
                </c:pt>
                <c:pt idx="8982">
                  <c:v>36896</c:v>
                </c:pt>
                <c:pt idx="8983">
                  <c:v>36895</c:v>
                </c:pt>
                <c:pt idx="8984">
                  <c:v>36894</c:v>
                </c:pt>
                <c:pt idx="8985">
                  <c:v>36893</c:v>
                </c:pt>
                <c:pt idx="8986">
                  <c:v>36892</c:v>
                </c:pt>
                <c:pt idx="8987">
                  <c:v>36891</c:v>
                </c:pt>
              </c:numCache>
            </c:numRef>
          </c:cat>
          <c:val>
            <c:numRef>
              <c:f>'FFR, PE인덱스'!$C$2:$C$8989</c:f>
              <c:numCache>
                <c:formatCode>General</c:formatCode>
                <c:ptCount val="8988"/>
                <c:pt idx="41">
                  <c:v>1342.23</c:v>
                </c:pt>
                <c:pt idx="42">
                  <c:v>1342.23</c:v>
                </c:pt>
                <c:pt idx="43">
                  <c:v>1342.23</c:v>
                </c:pt>
                <c:pt idx="44">
                  <c:v>1342.23</c:v>
                </c:pt>
                <c:pt idx="45">
                  <c:v>1342.23</c:v>
                </c:pt>
                <c:pt idx="46">
                  <c:v>1342.23</c:v>
                </c:pt>
                <c:pt idx="47">
                  <c:v>1342.23</c:v>
                </c:pt>
                <c:pt idx="48">
                  <c:v>1342.23</c:v>
                </c:pt>
                <c:pt idx="49">
                  <c:v>1342.23</c:v>
                </c:pt>
                <c:pt idx="50">
                  <c:v>1342.23</c:v>
                </c:pt>
                <c:pt idx="51">
                  <c:v>1342.23</c:v>
                </c:pt>
                <c:pt idx="52">
                  <c:v>1342.23</c:v>
                </c:pt>
                <c:pt idx="53">
                  <c:v>1342.23</c:v>
                </c:pt>
                <c:pt idx="54">
                  <c:v>1342.23</c:v>
                </c:pt>
                <c:pt idx="55">
                  <c:v>1342.23</c:v>
                </c:pt>
                <c:pt idx="56">
                  <c:v>1342.23</c:v>
                </c:pt>
                <c:pt idx="57">
                  <c:v>1342.23</c:v>
                </c:pt>
                <c:pt idx="58">
                  <c:v>1342.23</c:v>
                </c:pt>
                <c:pt idx="59">
                  <c:v>1342.23</c:v>
                </c:pt>
                <c:pt idx="60">
                  <c:v>1342.23</c:v>
                </c:pt>
                <c:pt idx="61">
                  <c:v>1342.23</c:v>
                </c:pt>
                <c:pt idx="62">
                  <c:v>1342.23</c:v>
                </c:pt>
                <c:pt idx="63">
                  <c:v>1342.23</c:v>
                </c:pt>
                <c:pt idx="64">
                  <c:v>1342.23</c:v>
                </c:pt>
                <c:pt idx="65">
                  <c:v>1342.23</c:v>
                </c:pt>
                <c:pt idx="66">
                  <c:v>1342.23</c:v>
                </c:pt>
                <c:pt idx="67">
                  <c:v>1342.23</c:v>
                </c:pt>
                <c:pt idx="68">
                  <c:v>1342.23</c:v>
                </c:pt>
                <c:pt idx="69">
                  <c:v>1342.23</c:v>
                </c:pt>
                <c:pt idx="70">
                  <c:v>1342.23</c:v>
                </c:pt>
                <c:pt idx="71">
                  <c:v>1342.23</c:v>
                </c:pt>
                <c:pt idx="72">
                  <c:v>1342.23</c:v>
                </c:pt>
                <c:pt idx="73">
                  <c:v>1342.23</c:v>
                </c:pt>
                <c:pt idx="74">
                  <c:v>1342.23</c:v>
                </c:pt>
                <c:pt idx="75">
                  <c:v>1342.23</c:v>
                </c:pt>
                <c:pt idx="76">
                  <c:v>1342.23</c:v>
                </c:pt>
                <c:pt idx="77">
                  <c:v>1342.23</c:v>
                </c:pt>
                <c:pt idx="78">
                  <c:v>1342.23</c:v>
                </c:pt>
                <c:pt idx="79">
                  <c:v>1342.23</c:v>
                </c:pt>
                <c:pt idx="80">
                  <c:v>1342.23</c:v>
                </c:pt>
                <c:pt idx="81">
                  <c:v>1342.23</c:v>
                </c:pt>
                <c:pt idx="82">
                  <c:v>1342.23</c:v>
                </c:pt>
                <c:pt idx="83">
                  <c:v>1342.23</c:v>
                </c:pt>
                <c:pt idx="84">
                  <c:v>1342.23</c:v>
                </c:pt>
                <c:pt idx="85">
                  <c:v>1342.23</c:v>
                </c:pt>
                <c:pt idx="86">
                  <c:v>1342.23</c:v>
                </c:pt>
                <c:pt idx="87">
                  <c:v>1342.23</c:v>
                </c:pt>
                <c:pt idx="88">
                  <c:v>1342.23</c:v>
                </c:pt>
                <c:pt idx="89">
                  <c:v>1342.23</c:v>
                </c:pt>
                <c:pt idx="90">
                  <c:v>1342.23</c:v>
                </c:pt>
                <c:pt idx="91">
                  <c:v>1342.23</c:v>
                </c:pt>
                <c:pt idx="92">
                  <c:v>1342.23</c:v>
                </c:pt>
                <c:pt idx="93">
                  <c:v>1342.23</c:v>
                </c:pt>
                <c:pt idx="94">
                  <c:v>1342.23</c:v>
                </c:pt>
                <c:pt idx="95">
                  <c:v>1342.23</c:v>
                </c:pt>
                <c:pt idx="96">
                  <c:v>1342.23</c:v>
                </c:pt>
                <c:pt idx="97">
                  <c:v>1342.23</c:v>
                </c:pt>
                <c:pt idx="98">
                  <c:v>1342.23</c:v>
                </c:pt>
                <c:pt idx="99">
                  <c:v>1342.23</c:v>
                </c:pt>
                <c:pt idx="100">
                  <c:v>1342.23</c:v>
                </c:pt>
                <c:pt idx="101">
                  <c:v>1342.23</c:v>
                </c:pt>
                <c:pt idx="102">
                  <c:v>1342.23</c:v>
                </c:pt>
                <c:pt idx="103">
                  <c:v>1342.23</c:v>
                </c:pt>
                <c:pt idx="104">
                  <c:v>1342.23</c:v>
                </c:pt>
                <c:pt idx="105">
                  <c:v>1342.23</c:v>
                </c:pt>
                <c:pt idx="106">
                  <c:v>1342.23</c:v>
                </c:pt>
                <c:pt idx="107">
                  <c:v>1342.23</c:v>
                </c:pt>
                <c:pt idx="108">
                  <c:v>1342.23</c:v>
                </c:pt>
                <c:pt idx="109">
                  <c:v>1342.23</c:v>
                </c:pt>
                <c:pt idx="110">
                  <c:v>1342.23</c:v>
                </c:pt>
                <c:pt idx="111">
                  <c:v>1342.23</c:v>
                </c:pt>
                <c:pt idx="112">
                  <c:v>1342.23</c:v>
                </c:pt>
                <c:pt idx="113">
                  <c:v>1342.23</c:v>
                </c:pt>
                <c:pt idx="114">
                  <c:v>1342.23</c:v>
                </c:pt>
                <c:pt idx="115">
                  <c:v>1342.23</c:v>
                </c:pt>
                <c:pt idx="116">
                  <c:v>1342.23</c:v>
                </c:pt>
                <c:pt idx="117">
                  <c:v>1342.23</c:v>
                </c:pt>
                <c:pt idx="118">
                  <c:v>1342.23</c:v>
                </c:pt>
                <c:pt idx="119">
                  <c:v>1342.23</c:v>
                </c:pt>
                <c:pt idx="120">
                  <c:v>1342.23</c:v>
                </c:pt>
                <c:pt idx="121">
                  <c:v>1342.23</c:v>
                </c:pt>
                <c:pt idx="122">
                  <c:v>1342.23</c:v>
                </c:pt>
                <c:pt idx="123">
                  <c:v>1342.23</c:v>
                </c:pt>
                <c:pt idx="124">
                  <c:v>1342.23</c:v>
                </c:pt>
                <c:pt idx="125">
                  <c:v>1342.23</c:v>
                </c:pt>
                <c:pt idx="126">
                  <c:v>1342.23</c:v>
                </c:pt>
                <c:pt idx="127">
                  <c:v>1342.23</c:v>
                </c:pt>
                <c:pt idx="128">
                  <c:v>1342.23</c:v>
                </c:pt>
                <c:pt idx="129">
                  <c:v>1342.23</c:v>
                </c:pt>
                <c:pt idx="130">
                  <c:v>1342.23</c:v>
                </c:pt>
                <c:pt idx="131">
                  <c:v>1342.23</c:v>
                </c:pt>
                <c:pt idx="132">
                  <c:v>1328.16</c:v>
                </c:pt>
                <c:pt idx="133">
                  <c:v>1328.16</c:v>
                </c:pt>
                <c:pt idx="134">
                  <c:v>1328.16</c:v>
                </c:pt>
                <c:pt idx="135">
                  <c:v>1328.16</c:v>
                </c:pt>
                <c:pt idx="136">
                  <c:v>1328.16</c:v>
                </c:pt>
                <c:pt idx="137">
                  <c:v>1328.16</c:v>
                </c:pt>
                <c:pt idx="138">
                  <c:v>1328.16</c:v>
                </c:pt>
                <c:pt idx="139">
                  <c:v>1328.16</c:v>
                </c:pt>
                <c:pt idx="140">
                  <c:v>1328.16</c:v>
                </c:pt>
                <c:pt idx="141">
                  <c:v>1328.16</c:v>
                </c:pt>
                <c:pt idx="142">
                  <c:v>1328.16</c:v>
                </c:pt>
                <c:pt idx="143">
                  <c:v>1328.16</c:v>
                </c:pt>
                <c:pt idx="144">
                  <c:v>1328.16</c:v>
                </c:pt>
                <c:pt idx="145">
                  <c:v>1328.16</c:v>
                </c:pt>
                <c:pt idx="146">
                  <c:v>1328.16</c:v>
                </c:pt>
                <c:pt idx="147">
                  <c:v>1328.16</c:v>
                </c:pt>
                <c:pt idx="148">
                  <c:v>1328.16</c:v>
                </c:pt>
                <c:pt idx="149">
                  <c:v>1328.16</c:v>
                </c:pt>
                <c:pt idx="150">
                  <c:v>1328.16</c:v>
                </c:pt>
                <c:pt idx="151">
                  <c:v>1328.16</c:v>
                </c:pt>
                <c:pt idx="152">
                  <c:v>1328.16</c:v>
                </c:pt>
                <c:pt idx="153">
                  <c:v>1328.16</c:v>
                </c:pt>
                <c:pt idx="154">
                  <c:v>1328.16</c:v>
                </c:pt>
                <c:pt idx="155">
                  <c:v>1328.16</c:v>
                </c:pt>
                <c:pt idx="156">
                  <c:v>1328.16</c:v>
                </c:pt>
                <c:pt idx="157">
                  <c:v>1328.16</c:v>
                </c:pt>
                <c:pt idx="158">
                  <c:v>1328.16</c:v>
                </c:pt>
                <c:pt idx="159">
                  <c:v>1328.16</c:v>
                </c:pt>
                <c:pt idx="160">
                  <c:v>1328.16</c:v>
                </c:pt>
                <c:pt idx="161">
                  <c:v>1328.16</c:v>
                </c:pt>
                <c:pt idx="162">
                  <c:v>1328.16</c:v>
                </c:pt>
                <c:pt idx="163">
                  <c:v>1328.16</c:v>
                </c:pt>
                <c:pt idx="164">
                  <c:v>1328.16</c:v>
                </c:pt>
                <c:pt idx="165">
                  <c:v>1328.16</c:v>
                </c:pt>
                <c:pt idx="166">
                  <c:v>1328.16</c:v>
                </c:pt>
                <c:pt idx="167">
                  <c:v>1328.16</c:v>
                </c:pt>
                <c:pt idx="168">
                  <c:v>1328.16</c:v>
                </c:pt>
                <c:pt idx="169">
                  <c:v>1328.16</c:v>
                </c:pt>
                <c:pt idx="170">
                  <c:v>1328.16</c:v>
                </c:pt>
                <c:pt idx="171">
                  <c:v>1328.16</c:v>
                </c:pt>
                <c:pt idx="172">
                  <c:v>1328.16</c:v>
                </c:pt>
                <c:pt idx="173">
                  <c:v>1328.16</c:v>
                </c:pt>
                <c:pt idx="174">
                  <c:v>1328.16</c:v>
                </c:pt>
                <c:pt idx="175">
                  <c:v>1328.16</c:v>
                </c:pt>
                <c:pt idx="176">
                  <c:v>1328.16</c:v>
                </c:pt>
                <c:pt idx="177">
                  <c:v>1328.16</c:v>
                </c:pt>
                <c:pt idx="178">
                  <c:v>1328.16</c:v>
                </c:pt>
                <c:pt idx="179">
                  <c:v>1328.16</c:v>
                </c:pt>
                <c:pt idx="180">
                  <c:v>1328.16</c:v>
                </c:pt>
                <c:pt idx="181">
                  <c:v>1328.16</c:v>
                </c:pt>
                <c:pt idx="182">
                  <c:v>1328.16</c:v>
                </c:pt>
                <c:pt idx="183">
                  <c:v>1328.16</c:v>
                </c:pt>
                <c:pt idx="184">
                  <c:v>1328.16</c:v>
                </c:pt>
                <c:pt idx="185">
                  <c:v>1328.16</c:v>
                </c:pt>
                <c:pt idx="186">
                  <c:v>1328.16</c:v>
                </c:pt>
                <c:pt idx="187">
                  <c:v>1328.16</c:v>
                </c:pt>
                <c:pt idx="188">
                  <c:v>1328.16</c:v>
                </c:pt>
                <c:pt idx="189">
                  <c:v>1328.16</c:v>
                </c:pt>
                <c:pt idx="190">
                  <c:v>1328.16</c:v>
                </c:pt>
                <c:pt idx="191">
                  <c:v>1328.16</c:v>
                </c:pt>
                <c:pt idx="192">
                  <c:v>1328.16</c:v>
                </c:pt>
                <c:pt idx="193">
                  <c:v>1328.16</c:v>
                </c:pt>
                <c:pt idx="194">
                  <c:v>1328.16</c:v>
                </c:pt>
                <c:pt idx="195">
                  <c:v>1328.16</c:v>
                </c:pt>
                <c:pt idx="196">
                  <c:v>1328.16</c:v>
                </c:pt>
                <c:pt idx="197">
                  <c:v>1328.16</c:v>
                </c:pt>
                <c:pt idx="198">
                  <c:v>1328.16</c:v>
                </c:pt>
                <c:pt idx="199">
                  <c:v>1328.16</c:v>
                </c:pt>
                <c:pt idx="200">
                  <c:v>1328.16</c:v>
                </c:pt>
                <c:pt idx="201">
                  <c:v>1328.16</c:v>
                </c:pt>
                <c:pt idx="202">
                  <c:v>1328.16</c:v>
                </c:pt>
                <c:pt idx="203">
                  <c:v>1328.16</c:v>
                </c:pt>
                <c:pt idx="204">
                  <c:v>1328.16</c:v>
                </c:pt>
                <c:pt idx="205">
                  <c:v>1328.16</c:v>
                </c:pt>
                <c:pt idx="206">
                  <c:v>1328.16</c:v>
                </c:pt>
                <c:pt idx="207">
                  <c:v>1328.16</c:v>
                </c:pt>
                <c:pt idx="208">
                  <c:v>1328.16</c:v>
                </c:pt>
                <c:pt idx="209">
                  <c:v>1328.16</c:v>
                </c:pt>
                <c:pt idx="210">
                  <c:v>1328.16</c:v>
                </c:pt>
                <c:pt idx="211">
                  <c:v>1328.16</c:v>
                </c:pt>
                <c:pt idx="212">
                  <c:v>1328.16</c:v>
                </c:pt>
                <c:pt idx="213">
                  <c:v>1328.16</c:v>
                </c:pt>
                <c:pt idx="214">
                  <c:v>1328.16</c:v>
                </c:pt>
                <c:pt idx="215">
                  <c:v>1328.16</c:v>
                </c:pt>
                <c:pt idx="216">
                  <c:v>1328.16</c:v>
                </c:pt>
                <c:pt idx="217">
                  <c:v>1328.16</c:v>
                </c:pt>
                <c:pt idx="218">
                  <c:v>1328.16</c:v>
                </c:pt>
                <c:pt idx="219">
                  <c:v>1328.16</c:v>
                </c:pt>
                <c:pt idx="220">
                  <c:v>1328.16</c:v>
                </c:pt>
                <c:pt idx="221">
                  <c:v>1328.16</c:v>
                </c:pt>
                <c:pt idx="222">
                  <c:v>1295.76</c:v>
                </c:pt>
                <c:pt idx="223">
                  <c:v>1295.76</c:v>
                </c:pt>
                <c:pt idx="224">
                  <c:v>1295.76</c:v>
                </c:pt>
                <c:pt idx="225">
                  <c:v>1295.76</c:v>
                </c:pt>
                <c:pt idx="226">
                  <c:v>1295.76</c:v>
                </c:pt>
                <c:pt idx="227">
                  <c:v>1295.76</c:v>
                </c:pt>
                <c:pt idx="228">
                  <c:v>1295.76</c:v>
                </c:pt>
                <c:pt idx="229">
                  <c:v>1295.76</c:v>
                </c:pt>
                <c:pt idx="230">
                  <c:v>1295.76</c:v>
                </c:pt>
                <c:pt idx="231">
                  <c:v>1295.76</c:v>
                </c:pt>
                <c:pt idx="232">
                  <c:v>1295.76</c:v>
                </c:pt>
                <c:pt idx="233">
                  <c:v>1295.76</c:v>
                </c:pt>
                <c:pt idx="234">
                  <c:v>1295.76</c:v>
                </c:pt>
                <c:pt idx="235">
                  <c:v>1295.76</c:v>
                </c:pt>
                <c:pt idx="236">
                  <c:v>1295.76</c:v>
                </c:pt>
                <c:pt idx="237">
                  <c:v>1295.76</c:v>
                </c:pt>
                <c:pt idx="238">
                  <c:v>1295.76</c:v>
                </c:pt>
                <c:pt idx="239">
                  <c:v>1295.76</c:v>
                </c:pt>
                <c:pt idx="240">
                  <c:v>1295.76</c:v>
                </c:pt>
                <c:pt idx="241">
                  <c:v>1295.76</c:v>
                </c:pt>
                <c:pt idx="242">
                  <c:v>1295.76</c:v>
                </c:pt>
                <c:pt idx="243">
                  <c:v>1295.76</c:v>
                </c:pt>
                <c:pt idx="244">
                  <c:v>1295.76</c:v>
                </c:pt>
                <c:pt idx="245">
                  <c:v>1295.76</c:v>
                </c:pt>
                <c:pt idx="246">
                  <c:v>1295.76</c:v>
                </c:pt>
                <c:pt idx="247">
                  <c:v>1295.76</c:v>
                </c:pt>
                <c:pt idx="248">
                  <c:v>1295.76</c:v>
                </c:pt>
                <c:pt idx="249">
                  <c:v>1295.76</c:v>
                </c:pt>
                <c:pt idx="250">
                  <c:v>1295.76</c:v>
                </c:pt>
                <c:pt idx="251">
                  <c:v>1295.76</c:v>
                </c:pt>
                <c:pt idx="252">
                  <c:v>1295.76</c:v>
                </c:pt>
                <c:pt idx="253">
                  <c:v>1295.76</c:v>
                </c:pt>
                <c:pt idx="254">
                  <c:v>1295.76</c:v>
                </c:pt>
                <c:pt idx="255">
                  <c:v>1295.76</c:v>
                </c:pt>
                <c:pt idx="256">
                  <c:v>1295.76</c:v>
                </c:pt>
                <c:pt idx="257">
                  <c:v>1295.76</c:v>
                </c:pt>
                <c:pt idx="258">
                  <c:v>1295.76</c:v>
                </c:pt>
                <c:pt idx="259">
                  <c:v>1295.76</c:v>
                </c:pt>
                <c:pt idx="260">
                  <c:v>1295.76</c:v>
                </c:pt>
                <c:pt idx="261">
                  <c:v>1295.76</c:v>
                </c:pt>
                <c:pt idx="262">
                  <c:v>1295.76</c:v>
                </c:pt>
                <c:pt idx="263">
                  <c:v>1295.76</c:v>
                </c:pt>
                <c:pt idx="264">
                  <c:v>1295.76</c:v>
                </c:pt>
                <c:pt idx="265">
                  <c:v>1295.76</c:v>
                </c:pt>
                <c:pt idx="266">
                  <c:v>1295.76</c:v>
                </c:pt>
                <c:pt idx="267">
                  <c:v>1295.76</c:v>
                </c:pt>
                <c:pt idx="268">
                  <c:v>1295.76</c:v>
                </c:pt>
                <c:pt idx="269">
                  <c:v>1295.76</c:v>
                </c:pt>
                <c:pt idx="270">
                  <c:v>1295.76</c:v>
                </c:pt>
                <c:pt idx="271">
                  <c:v>1295.76</c:v>
                </c:pt>
                <c:pt idx="272">
                  <c:v>1295.76</c:v>
                </c:pt>
                <c:pt idx="273">
                  <c:v>1295.76</c:v>
                </c:pt>
                <c:pt idx="274">
                  <c:v>1295.76</c:v>
                </c:pt>
                <c:pt idx="275">
                  <c:v>1295.76</c:v>
                </c:pt>
                <c:pt idx="276">
                  <c:v>1295.76</c:v>
                </c:pt>
                <c:pt idx="277">
                  <c:v>1295.76</c:v>
                </c:pt>
                <c:pt idx="278">
                  <c:v>1295.76</c:v>
                </c:pt>
                <c:pt idx="279">
                  <c:v>1295.76</c:v>
                </c:pt>
                <c:pt idx="280">
                  <c:v>1295.76</c:v>
                </c:pt>
                <c:pt idx="281">
                  <c:v>1295.76</c:v>
                </c:pt>
                <c:pt idx="282">
                  <c:v>1295.76</c:v>
                </c:pt>
                <c:pt idx="283">
                  <c:v>1295.76</c:v>
                </c:pt>
                <c:pt idx="284">
                  <c:v>1295.76</c:v>
                </c:pt>
                <c:pt idx="285">
                  <c:v>1295.76</c:v>
                </c:pt>
                <c:pt idx="286">
                  <c:v>1295.76</c:v>
                </c:pt>
                <c:pt idx="287">
                  <c:v>1295.76</c:v>
                </c:pt>
                <c:pt idx="288">
                  <c:v>1295.76</c:v>
                </c:pt>
                <c:pt idx="289">
                  <c:v>1295.76</c:v>
                </c:pt>
                <c:pt idx="290">
                  <c:v>1295.76</c:v>
                </c:pt>
                <c:pt idx="291">
                  <c:v>1295.76</c:v>
                </c:pt>
                <c:pt idx="292">
                  <c:v>1295.76</c:v>
                </c:pt>
                <c:pt idx="293">
                  <c:v>1295.76</c:v>
                </c:pt>
                <c:pt idx="294">
                  <c:v>1295.76</c:v>
                </c:pt>
                <c:pt idx="295">
                  <c:v>1295.76</c:v>
                </c:pt>
                <c:pt idx="296">
                  <c:v>1295.76</c:v>
                </c:pt>
                <c:pt idx="297">
                  <c:v>1295.76</c:v>
                </c:pt>
                <c:pt idx="298">
                  <c:v>1295.76</c:v>
                </c:pt>
                <c:pt idx="299">
                  <c:v>1295.76</c:v>
                </c:pt>
                <c:pt idx="300">
                  <c:v>1295.76</c:v>
                </c:pt>
                <c:pt idx="301">
                  <c:v>1295.76</c:v>
                </c:pt>
                <c:pt idx="302">
                  <c:v>1295.76</c:v>
                </c:pt>
                <c:pt idx="303">
                  <c:v>1295.76</c:v>
                </c:pt>
                <c:pt idx="304">
                  <c:v>1295.76</c:v>
                </c:pt>
                <c:pt idx="305">
                  <c:v>1295.76</c:v>
                </c:pt>
                <c:pt idx="306">
                  <c:v>1295.76</c:v>
                </c:pt>
                <c:pt idx="307">
                  <c:v>1295.76</c:v>
                </c:pt>
                <c:pt idx="308">
                  <c:v>1295.76</c:v>
                </c:pt>
                <c:pt idx="309">
                  <c:v>1295.76</c:v>
                </c:pt>
                <c:pt idx="310">
                  <c:v>1295.76</c:v>
                </c:pt>
                <c:pt idx="311">
                  <c:v>1295.76</c:v>
                </c:pt>
                <c:pt idx="312">
                  <c:v>1295.76</c:v>
                </c:pt>
                <c:pt idx="313">
                  <c:v>1295.76</c:v>
                </c:pt>
                <c:pt idx="314">
                  <c:v>1274.93</c:v>
                </c:pt>
                <c:pt idx="315">
                  <c:v>1274.93</c:v>
                </c:pt>
                <c:pt idx="316">
                  <c:v>1274.93</c:v>
                </c:pt>
                <c:pt idx="317">
                  <c:v>1274.93</c:v>
                </c:pt>
                <c:pt idx="318">
                  <c:v>1274.93</c:v>
                </c:pt>
                <c:pt idx="319">
                  <c:v>1274.93</c:v>
                </c:pt>
                <c:pt idx="320">
                  <c:v>1274.93</c:v>
                </c:pt>
                <c:pt idx="321">
                  <c:v>1274.93</c:v>
                </c:pt>
                <c:pt idx="322">
                  <c:v>1274.93</c:v>
                </c:pt>
                <c:pt idx="323">
                  <c:v>1274.93</c:v>
                </c:pt>
                <c:pt idx="324">
                  <c:v>1274.93</c:v>
                </c:pt>
                <c:pt idx="325">
                  <c:v>1274.93</c:v>
                </c:pt>
                <c:pt idx="326">
                  <c:v>1274.93</c:v>
                </c:pt>
                <c:pt idx="327">
                  <c:v>1274.93</c:v>
                </c:pt>
                <c:pt idx="328">
                  <c:v>1274.93</c:v>
                </c:pt>
                <c:pt idx="329">
                  <c:v>1274.93</c:v>
                </c:pt>
                <c:pt idx="330">
                  <c:v>1274.93</c:v>
                </c:pt>
                <c:pt idx="331">
                  <c:v>1274.93</c:v>
                </c:pt>
                <c:pt idx="332">
                  <c:v>1274.93</c:v>
                </c:pt>
                <c:pt idx="333">
                  <c:v>1274.93</c:v>
                </c:pt>
                <c:pt idx="334">
                  <c:v>1274.93</c:v>
                </c:pt>
                <c:pt idx="335">
                  <c:v>1274.93</c:v>
                </c:pt>
                <c:pt idx="336">
                  <c:v>1274.93</c:v>
                </c:pt>
                <c:pt idx="337">
                  <c:v>1274.93</c:v>
                </c:pt>
                <c:pt idx="338">
                  <c:v>1274.93</c:v>
                </c:pt>
                <c:pt idx="339">
                  <c:v>1274.93</c:v>
                </c:pt>
                <c:pt idx="340">
                  <c:v>1274.93</c:v>
                </c:pt>
                <c:pt idx="341">
                  <c:v>1274.93</c:v>
                </c:pt>
                <c:pt idx="342">
                  <c:v>1274.93</c:v>
                </c:pt>
                <c:pt idx="343">
                  <c:v>1274.93</c:v>
                </c:pt>
                <c:pt idx="344">
                  <c:v>1274.93</c:v>
                </c:pt>
                <c:pt idx="345">
                  <c:v>1274.93</c:v>
                </c:pt>
                <c:pt idx="346">
                  <c:v>1274.93</c:v>
                </c:pt>
                <c:pt idx="347">
                  <c:v>1274.93</c:v>
                </c:pt>
                <c:pt idx="348">
                  <c:v>1274.93</c:v>
                </c:pt>
                <c:pt idx="349">
                  <c:v>1274.93</c:v>
                </c:pt>
                <c:pt idx="350">
                  <c:v>1274.93</c:v>
                </c:pt>
                <c:pt idx="351">
                  <c:v>1274.93</c:v>
                </c:pt>
                <c:pt idx="352">
                  <c:v>1274.93</c:v>
                </c:pt>
                <c:pt idx="353">
                  <c:v>1274.93</c:v>
                </c:pt>
                <c:pt idx="354">
                  <c:v>1274.93</c:v>
                </c:pt>
                <c:pt idx="355">
                  <c:v>1274.93</c:v>
                </c:pt>
                <c:pt idx="356">
                  <c:v>1274.93</c:v>
                </c:pt>
                <c:pt idx="357">
                  <c:v>1274.93</c:v>
                </c:pt>
                <c:pt idx="358">
                  <c:v>1274.93</c:v>
                </c:pt>
                <c:pt idx="359">
                  <c:v>1274.93</c:v>
                </c:pt>
                <c:pt idx="360">
                  <c:v>1274.93</c:v>
                </c:pt>
                <c:pt idx="361">
                  <c:v>1274.93</c:v>
                </c:pt>
                <c:pt idx="362">
                  <c:v>1274.93</c:v>
                </c:pt>
                <c:pt idx="363">
                  <c:v>1274.93</c:v>
                </c:pt>
                <c:pt idx="364">
                  <c:v>1274.93</c:v>
                </c:pt>
                <c:pt idx="365">
                  <c:v>1274.93</c:v>
                </c:pt>
                <c:pt idx="366">
                  <c:v>1274.93</c:v>
                </c:pt>
                <c:pt idx="367">
                  <c:v>1274.93</c:v>
                </c:pt>
                <c:pt idx="368">
                  <c:v>1274.93</c:v>
                </c:pt>
                <c:pt idx="369">
                  <c:v>1274.93</c:v>
                </c:pt>
                <c:pt idx="370">
                  <c:v>1274.93</c:v>
                </c:pt>
                <c:pt idx="371">
                  <c:v>1274.93</c:v>
                </c:pt>
                <c:pt idx="372">
                  <c:v>1274.93</c:v>
                </c:pt>
                <c:pt idx="373">
                  <c:v>1274.93</c:v>
                </c:pt>
                <c:pt idx="374">
                  <c:v>1274.93</c:v>
                </c:pt>
                <c:pt idx="375">
                  <c:v>1274.93</c:v>
                </c:pt>
                <c:pt idx="376">
                  <c:v>1274.93</c:v>
                </c:pt>
                <c:pt idx="377">
                  <c:v>1274.93</c:v>
                </c:pt>
                <c:pt idx="378">
                  <c:v>1274.93</c:v>
                </c:pt>
                <c:pt idx="379">
                  <c:v>1274.93</c:v>
                </c:pt>
                <c:pt idx="380">
                  <c:v>1274.93</c:v>
                </c:pt>
                <c:pt idx="381">
                  <c:v>1274.93</c:v>
                </c:pt>
                <c:pt idx="382">
                  <c:v>1274.93</c:v>
                </c:pt>
                <c:pt idx="383">
                  <c:v>1274.93</c:v>
                </c:pt>
                <c:pt idx="384">
                  <c:v>1274.93</c:v>
                </c:pt>
                <c:pt idx="385">
                  <c:v>1274.93</c:v>
                </c:pt>
                <c:pt idx="386">
                  <c:v>1274.93</c:v>
                </c:pt>
                <c:pt idx="387">
                  <c:v>1274.93</c:v>
                </c:pt>
                <c:pt idx="388">
                  <c:v>1274.93</c:v>
                </c:pt>
                <c:pt idx="389">
                  <c:v>1274.93</c:v>
                </c:pt>
                <c:pt idx="390">
                  <c:v>1274.93</c:v>
                </c:pt>
                <c:pt idx="391">
                  <c:v>1274.93</c:v>
                </c:pt>
                <c:pt idx="392">
                  <c:v>1274.93</c:v>
                </c:pt>
                <c:pt idx="393">
                  <c:v>1274.93</c:v>
                </c:pt>
                <c:pt idx="394">
                  <c:v>1274.93</c:v>
                </c:pt>
                <c:pt idx="395">
                  <c:v>1274.93</c:v>
                </c:pt>
                <c:pt idx="396">
                  <c:v>1274.93</c:v>
                </c:pt>
                <c:pt idx="397">
                  <c:v>1274.93</c:v>
                </c:pt>
                <c:pt idx="398">
                  <c:v>1274.93</c:v>
                </c:pt>
                <c:pt idx="399">
                  <c:v>1274.93</c:v>
                </c:pt>
                <c:pt idx="400">
                  <c:v>1274.93</c:v>
                </c:pt>
                <c:pt idx="401">
                  <c:v>1274.93</c:v>
                </c:pt>
                <c:pt idx="402">
                  <c:v>1274.93</c:v>
                </c:pt>
                <c:pt idx="403">
                  <c:v>1274.93</c:v>
                </c:pt>
                <c:pt idx="404">
                  <c:v>1274.93</c:v>
                </c:pt>
                <c:pt idx="405">
                  <c:v>1274.93</c:v>
                </c:pt>
                <c:pt idx="406">
                  <c:v>1257.8</c:v>
                </c:pt>
                <c:pt idx="407">
                  <c:v>1257.8</c:v>
                </c:pt>
                <c:pt idx="408">
                  <c:v>1257.8</c:v>
                </c:pt>
                <c:pt idx="409">
                  <c:v>1257.8</c:v>
                </c:pt>
                <c:pt idx="410">
                  <c:v>1257.8</c:v>
                </c:pt>
                <c:pt idx="411">
                  <c:v>1257.8</c:v>
                </c:pt>
                <c:pt idx="412">
                  <c:v>1257.8</c:v>
                </c:pt>
                <c:pt idx="413">
                  <c:v>1257.8</c:v>
                </c:pt>
                <c:pt idx="414">
                  <c:v>1257.8</c:v>
                </c:pt>
                <c:pt idx="415">
                  <c:v>1257.8</c:v>
                </c:pt>
                <c:pt idx="416">
                  <c:v>1257.8</c:v>
                </c:pt>
                <c:pt idx="417">
                  <c:v>1257.8</c:v>
                </c:pt>
                <c:pt idx="418">
                  <c:v>1257.8</c:v>
                </c:pt>
                <c:pt idx="419">
                  <c:v>1257.8</c:v>
                </c:pt>
                <c:pt idx="420">
                  <c:v>1257.8</c:v>
                </c:pt>
                <c:pt idx="421">
                  <c:v>1257.8</c:v>
                </c:pt>
                <c:pt idx="422">
                  <c:v>1257.8</c:v>
                </c:pt>
                <c:pt idx="423">
                  <c:v>1257.8</c:v>
                </c:pt>
                <c:pt idx="424">
                  <c:v>1257.8</c:v>
                </c:pt>
                <c:pt idx="425">
                  <c:v>1257.8</c:v>
                </c:pt>
                <c:pt idx="426">
                  <c:v>1257.8</c:v>
                </c:pt>
                <c:pt idx="427">
                  <c:v>1257.8</c:v>
                </c:pt>
                <c:pt idx="428">
                  <c:v>1257.8</c:v>
                </c:pt>
                <c:pt idx="429">
                  <c:v>1257.8</c:v>
                </c:pt>
                <c:pt idx="430">
                  <c:v>1257.8</c:v>
                </c:pt>
                <c:pt idx="431">
                  <c:v>1257.8</c:v>
                </c:pt>
                <c:pt idx="432">
                  <c:v>1257.8</c:v>
                </c:pt>
                <c:pt idx="433">
                  <c:v>1257.8</c:v>
                </c:pt>
                <c:pt idx="434">
                  <c:v>1257.8</c:v>
                </c:pt>
                <c:pt idx="435">
                  <c:v>1257.8</c:v>
                </c:pt>
                <c:pt idx="436">
                  <c:v>1257.8</c:v>
                </c:pt>
                <c:pt idx="437">
                  <c:v>1257.8</c:v>
                </c:pt>
                <c:pt idx="438">
                  <c:v>1257.8</c:v>
                </c:pt>
                <c:pt idx="439">
                  <c:v>1257.8</c:v>
                </c:pt>
                <c:pt idx="440">
                  <c:v>1257.8</c:v>
                </c:pt>
                <c:pt idx="441">
                  <c:v>1257.8</c:v>
                </c:pt>
                <c:pt idx="442">
                  <c:v>1257.8</c:v>
                </c:pt>
                <c:pt idx="443">
                  <c:v>1257.8</c:v>
                </c:pt>
                <c:pt idx="444">
                  <c:v>1257.8</c:v>
                </c:pt>
                <c:pt idx="445">
                  <c:v>1257.8</c:v>
                </c:pt>
                <c:pt idx="446">
                  <c:v>1257.8</c:v>
                </c:pt>
                <c:pt idx="447">
                  <c:v>1257.8</c:v>
                </c:pt>
                <c:pt idx="448">
                  <c:v>1257.8</c:v>
                </c:pt>
                <c:pt idx="449">
                  <c:v>1257.8</c:v>
                </c:pt>
                <c:pt idx="450">
                  <c:v>1257.8</c:v>
                </c:pt>
                <c:pt idx="451">
                  <c:v>1257.8</c:v>
                </c:pt>
                <c:pt idx="452">
                  <c:v>1257.8</c:v>
                </c:pt>
                <c:pt idx="453">
                  <c:v>1257.8</c:v>
                </c:pt>
                <c:pt idx="454">
                  <c:v>1257.8</c:v>
                </c:pt>
                <c:pt idx="455">
                  <c:v>1257.8</c:v>
                </c:pt>
                <c:pt idx="456">
                  <c:v>1257.8</c:v>
                </c:pt>
                <c:pt idx="457">
                  <c:v>1257.8</c:v>
                </c:pt>
                <c:pt idx="458">
                  <c:v>1257.8</c:v>
                </c:pt>
                <c:pt idx="459">
                  <c:v>1257.8</c:v>
                </c:pt>
                <c:pt idx="460">
                  <c:v>1257.8</c:v>
                </c:pt>
                <c:pt idx="461">
                  <c:v>1257.8</c:v>
                </c:pt>
                <c:pt idx="462">
                  <c:v>1257.8</c:v>
                </c:pt>
                <c:pt idx="463">
                  <c:v>1257.8</c:v>
                </c:pt>
                <c:pt idx="464">
                  <c:v>1257.8</c:v>
                </c:pt>
                <c:pt idx="465">
                  <c:v>1257.8</c:v>
                </c:pt>
                <c:pt idx="466">
                  <c:v>1257.8</c:v>
                </c:pt>
                <c:pt idx="467">
                  <c:v>1257.8</c:v>
                </c:pt>
                <c:pt idx="468">
                  <c:v>1257.8</c:v>
                </c:pt>
                <c:pt idx="469">
                  <c:v>1257.8</c:v>
                </c:pt>
                <c:pt idx="470">
                  <c:v>1257.8</c:v>
                </c:pt>
                <c:pt idx="471">
                  <c:v>1257.8</c:v>
                </c:pt>
                <c:pt idx="472">
                  <c:v>1257.8</c:v>
                </c:pt>
                <c:pt idx="473">
                  <c:v>1257.8</c:v>
                </c:pt>
                <c:pt idx="474">
                  <c:v>1257.8</c:v>
                </c:pt>
                <c:pt idx="475">
                  <c:v>1257.8</c:v>
                </c:pt>
                <c:pt idx="476">
                  <c:v>1257.8</c:v>
                </c:pt>
                <c:pt idx="477">
                  <c:v>1257.8</c:v>
                </c:pt>
                <c:pt idx="478">
                  <c:v>1257.8</c:v>
                </c:pt>
                <c:pt idx="479">
                  <c:v>1257.8</c:v>
                </c:pt>
                <c:pt idx="480">
                  <c:v>1257.8</c:v>
                </c:pt>
                <c:pt idx="481">
                  <c:v>1257.8</c:v>
                </c:pt>
                <c:pt idx="482">
                  <c:v>1257.8</c:v>
                </c:pt>
                <c:pt idx="483">
                  <c:v>1257.8</c:v>
                </c:pt>
                <c:pt idx="484">
                  <c:v>1257.8</c:v>
                </c:pt>
                <c:pt idx="485">
                  <c:v>1257.8</c:v>
                </c:pt>
                <c:pt idx="486">
                  <c:v>1257.8</c:v>
                </c:pt>
                <c:pt idx="487">
                  <c:v>1257.8</c:v>
                </c:pt>
                <c:pt idx="488">
                  <c:v>1257.8</c:v>
                </c:pt>
                <c:pt idx="489">
                  <c:v>1257.8</c:v>
                </c:pt>
                <c:pt idx="490">
                  <c:v>1257.8</c:v>
                </c:pt>
                <c:pt idx="491">
                  <c:v>1257.8</c:v>
                </c:pt>
                <c:pt idx="492">
                  <c:v>1257.8</c:v>
                </c:pt>
                <c:pt idx="493">
                  <c:v>1257.8</c:v>
                </c:pt>
                <c:pt idx="494">
                  <c:v>1257.8</c:v>
                </c:pt>
                <c:pt idx="495">
                  <c:v>1257.8</c:v>
                </c:pt>
                <c:pt idx="496">
                  <c:v>1257.8</c:v>
                </c:pt>
                <c:pt idx="497">
                  <c:v>1240.07</c:v>
                </c:pt>
                <c:pt idx="498">
                  <c:v>1240.07</c:v>
                </c:pt>
                <c:pt idx="499">
                  <c:v>1240.07</c:v>
                </c:pt>
                <c:pt idx="500">
                  <c:v>1240.07</c:v>
                </c:pt>
                <c:pt idx="501">
                  <c:v>1240.07</c:v>
                </c:pt>
                <c:pt idx="502">
                  <c:v>1240.07</c:v>
                </c:pt>
                <c:pt idx="503">
                  <c:v>1240.07</c:v>
                </c:pt>
                <c:pt idx="504">
                  <c:v>1240.07</c:v>
                </c:pt>
                <c:pt idx="505">
                  <c:v>1240.07</c:v>
                </c:pt>
                <c:pt idx="506">
                  <c:v>1240.07</c:v>
                </c:pt>
                <c:pt idx="507">
                  <c:v>1240.07</c:v>
                </c:pt>
                <c:pt idx="508">
                  <c:v>1240.07</c:v>
                </c:pt>
                <c:pt idx="509">
                  <c:v>1240.07</c:v>
                </c:pt>
                <c:pt idx="510">
                  <c:v>1240.07</c:v>
                </c:pt>
                <c:pt idx="511">
                  <c:v>1240.07</c:v>
                </c:pt>
                <c:pt idx="512">
                  <c:v>1240.07</c:v>
                </c:pt>
                <c:pt idx="513">
                  <c:v>1240.07</c:v>
                </c:pt>
                <c:pt idx="514">
                  <c:v>1240.07</c:v>
                </c:pt>
                <c:pt idx="515">
                  <c:v>1240.07</c:v>
                </c:pt>
                <c:pt idx="516">
                  <c:v>1240.07</c:v>
                </c:pt>
                <c:pt idx="517">
                  <c:v>1240.07</c:v>
                </c:pt>
                <c:pt idx="518">
                  <c:v>1240.07</c:v>
                </c:pt>
                <c:pt idx="519">
                  <c:v>1240.07</c:v>
                </c:pt>
                <c:pt idx="520">
                  <c:v>1240.07</c:v>
                </c:pt>
                <c:pt idx="521">
                  <c:v>1240.07</c:v>
                </c:pt>
                <c:pt idx="522">
                  <c:v>1240.07</c:v>
                </c:pt>
                <c:pt idx="523">
                  <c:v>1240.07</c:v>
                </c:pt>
                <c:pt idx="524">
                  <c:v>1240.07</c:v>
                </c:pt>
                <c:pt idx="525">
                  <c:v>1240.07</c:v>
                </c:pt>
                <c:pt idx="526">
                  <c:v>1240.07</c:v>
                </c:pt>
                <c:pt idx="527">
                  <c:v>1240.07</c:v>
                </c:pt>
                <c:pt idx="528">
                  <c:v>1240.07</c:v>
                </c:pt>
                <c:pt idx="529">
                  <c:v>1240.07</c:v>
                </c:pt>
                <c:pt idx="530">
                  <c:v>1240.07</c:v>
                </c:pt>
                <c:pt idx="531">
                  <c:v>1240.07</c:v>
                </c:pt>
                <c:pt idx="532">
                  <c:v>1240.07</c:v>
                </c:pt>
                <c:pt idx="533">
                  <c:v>1240.07</c:v>
                </c:pt>
                <c:pt idx="534">
                  <c:v>1240.07</c:v>
                </c:pt>
                <c:pt idx="535">
                  <c:v>1240.07</c:v>
                </c:pt>
                <c:pt idx="536">
                  <c:v>1240.07</c:v>
                </c:pt>
                <c:pt idx="537">
                  <c:v>1240.07</c:v>
                </c:pt>
                <c:pt idx="538">
                  <c:v>1240.07</c:v>
                </c:pt>
                <c:pt idx="539">
                  <c:v>1240.07</c:v>
                </c:pt>
                <c:pt idx="540">
                  <c:v>1240.07</c:v>
                </c:pt>
                <c:pt idx="541">
                  <c:v>1240.07</c:v>
                </c:pt>
                <c:pt idx="542">
                  <c:v>1240.07</c:v>
                </c:pt>
                <c:pt idx="543">
                  <c:v>1240.07</c:v>
                </c:pt>
                <c:pt idx="544">
                  <c:v>1240.07</c:v>
                </c:pt>
                <c:pt idx="545">
                  <c:v>1240.07</c:v>
                </c:pt>
                <c:pt idx="546">
                  <c:v>1240.07</c:v>
                </c:pt>
                <c:pt idx="547">
                  <c:v>1240.07</c:v>
                </c:pt>
                <c:pt idx="548">
                  <c:v>1240.07</c:v>
                </c:pt>
                <c:pt idx="549">
                  <c:v>1240.07</c:v>
                </c:pt>
                <c:pt idx="550">
                  <c:v>1240.07</c:v>
                </c:pt>
                <c:pt idx="551">
                  <c:v>1240.07</c:v>
                </c:pt>
                <c:pt idx="552">
                  <c:v>1240.07</c:v>
                </c:pt>
                <c:pt idx="553">
                  <c:v>1240.07</c:v>
                </c:pt>
                <c:pt idx="554">
                  <c:v>1240.07</c:v>
                </c:pt>
                <c:pt idx="555">
                  <c:v>1240.07</c:v>
                </c:pt>
                <c:pt idx="556">
                  <c:v>1240.07</c:v>
                </c:pt>
                <c:pt idx="557">
                  <c:v>1240.07</c:v>
                </c:pt>
                <c:pt idx="558">
                  <c:v>1240.07</c:v>
                </c:pt>
                <c:pt idx="559">
                  <c:v>1240.07</c:v>
                </c:pt>
                <c:pt idx="560">
                  <c:v>1240.07</c:v>
                </c:pt>
                <c:pt idx="561">
                  <c:v>1240.07</c:v>
                </c:pt>
                <c:pt idx="562">
                  <c:v>1240.07</c:v>
                </c:pt>
                <c:pt idx="563">
                  <c:v>1240.07</c:v>
                </c:pt>
                <c:pt idx="564">
                  <c:v>1240.07</c:v>
                </c:pt>
                <c:pt idx="565">
                  <c:v>1240.07</c:v>
                </c:pt>
                <c:pt idx="566">
                  <c:v>1240.07</c:v>
                </c:pt>
                <c:pt idx="567">
                  <c:v>1240.07</c:v>
                </c:pt>
                <c:pt idx="568">
                  <c:v>1240.07</c:v>
                </c:pt>
                <c:pt idx="569">
                  <c:v>1240.07</c:v>
                </c:pt>
                <c:pt idx="570">
                  <c:v>1240.07</c:v>
                </c:pt>
                <c:pt idx="571">
                  <c:v>1240.07</c:v>
                </c:pt>
                <c:pt idx="572">
                  <c:v>1240.07</c:v>
                </c:pt>
                <c:pt idx="573">
                  <c:v>1240.07</c:v>
                </c:pt>
                <c:pt idx="574">
                  <c:v>1240.07</c:v>
                </c:pt>
                <c:pt idx="575">
                  <c:v>1240.07</c:v>
                </c:pt>
                <c:pt idx="576">
                  <c:v>1240.07</c:v>
                </c:pt>
                <c:pt idx="577">
                  <c:v>1240.07</c:v>
                </c:pt>
                <c:pt idx="578">
                  <c:v>1240.07</c:v>
                </c:pt>
                <c:pt idx="579">
                  <c:v>1240.07</c:v>
                </c:pt>
                <c:pt idx="580">
                  <c:v>1240.07</c:v>
                </c:pt>
                <c:pt idx="581">
                  <c:v>1240.07</c:v>
                </c:pt>
                <c:pt idx="582">
                  <c:v>1240.07</c:v>
                </c:pt>
                <c:pt idx="583">
                  <c:v>1240.07</c:v>
                </c:pt>
                <c:pt idx="584">
                  <c:v>1240.07</c:v>
                </c:pt>
                <c:pt idx="585">
                  <c:v>1240.07</c:v>
                </c:pt>
                <c:pt idx="586">
                  <c:v>1240.07</c:v>
                </c:pt>
                <c:pt idx="587">
                  <c:v>1240.07</c:v>
                </c:pt>
                <c:pt idx="588">
                  <c:v>1217.74</c:v>
                </c:pt>
                <c:pt idx="589">
                  <c:v>1217.74</c:v>
                </c:pt>
                <c:pt idx="590">
                  <c:v>1217.74</c:v>
                </c:pt>
                <c:pt idx="591">
                  <c:v>1217.74</c:v>
                </c:pt>
                <c:pt idx="592">
                  <c:v>1217.74</c:v>
                </c:pt>
                <c:pt idx="593">
                  <c:v>1217.74</c:v>
                </c:pt>
                <c:pt idx="594">
                  <c:v>1217.74</c:v>
                </c:pt>
                <c:pt idx="595">
                  <c:v>1217.74</c:v>
                </c:pt>
                <c:pt idx="596">
                  <c:v>1217.74</c:v>
                </c:pt>
                <c:pt idx="597">
                  <c:v>1217.74</c:v>
                </c:pt>
                <c:pt idx="598">
                  <c:v>1217.74</c:v>
                </c:pt>
                <c:pt idx="599">
                  <c:v>1217.74</c:v>
                </c:pt>
                <c:pt idx="600">
                  <c:v>1217.74</c:v>
                </c:pt>
                <c:pt idx="601">
                  <c:v>1217.74</c:v>
                </c:pt>
                <c:pt idx="602">
                  <c:v>1217.74</c:v>
                </c:pt>
                <c:pt idx="603">
                  <c:v>1217.74</c:v>
                </c:pt>
                <c:pt idx="604">
                  <c:v>1217.74</c:v>
                </c:pt>
                <c:pt idx="605">
                  <c:v>1217.74</c:v>
                </c:pt>
                <c:pt idx="606">
                  <c:v>1217.74</c:v>
                </c:pt>
                <c:pt idx="607">
                  <c:v>1217.74</c:v>
                </c:pt>
                <c:pt idx="608">
                  <c:v>1217.74</c:v>
                </c:pt>
                <c:pt idx="609">
                  <c:v>1217.74</c:v>
                </c:pt>
                <c:pt idx="610">
                  <c:v>1217.74</c:v>
                </c:pt>
                <c:pt idx="611">
                  <c:v>1217.74</c:v>
                </c:pt>
                <c:pt idx="612">
                  <c:v>1217.74</c:v>
                </c:pt>
                <c:pt idx="613">
                  <c:v>1217.74</c:v>
                </c:pt>
                <c:pt idx="614">
                  <c:v>1217.74</c:v>
                </c:pt>
                <c:pt idx="615">
                  <c:v>1217.74</c:v>
                </c:pt>
                <c:pt idx="616">
                  <c:v>1217.74</c:v>
                </c:pt>
                <c:pt idx="617">
                  <c:v>1217.74</c:v>
                </c:pt>
                <c:pt idx="618">
                  <c:v>1217.74</c:v>
                </c:pt>
                <c:pt idx="619">
                  <c:v>1217.74</c:v>
                </c:pt>
                <c:pt idx="620">
                  <c:v>1217.74</c:v>
                </c:pt>
                <c:pt idx="621">
                  <c:v>1217.74</c:v>
                </c:pt>
                <c:pt idx="622">
                  <c:v>1217.74</c:v>
                </c:pt>
                <c:pt idx="623">
                  <c:v>1217.74</c:v>
                </c:pt>
                <c:pt idx="624">
                  <c:v>1217.74</c:v>
                </c:pt>
                <c:pt idx="625">
                  <c:v>1217.74</c:v>
                </c:pt>
                <c:pt idx="626">
                  <c:v>1217.74</c:v>
                </c:pt>
                <c:pt idx="627">
                  <c:v>1217.74</c:v>
                </c:pt>
                <c:pt idx="628">
                  <c:v>1217.74</c:v>
                </c:pt>
                <c:pt idx="629">
                  <c:v>1217.74</c:v>
                </c:pt>
                <c:pt idx="630">
                  <c:v>1217.74</c:v>
                </c:pt>
                <c:pt idx="631">
                  <c:v>1217.74</c:v>
                </c:pt>
                <c:pt idx="632">
                  <c:v>1217.74</c:v>
                </c:pt>
                <c:pt idx="633">
                  <c:v>1217.74</c:v>
                </c:pt>
                <c:pt idx="634">
                  <c:v>1217.74</c:v>
                </c:pt>
                <c:pt idx="635">
                  <c:v>1217.74</c:v>
                </c:pt>
                <c:pt idx="636">
                  <c:v>1217.74</c:v>
                </c:pt>
                <c:pt idx="637">
                  <c:v>1217.74</c:v>
                </c:pt>
                <c:pt idx="638">
                  <c:v>1217.74</c:v>
                </c:pt>
                <c:pt idx="639">
                  <c:v>1217.74</c:v>
                </c:pt>
                <c:pt idx="640">
                  <c:v>1217.74</c:v>
                </c:pt>
                <c:pt idx="641">
                  <c:v>1217.74</c:v>
                </c:pt>
                <c:pt idx="642">
                  <c:v>1217.74</c:v>
                </c:pt>
                <c:pt idx="643">
                  <c:v>1217.74</c:v>
                </c:pt>
                <c:pt idx="644">
                  <c:v>1217.74</c:v>
                </c:pt>
                <c:pt idx="645">
                  <c:v>1217.74</c:v>
                </c:pt>
                <c:pt idx="646">
                  <c:v>1217.74</c:v>
                </c:pt>
                <c:pt idx="647">
                  <c:v>1217.74</c:v>
                </c:pt>
                <c:pt idx="648">
                  <c:v>1217.74</c:v>
                </c:pt>
                <c:pt idx="649">
                  <c:v>1217.74</c:v>
                </c:pt>
                <c:pt idx="650">
                  <c:v>1217.74</c:v>
                </c:pt>
                <c:pt idx="651">
                  <c:v>1217.74</c:v>
                </c:pt>
                <c:pt idx="652">
                  <c:v>1217.74</c:v>
                </c:pt>
                <c:pt idx="653">
                  <c:v>1217.74</c:v>
                </c:pt>
                <c:pt idx="654">
                  <c:v>1217.74</c:v>
                </c:pt>
                <c:pt idx="655">
                  <c:v>1217.74</c:v>
                </c:pt>
                <c:pt idx="656">
                  <c:v>1217.74</c:v>
                </c:pt>
                <c:pt idx="657">
                  <c:v>1217.74</c:v>
                </c:pt>
                <c:pt idx="658">
                  <c:v>1217.74</c:v>
                </c:pt>
                <c:pt idx="659">
                  <c:v>1217.74</c:v>
                </c:pt>
                <c:pt idx="660">
                  <c:v>1217.74</c:v>
                </c:pt>
                <c:pt idx="661">
                  <c:v>1217.74</c:v>
                </c:pt>
                <c:pt idx="662">
                  <c:v>1217.74</c:v>
                </c:pt>
                <c:pt idx="663">
                  <c:v>1217.74</c:v>
                </c:pt>
                <c:pt idx="664">
                  <c:v>1217.74</c:v>
                </c:pt>
                <c:pt idx="665">
                  <c:v>1217.74</c:v>
                </c:pt>
                <c:pt idx="666">
                  <c:v>1217.74</c:v>
                </c:pt>
                <c:pt idx="667">
                  <c:v>1217.74</c:v>
                </c:pt>
                <c:pt idx="668">
                  <c:v>1217.74</c:v>
                </c:pt>
                <c:pt idx="669">
                  <c:v>1217.74</c:v>
                </c:pt>
                <c:pt idx="670">
                  <c:v>1217.74</c:v>
                </c:pt>
                <c:pt idx="671">
                  <c:v>1217.74</c:v>
                </c:pt>
                <c:pt idx="672">
                  <c:v>1217.74</c:v>
                </c:pt>
                <c:pt idx="673">
                  <c:v>1217.74</c:v>
                </c:pt>
                <c:pt idx="674">
                  <c:v>1217.74</c:v>
                </c:pt>
                <c:pt idx="675">
                  <c:v>1217.74</c:v>
                </c:pt>
                <c:pt idx="676">
                  <c:v>1217.74</c:v>
                </c:pt>
                <c:pt idx="677">
                  <c:v>1217.74</c:v>
                </c:pt>
                <c:pt idx="678">
                  <c:v>1217.74</c:v>
                </c:pt>
                <c:pt idx="679">
                  <c:v>1217.74</c:v>
                </c:pt>
                <c:pt idx="680">
                  <c:v>1204.71</c:v>
                </c:pt>
                <c:pt idx="681">
                  <c:v>1204.71</c:v>
                </c:pt>
                <c:pt idx="682">
                  <c:v>1204.71</c:v>
                </c:pt>
                <c:pt idx="683">
                  <c:v>1204.71</c:v>
                </c:pt>
                <c:pt idx="684">
                  <c:v>1204.71</c:v>
                </c:pt>
                <c:pt idx="685">
                  <c:v>1204.71</c:v>
                </c:pt>
                <c:pt idx="686">
                  <c:v>1204.71</c:v>
                </c:pt>
                <c:pt idx="687">
                  <c:v>1204.71</c:v>
                </c:pt>
                <c:pt idx="688">
                  <c:v>1204.71</c:v>
                </c:pt>
                <c:pt idx="689">
                  <c:v>1204.71</c:v>
                </c:pt>
                <c:pt idx="690">
                  <c:v>1204.71</c:v>
                </c:pt>
                <c:pt idx="691">
                  <c:v>1204.71</c:v>
                </c:pt>
                <c:pt idx="692">
                  <c:v>1204.71</c:v>
                </c:pt>
                <c:pt idx="693">
                  <c:v>1204.71</c:v>
                </c:pt>
                <c:pt idx="694">
                  <c:v>1204.71</c:v>
                </c:pt>
                <c:pt idx="695">
                  <c:v>1204.71</c:v>
                </c:pt>
                <c:pt idx="696">
                  <c:v>1204.71</c:v>
                </c:pt>
                <c:pt idx="697">
                  <c:v>1204.71</c:v>
                </c:pt>
                <c:pt idx="698">
                  <c:v>1204.71</c:v>
                </c:pt>
                <c:pt idx="699">
                  <c:v>1204.71</c:v>
                </c:pt>
                <c:pt idx="700">
                  <c:v>1204.71</c:v>
                </c:pt>
                <c:pt idx="701">
                  <c:v>1204.71</c:v>
                </c:pt>
                <c:pt idx="702">
                  <c:v>1204.71</c:v>
                </c:pt>
                <c:pt idx="703">
                  <c:v>1204.71</c:v>
                </c:pt>
                <c:pt idx="704">
                  <c:v>1204.71</c:v>
                </c:pt>
                <c:pt idx="705">
                  <c:v>1204.71</c:v>
                </c:pt>
                <c:pt idx="706">
                  <c:v>1204.71</c:v>
                </c:pt>
                <c:pt idx="707">
                  <c:v>1204.71</c:v>
                </c:pt>
                <c:pt idx="708">
                  <c:v>1204.71</c:v>
                </c:pt>
                <c:pt idx="709">
                  <c:v>1204.71</c:v>
                </c:pt>
                <c:pt idx="710">
                  <c:v>1204.71</c:v>
                </c:pt>
                <c:pt idx="711">
                  <c:v>1204.71</c:v>
                </c:pt>
                <c:pt idx="712">
                  <c:v>1204.71</c:v>
                </c:pt>
                <c:pt idx="713">
                  <c:v>1204.71</c:v>
                </c:pt>
                <c:pt idx="714">
                  <c:v>1204.71</c:v>
                </c:pt>
                <c:pt idx="715">
                  <c:v>1204.71</c:v>
                </c:pt>
                <c:pt idx="716">
                  <c:v>1204.71</c:v>
                </c:pt>
                <c:pt idx="717">
                  <c:v>1204.71</c:v>
                </c:pt>
                <c:pt idx="718">
                  <c:v>1204.71</c:v>
                </c:pt>
                <c:pt idx="719">
                  <c:v>1204.71</c:v>
                </c:pt>
                <c:pt idx="720">
                  <c:v>1204.71</c:v>
                </c:pt>
                <c:pt idx="721">
                  <c:v>1204.71</c:v>
                </c:pt>
                <c:pt idx="722">
                  <c:v>1204.71</c:v>
                </c:pt>
                <c:pt idx="723">
                  <c:v>1204.71</c:v>
                </c:pt>
                <c:pt idx="724">
                  <c:v>1204.71</c:v>
                </c:pt>
                <c:pt idx="725">
                  <c:v>1204.71</c:v>
                </c:pt>
                <c:pt idx="726">
                  <c:v>1204.71</c:v>
                </c:pt>
                <c:pt idx="727">
                  <c:v>1204.71</c:v>
                </c:pt>
                <c:pt idx="728">
                  <c:v>1204.71</c:v>
                </c:pt>
                <c:pt idx="729">
                  <c:v>1204.71</c:v>
                </c:pt>
                <c:pt idx="730">
                  <c:v>1204.71</c:v>
                </c:pt>
                <c:pt idx="731">
                  <c:v>1204.71</c:v>
                </c:pt>
                <c:pt idx="732">
                  <c:v>1204.71</c:v>
                </c:pt>
                <c:pt idx="733">
                  <c:v>1204.71</c:v>
                </c:pt>
                <c:pt idx="734">
                  <c:v>1204.71</c:v>
                </c:pt>
                <c:pt idx="735">
                  <c:v>1204.71</c:v>
                </c:pt>
                <c:pt idx="736">
                  <c:v>1204.71</c:v>
                </c:pt>
                <c:pt idx="737">
                  <c:v>1204.71</c:v>
                </c:pt>
                <c:pt idx="738">
                  <c:v>1204.71</c:v>
                </c:pt>
                <c:pt idx="739">
                  <c:v>1204.71</c:v>
                </c:pt>
                <c:pt idx="740">
                  <c:v>1204.71</c:v>
                </c:pt>
                <c:pt idx="741">
                  <c:v>1204.71</c:v>
                </c:pt>
                <c:pt idx="742">
                  <c:v>1204.71</c:v>
                </c:pt>
                <c:pt idx="743">
                  <c:v>1204.71</c:v>
                </c:pt>
                <c:pt idx="744">
                  <c:v>1204.71</c:v>
                </c:pt>
                <c:pt idx="745">
                  <c:v>1204.71</c:v>
                </c:pt>
                <c:pt idx="746">
                  <c:v>1204.71</c:v>
                </c:pt>
                <c:pt idx="747">
                  <c:v>1204.71</c:v>
                </c:pt>
                <c:pt idx="748">
                  <c:v>1204.71</c:v>
                </c:pt>
                <c:pt idx="749">
                  <c:v>1204.71</c:v>
                </c:pt>
                <c:pt idx="750">
                  <c:v>1204.71</c:v>
                </c:pt>
                <c:pt idx="751">
                  <c:v>1204.71</c:v>
                </c:pt>
                <c:pt idx="752">
                  <c:v>1204.71</c:v>
                </c:pt>
                <c:pt idx="753">
                  <c:v>1204.71</c:v>
                </c:pt>
                <c:pt idx="754">
                  <c:v>1204.71</c:v>
                </c:pt>
                <c:pt idx="755">
                  <c:v>1204.71</c:v>
                </c:pt>
                <c:pt idx="756">
                  <c:v>1204.71</c:v>
                </c:pt>
                <c:pt idx="757">
                  <c:v>1204.71</c:v>
                </c:pt>
                <c:pt idx="758">
                  <c:v>1204.71</c:v>
                </c:pt>
                <c:pt idx="759">
                  <c:v>1204.71</c:v>
                </c:pt>
                <c:pt idx="760">
                  <c:v>1204.71</c:v>
                </c:pt>
                <c:pt idx="761">
                  <c:v>1204.71</c:v>
                </c:pt>
                <c:pt idx="762">
                  <c:v>1204.71</c:v>
                </c:pt>
                <c:pt idx="763">
                  <c:v>1204.71</c:v>
                </c:pt>
                <c:pt idx="764">
                  <c:v>1204.71</c:v>
                </c:pt>
                <c:pt idx="765">
                  <c:v>1204.71</c:v>
                </c:pt>
                <c:pt idx="766">
                  <c:v>1204.71</c:v>
                </c:pt>
                <c:pt idx="767">
                  <c:v>1204.71</c:v>
                </c:pt>
                <c:pt idx="768">
                  <c:v>1204.71</c:v>
                </c:pt>
                <c:pt idx="769">
                  <c:v>1204.71</c:v>
                </c:pt>
                <c:pt idx="770">
                  <c:v>1204.71</c:v>
                </c:pt>
                <c:pt idx="771">
                  <c:v>1204.71</c:v>
                </c:pt>
                <c:pt idx="772">
                  <c:v>1187.6500000000001</c:v>
                </c:pt>
                <c:pt idx="773">
                  <c:v>1187.6500000000001</c:v>
                </c:pt>
                <c:pt idx="774">
                  <c:v>1187.6500000000001</c:v>
                </c:pt>
                <c:pt idx="775">
                  <c:v>1187.6500000000001</c:v>
                </c:pt>
                <c:pt idx="776">
                  <c:v>1187.6500000000001</c:v>
                </c:pt>
                <c:pt idx="777">
                  <c:v>1187.6500000000001</c:v>
                </c:pt>
                <c:pt idx="778">
                  <c:v>1187.6500000000001</c:v>
                </c:pt>
                <c:pt idx="779">
                  <c:v>1187.6500000000001</c:v>
                </c:pt>
                <c:pt idx="780">
                  <c:v>1187.6500000000001</c:v>
                </c:pt>
                <c:pt idx="781">
                  <c:v>1187.6500000000001</c:v>
                </c:pt>
                <c:pt idx="782">
                  <c:v>1187.6500000000001</c:v>
                </c:pt>
                <c:pt idx="783">
                  <c:v>1187.6500000000001</c:v>
                </c:pt>
                <c:pt idx="784">
                  <c:v>1187.6500000000001</c:v>
                </c:pt>
                <c:pt idx="785">
                  <c:v>1187.6500000000001</c:v>
                </c:pt>
                <c:pt idx="786">
                  <c:v>1187.6500000000001</c:v>
                </c:pt>
                <c:pt idx="787">
                  <c:v>1187.6500000000001</c:v>
                </c:pt>
                <c:pt idx="788">
                  <c:v>1187.6500000000001</c:v>
                </c:pt>
                <c:pt idx="789">
                  <c:v>1187.6500000000001</c:v>
                </c:pt>
                <c:pt idx="790">
                  <c:v>1187.6500000000001</c:v>
                </c:pt>
                <c:pt idx="791">
                  <c:v>1187.6500000000001</c:v>
                </c:pt>
                <c:pt idx="792">
                  <c:v>1187.6500000000001</c:v>
                </c:pt>
                <c:pt idx="793">
                  <c:v>1187.6500000000001</c:v>
                </c:pt>
                <c:pt idx="794">
                  <c:v>1187.6500000000001</c:v>
                </c:pt>
                <c:pt idx="795">
                  <c:v>1187.6500000000001</c:v>
                </c:pt>
                <c:pt idx="796">
                  <c:v>1187.6500000000001</c:v>
                </c:pt>
                <c:pt idx="797">
                  <c:v>1187.6500000000001</c:v>
                </c:pt>
                <c:pt idx="798">
                  <c:v>1187.6500000000001</c:v>
                </c:pt>
                <c:pt idx="799">
                  <c:v>1187.6500000000001</c:v>
                </c:pt>
                <c:pt idx="800">
                  <c:v>1187.6500000000001</c:v>
                </c:pt>
                <c:pt idx="801">
                  <c:v>1187.6500000000001</c:v>
                </c:pt>
                <c:pt idx="802">
                  <c:v>1187.6500000000001</c:v>
                </c:pt>
                <c:pt idx="803">
                  <c:v>1187.6500000000001</c:v>
                </c:pt>
                <c:pt idx="804">
                  <c:v>1187.6500000000001</c:v>
                </c:pt>
                <c:pt idx="805">
                  <c:v>1187.6500000000001</c:v>
                </c:pt>
                <c:pt idx="806">
                  <c:v>1187.6500000000001</c:v>
                </c:pt>
                <c:pt idx="807">
                  <c:v>1187.6500000000001</c:v>
                </c:pt>
                <c:pt idx="808">
                  <c:v>1187.6500000000001</c:v>
                </c:pt>
                <c:pt idx="809">
                  <c:v>1187.6500000000001</c:v>
                </c:pt>
                <c:pt idx="810">
                  <c:v>1187.6500000000001</c:v>
                </c:pt>
                <c:pt idx="811">
                  <c:v>1187.6500000000001</c:v>
                </c:pt>
                <c:pt idx="812">
                  <c:v>1187.6500000000001</c:v>
                </c:pt>
                <c:pt idx="813">
                  <c:v>1187.6500000000001</c:v>
                </c:pt>
                <c:pt idx="814">
                  <c:v>1187.6500000000001</c:v>
                </c:pt>
                <c:pt idx="815">
                  <c:v>1187.6500000000001</c:v>
                </c:pt>
                <c:pt idx="816">
                  <c:v>1187.6500000000001</c:v>
                </c:pt>
                <c:pt idx="817">
                  <c:v>1187.6500000000001</c:v>
                </c:pt>
                <c:pt idx="818">
                  <c:v>1187.6500000000001</c:v>
                </c:pt>
                <c:pt idx="819">
                  <c:v>1187.6500000000001</c:v>
                </c:pt>
                <c:pt idx="820">
                  <c:v>1187.6500000000001</c:v>
                </c:pt>
                <c:pt idx="821">
                  <c:v>1187.6500000000001</c:v>
                </c:pt>
                <c:pt idx="822">
                  <c:v>1187.6500000000001</c:v>
                </c:pt>
                <c:pt idx="823">
                  <c:v>1187.6500000000001</c:v>
                </c:pt>
                <c:pt idx="824">
                  <c:v>1187.6500000000001</c:v>
                </c:pt>
                <c:pt idx="825">
                  <c:v>1187.6500000000001</c:v>
                </c:pt>
                <c:pt idx="826">
                  <c:v>1187.6500000000001</c:v>
                </c:pt>
                <c:pt idx="827">
                  <c:v>1187.6500000000001</c:v>
                </c:pt>
                <c:pt idx="828">
                  <c:v>1187.6500000000001</c:v>
                </c:pt>
                <c:pt idx="829">
                  <c:v>1187.6500000000001</c:v>
                </c:pt>
                <c:pt idx="830">
                  <c:v>1187.6500000000001</c:v>
                </c:pt>
                <c:pt idx="831">
                  <c:v>1187.6500000000001</c:v>
                </c:pt>
                <c:pt idx="832">
                  <c:v>1187.6500000000001</c:v>
                </c:pt>
                <c:pt idx="833">
                  <c:v>1187.6500000000001</c:v>
                </c:pt>
                <c:pt idx="834">
                  <c:v>1187.6500000000001</c:v>
                </c:pt>
                <c:pt idx="835">
                  <c:v>1187.6500000000001</c:v>
                </c:pt>
                <c:pt idx="836">
                  <c:v>1187.6500000000001</c:v>
                </c:pt>
                <c:pt idx="837">
                  <c:v>1187.6500000000001</c:v>
                </c:pt>
                <c:pt idx="838">
                  <c:v>1187.6500000000001</c:v>
                </c:pt>
                <c:pt idx="839">
                  <c:v>1187.6500000000001</c:v>
                </c:pt>
                <c:pt idx="840">
                  <c:v>1187.6500000000001</c:v>
                </c:pt>
                <c:pt idx="841">
                  <c:v>1187.6500000000001</c:v>
                </c:pt>
                <c:pt idx="842">
                  <c:v>1187.6500000000001</c:v>
                </c:pt>
                <c:pt idx="843">
                  <c:v>1187.6500000000001</c:v>
                </c:pt>
                <c:pt idx="844">
                  <c:v>1187.6500000000001</c:v>
                </c:pt>
                <c:pt idx="845">
                  <c:v>1187.6500000000001</c:v>
                </c:pt>
                <c:pt idx="846">
                  <c:v>1187.6500000000001</c:v>
                </c:pt>
                <c:pt idx="847">
                  <c:v>1187.6500000000001</c:v>
                </c:pt>
                <c:pt idx="848">
                  <c:v>1187.6500000000001</c:v>
                </c:pt>
                <c:pt idx="849">
                  <c:v>1187.6500000000001</c:v>
                </c:pt>
                <c:pt idx="850">
                  <c:v>1187.6500000000001</c:v>
                </c:pt>
                <c:pt idx="851">
                  <c:v>1187.6500000000001</c:v>
                </c:pt>
                <c:pt idx="852">
                  <c:v>1187.6500000000001</c:v>
                </c:pt>
                <c:pt idx="853">
                  <c:v>1187.6500000000001</c:v>
                </c:pt>
                <c:pt idx="854">
                  <c:v>1187.6500000000001</c:v>
                </c:pt>
                <c:pt idx="855">
                  <c:v>1187.6500000000001</c:v>
                </c:pt>
                <c:pt idx="856">
                  <c:v>1187.6500000000001</c:v>
                </c:pt>
                <c:pt idx="857">
                  <c:v>1187.6500000000001</c:v>
                </c:pt>
                <c:pt idx="858">
                  <c:v>1187.6500000000001</c:v>
                </c:pt>
                <c:pt idx="859">
                  <c:v>1187.6500000000001</c:v>
                </c:pt>
                <c:pt idx="860">
                  <c:v>1187.6500000000001</c:v>
                </c:pt>
                <c:pt idx="861">
                  <c:v>1187.6500000000001</c:v>
                </c:pt>
                <c:pt idx="862">
                  <c:v>1187.6500000000001</c:v>
                </c:pt>
                <c:pt idx="863">
                  <c:v>1169.69</c:v>
                </c:pt>
                <c:pt idx="864">
                  <c:v>1169.69</c:v>
                </c:pt>
                <c:pt idx="865">
                  <c:v>1169.69</c:v>
                </c:pt>
                <c:pt idx="866">
                  <c:v>1169.69</c:v>
                </c:pt>
                <c:pt idx="867">
                  <c:v>1169.69</c:v>
                </c:pt>
                <c:pt idx="868">
                  <c:v>1169.69</c:v>
                </c:pt>
                <c:pt idx="869">
                  <c:v>1169.69</c:v>
                </c:pt>
                <c:pt idx="870">
                  <c:v>1169.69</c:v>
                </c:pt>
                <c:pt idx="871">
                  <c:v>1169.69</c:v>
                </c:pt>
                <c:pt idx="872">
                  <c:v>1169.69</c:v>
                </c:pt>
                <c:pt idx="873">
                  <c:v>1169.69</c:v>
                </c:pt>
                <c:pt idx="874">
                  <c:v>1169.69</c:v>
                </c:pt>
                <c:pt idx="875">
                  <c:v>1169.69</c:v>
                </c:pt>
                <c:pt idx="876">
                  <c:v>1169.69</c:v>
                </c:pt>
                <c:pt idx="877">
                  <c:v>1169.69</c:v>
                </c:pt>
                <c:pt idx="878">
                  <c:v>1169.69</c:v>
                </c:pt>
                <c:pt idx="879">
                  <c:v>1169.69</c:v>
                </c:pt>
                <c:pt idx="880">
                  <c:v>1169.69</c:v>
                </c:pt>
                <c:pt idx="881">
                  <c:v>1169.69</c:v>
                </c:pt>
                <c:pt idx="882">
                  <c:v>1169.69</c:v>
                </c:pt>
                <c:pt idx="883">
                  <c:v>1169.69</c:v>
                </c:pt>
                <c:pt idx="884">
                  <c:v>1169.69</c:v>
                </c:pt>
                <c:pt idx="885">
                  <c:v>1169.69</c:v>
                </c:pt>
                <c:pt idx="886">
                  <c:v>1169.69</c:v>
                </c:pt>
                <c:pt idx="887">
                  <c:v>1169.69</c:v>
                </c:pt>
                <c:pt idx="888">
                  <c:v>1169.69</c:v>
                </c:pt>
                <c:pt idx="889">
                  <c:v>1169.69</c:v>
                </c:pt>
                <c:pt idx="890">
                  <c:v>1169.69</c:v>
                </c:pt>
                <c:pt idx="891">
                  <c:v>1169.69</c:v>
                </c:pt>
                <c:pt idx="892">
                  <c:v>1169.69</c:v>
                </c:pt>
                <c:pt idx="893">
                  <c:v>1169.69</c:v>
                </c:pt>
                <c:pt idx="894">
                  <c:v>1169.69</c:v>
                </c:pt>
                <c:pt idx="895">
                  <c:v>1169.69</c:v>
                </c:pt>
                <c:pt idx="896">
                  <c:v>1169.69</c:v>
                </c:pt>
                <c:pt idx="897">
                  <c:v>1169.69</c:v>
                </c:pt>
                <c:pt idx="898">
                  <c:v>1169.69</c:v>
                </c:pt>
                <c:pt idx="899">
                  <c:v>1169.69</c:v>
                </c:pt>
                <c:pt idx="900">
                  <c:v>1169.69</c:v>
                </c:pt>
                <c:pt idx="901">
                  <c:v>1169.69</c:v>
                </c:pt>
                <c:pt idx="902">
                  <c:v>1169.69</c:v>
                </c:pt>
                <c:pt idx="903">
                  <c:v>1169.69</c:v>
                </c:pt>
                <c:pt idx="904">
                  <c:v>1169.69</c:v>
                </c:pt>
                <c:pt idx="905">
                  <c:v>1169.69</c:v>
                </c:pt>
                <c:pt idx="906">
                  <c:v>1169.69</c:v>
                </c:pt>
                <c:pt idx="907">
                  <c:v>1169.69</c:v>
                </c:pt>
                <c:pt idx="908">
                  <c:v>1169.69</c:v>
                </c:pt>
                <c:pt idx="909">
                  <c:v>1169.69</c:v>
                </c:pt>
                <c:pt idx="910">
                  <c:v>1169.69</c:v>
                </c:pt>
                <c:pt idx="911">
                  <c:v>1169.69</c:v>
                </c:pt>
                <c:pt idx="912">
                  <c:v>1169.69</c:v>
                </c:pt>
                <c:pt idx="913">
                  <c:v>1169.69</c:v>
                </c:pt>
                <c:pt idx="914">
                  <c:v>1169.69</c:v>
                </c:pt>
                <c:pt idx="915">
                  <c:v>1169.69</c:v>
                </c:pt>
                <c:pt idx="916">
                  <c:v>1169.69</c:v>
                </c:pt>
                <c:pt idx="917">
                  <c:v>1169.69</c:v>
                </c:pt>
                <c:pt idx="918">
                  <c:v>1169.69</c:v>
                </c:pt>
                <c:pt idx="919">
                  <c:v>1169.69</c:v>
                </c:pt>
                <c:pt idx="920">
                  <c:v>1169.69</c:v>
                </c:pt>
                <c:pt idx="921">
                  <c:v>1169.69</c:v>
                </c:pt>
                <c:pt idx="922">
                  <c:v>1169.69</c:v>
                </c:pt>
                <c:pt idx="923">
                  <c:v>1169.69</c:v>
                </c:pt>
                <c:pt idx="924">
                  <c:v>1169.69</c:v>
                </c:pt>
                <c:pt idx="925">
                  <c:v>1169.69</c:v>
                </c:pt>
                <c:pt idx="926">
                  <c:v>1169.69</c:v>
                </c:pt>
                <c:pt idx="927">
                  <c:v>1169.69</c:v>
                </c:pt>
                <c:pt idx="928">
                  <c:v>1169.69</c:v>
                </c:pt>
                <c:pt idx="929">
                  <c:v>1169.69</c:v>
                </c:pt>
                <c:pt idx="930">
                  <c:v>1169.69</c:v>
                </c:pt>
                <c:pt idx="931">
                  <c:v>1169.69</c:v>
                </c:pt>
                <c:pt idx="932">
                  <c:v>1169.69</c:v>
                </c:pt>
                <c:pt idx="933">
                  <c:v>1169.69</c:v>
                </c:pt>
                <c:pt idx="934">
                  <c:v>1169.69</c:v>
                </c:pt>
                <c:pt idx="935">
                  <c:v>1169.69</c:v>
                </c:pt>
                <c:pt idx="936">
                  <c:v>1169.69</c:v>
                </c:pt>
                <c:pt idx="937">
                  <c:v>1169.69</c:v>
                </c:pt>
                <c:pt idx="938">
                  <c:v>1169.69</c:v>
                </c:pt>
                <c:pt idx="939">
                  <c:v>1169.69</c:v>
                </c:pt>
                <c:pt idx="940">
                  <c:v>1169.69</c:v>
                </c:pt>
                <c:pt idx="941">
                  <c:v>1169.69</c:v>
                </c:pt>
                <c:pt idx="942">
                  <c:v>1169.69</c:v>
                </c:pt>
                <c:pt idx="943">
                  <c:v>1169.69</c:v>
                </c:pt>
                <c:pt idx="944">
                  <c:v>1169.69</c:v>
                </c:pt>
                <c:pt idx="945">
                  <c:v>1169.69</c:v>
                </c:pt>
                <c:pt idx="946">
                  <c:v>1169.69</c:v>
                </c:pt>
                <c:pt idx="947">
                  <c:v>1169.69</c:v>
                </c:pt>
                <c:pt idx="948">
                  <c:v>1169.69</c:v>
                </c:pt>
                <c:pt idx="949">
                  <c:v>1169.69</c:v>
                </c:pt>
                <c:pt idx="950">
                  <c:v>1169.69</c:v>
                </c:pt>
                <c:pt idx="951">
                  <c:v>1169.69</c:v>
                </c:pt>
                <c:pt idx="952">
                  <c:v>1169.69</c:v>
                </c:pt>
                <c:pt idx="953">
                  <c:v>1166.79</c:v>
                </c:pt>
                <c:pt idx="954">
                  <c:v>1166.79</c:v>
                </c:pt>
                <c:pt idx="955">
                  <c:v>1166.79</c:v>
                </c:pt>
                <c:pt idx="956">
                  <c:v>1166.79</c:v>
                </c:pt>
                <c:pt idx="957">
                  <c:v>1166.79</c:v>
                </c:pt>
                <c:pt idx="958">
                  <c:v>1166.79</c:v>
                </c:pt>
                <c:pt idx="959">
                  <c:v>1166.79</c:v>
                </c:pt>
                <c:pt idx="960">
                  <c:v>1166.79</c:v>
                </c:pt>
                <c:pt idx="961">
                  <c:v>1166.79</c:v>
                </c:pt>
                <c:pt idx="962">
                  <c:v>1166.79</c:v>
                </c:pt>
                <c:pt idx="963">
                  <c:v>1166.79</c:v>
                </c:pt>
                <c:pt idx="964">
                  <c:v>1166.79</c:v>
                </c:pt>
                <c:pt idx="965">
                  <c:v>1166.79</c:v>
                </c:pt>
                <c:pt idx="966">
                  <c:v>1166.79</c:v>
                </c:pt>
                <c:pt idx="967">
                  <c:v>1166.79</c:v>
                </c:pt>
                <c:pt idx="968">
                  <c:v>1166.79</c:v>
                </c:pt>
                <c:pt idx="969">
                  <c:v>1166.79</c:v>
                </c:pt>
                <c:pt idx="970">
                  <c:v>1166.79</c:v>
                </c:pt>
                <c:pt idx="971">
                  <c:v>1166.79</c:v>
                </c:pt>
                <c:pt idx="972">
                  <c:v>1166.79</c:v>
                </c:pt>
                <c:pt idx="973">
                  <c:v>1166.79</c:v>
                </c:pt>
                <c:pt idx="974">
                  <c:v>1166.79</c:v>
                </c:pt>
                <c:pt idx="975">
                  <c:v>1166.79</c:v>
                </c:pt>
                <c:pt idx="976">
                  <c:v>1166.79</c:v>
                </c:pt>
                <c:pt idx="977">
                  <c:v>1166.79</c:v>
                </c:pt>
                <c:pt idx="978">
                  <c:v>1166.79</c:v>
                </c:pt>
                <c:pt idx="979">
                  <c:v>1166.79</c:v>
                </c:pt>
                <c:pt idx="980">
                  <c:v>1166.79</c:v>
                </c:pt>
                <c:pt idx="981">
                  <c:v>1166.79</c:v>
                </c:pt>
                <c:pt idx="982">
                  <c:v>1166.79</c:v>
                </c:pt>
                <c:pt idx="983">
                  <c:v>1166.79</c:v>
                </c:pt>
                <c:pt idx="984">
                  <c:v>1166.79</c:v>
                </c:pt>
                <c:pt idx="985">
                  <c:v>1166.79</c:v>
                </c:pt>
                <c:pt idx="986">
                  <c:v>1166.79</c:v>
                </c:pt>
                <c:pt idx="987">
                  <c:v>1166.79</c:v>
                </c:pt>
                <c:pt idx="988">
                  <c:v>1166.79</c:v>
                </c:pt>
                <c:pt idx="989">
                  <c:v>1166.79</c:v>
                </c:pt>
                <c:pt idx="990">
                  <c:v>1166.79</c:v>
                </c:pt>
                <c:pt idx="991">
                  <c:v>1166.79</c:v>
                </c:pt>
                <c:pt idx="992">
                  <c:v>1166.79</c:v>
                </c:pt>
                <c:pt idx="993">
                  <c:v>1166.79</c:v>
                </c:pt>
                <c:pt idx="994">
                  <c:v>1166.79</c:v>
                </c:pt>
                <c:pt idx="995">
                  <c:v>1166.79</c:v>
                </c:pt>
                <c:pt idx="996">
                  <c:v>1166.79</c:v>
                </c:pt>
                <c:pt idx="997">
                  <c:v>1166.79</c:v>
                </c:pt>
                <c:pt idx="998">
                  <c:v>1166.79</c:v>
                </c:pt>
                <c:pt idx="999">
                  <c:v>1166.79</c:v>
                </c:pt>
                <c:pt idx="1000">
                  <c:v>1166.79</c:v>
                </c:pt>
                <c:pt idx="1001">
                  <c:v>1166.79</c:v>
                </c:pt>
                <c:pt idx="1002">
                  <c:v>1166.79</c:v>
                </c:pt>
                <c:pt idx="1003">
                  <c:v>1166.79</c:v>
                </c:pt>
                <c:pt idx="1004">
                  <c:v>1166.79</c:v>
                </c:pt>
                <c:pt idx="1005">
                  <c:v>1166.79</c:v>
                </c:pt>
                <c:pt idx="1006">
                  <c:v>1166.79</c:v>
                </c:pt>
                <c:pt idx="1007">
                  <c:v>1166.79</c:v>
                </c:pt>
                <c:pt idx="1008">
                  <c:v>1166.79</c:v>
                </c:pt>
                <c:pt idx="1009">
                  <c:v>1166.79</c:v>
                </c:pt>
                <c:pt idx="1010">
                  <c:v>1166.79</c:v>
                </c:pt>
                <c:pt idx="1011">
                  <c:v>1166.79</c:v>
                </c:pt>
                <c:pt idx="1012">
                  <c:v>1166.79</c:v>
                </c:pt>
                <c:pt idx="1013">
                  <c:v>1166.79</c:v>
                </c:pt>
                <c:pt idx="1014">
                  <c:v>1166.79</c:v>
                </c:pt>
                <c:pt idx="1015">
                  <c:v>1166.79</c:v>
                </c:pt>
                <c:pt idx="1016">
                  <c:v>1166.79</c:v>
                </c:pt>
                <c:pt idx="1017">
                  <c:v>1166.79</c:v>
                </c:pt>
                <c:pt idx="1018">
                  <c:v>1166.79</c:v>
                </c:pt>
                <c:pt idx="1019">
                  <c:v>1166.79</c:v>
                </c:pt>
                <c:pt idx="1020">
                  <c:v>1166.79</c:v>
                </c:pt>
                <c:pt idx="1021">
                  <c:v>1166.79</c:v>
                </c:pt>
                <c:pt idx="1022">
                  <c:v>1166.79</c:v>
                </c:pt>
                <c:pt idx="1023">
                  <c:v>1166.79</c:v>
                </c:pt>
                <c:pt idx="1024">
                  <c:v>1166.79</c:v>
                </c:pt>
                <c:pt idx="1025">
                  <c:v>1166.79</c:v>
                </c:pt>
                <c:pt idx="1026">
                  <c:v>1166.79</c:v>
                </c:pt>
                <c:pt idx="1027">
                  <c:v>1166.79</c:v>
                </c:pt>
                <c:pt idx="1028">
                  <c:v>1166.79</c:v>
                </c:pt>
                <c:pt idx="1029">
                  <c:v>1166.79</c:v>
                </c:pt>
                <c:pt idx="1030">
                  <c:v>1166.79</c:v>
                </c:pt>
                <c:pt idx="1031">
                  <c:v>1166.79</c:v>
                </c:pt>
                <c:pt idx="1032">
                  <c:v>1166.79</c:v>
                </c:pt>
                <c:pt idx="1033">
                  <c:v>1166.79</c:v>
                </c:pt>
                <c:pt idx="1034">
                  <c:v>1166.79</c:v>
                </c:pt>
                <c:pt idx="1035">
                  <c:v>1166.79</c:v>
                </c:pt>
                <c:pt idx="1036">
                  <c:v>1166.79</c:v>
                </c:pt>
                <c:pt idx="1037">
                  <c:v>1166.79</c:v>
                </c:pt>
                <c:pt idx="1038">
                  <c:v>1166.79</c:v>
                </c:pt>
                <c:pt idx="1039">
                  <c:v>1166.79</c:v>
                </c:pt>
                <c:pt idx="1040">
                  <c:v>1166.79</c:v>
                </c:pt>
                <c:pt idx="1041">
                  <c:v>1166.79</c:v>
                </c:pt>
                <c:pt idx="1042">
                  <c:v>1166.79</c:v>
                </c:pt>
                <c:pt idx="1043">
                  <c:v>1166.79</c:v>
                </c:pt>
                <c:pt idx="1044">
                  <c:v>1166.79</c:v>
                </c:pt>
                <c:pt idx="1045">
                  <c:v>1182.6099999999999</c:v>
                </c:pt>
                <c:pt idx="1046">
                  <c:v>1182.6099999999999</c:v>
                </c:pt>
                <c:pt idx="1047">
                  <c:v>1182.6099999999999</c:v>
                </c:pt>
                <c:pt idx="1048">
                  <c:v>1182.6099999999999</c:v>
                </c:pt>
                <c:pt idx="1049">
                  <c:v>1182.6099999999999</c:v>
                </c:pt>
                <c:pt idx="1050">
                  <c:v>1182.6099999999999</c:v>
                </c:pt>
                <c:pt idx="1051">
                  <c:v>1182.6099999999999</c:v>
                </c:pt>
                <c:pt idx="1052">
                  <c:v>1182.6099999999999</c:v>
                </c:pt>
                <c:pt idx="1053">
                  <c:v>1182.6099999999999</c:v>
                </c:pt>
                <c:pt idx="1054">
                  <c:v>1182.6099999999999</c:v>
                </c:pt>
                <c:pt idx="1055">
                  <c:v>1182.6099999999999</c:v>
                </c:pt>
                <c:pt idx="1056">
                  <c:v>1182.6099999999999</c:v>
                </c:pt>
                <c:pt idx="1057">
                  <c:v>1182.6099999999999</c:v>
                </c:pt>
                <c:pt idx="1058">
                  <c:v>1182.6099999999999</c:v>
                </c:pt>
                <c:pt idx="1059">
                  <c:v>1182.6099999999999</c:v>
                </c:pt>
                <c:pt idx="1060">
                  <c:v>1182.6099999999999</c:v>
                </c:pt>
                <c:pt idx="1061">
                  <c:v>1182.6099999999999</c:v>
                </c:pt>
                <c:pt idx="1062">
                  <c:v>1182.6099999999999</c:v>
                </c:pt>
                <c:pt idx="1063">
                  <c:v>1182.6099999999999</c:v>
                </c:pt>
                <c:pt idx="1064">
                  <c:v>1182.6099999999999</c:v>
                </c:pt>
                <c:pt idx="1065">
                  <c:v>1182.6099999999999</c:v>
                </c:pt>
                <c:pt idx="1066">
                  <c:v>1182.6099999999999</c:v>
                </c:pt>
                <c:pt idx="1067">
                  <c:v>1182.6099999999999</c:v>
                </c:pt>
                <c:pt idx="1068">
                  <c:v>1182.6099999999999</c:v>
                </c:pt>
                <c:pt idx="1069">
                  <c:v>1182.6099999999999</c:v>
                </c:pt>
                <c:pt idx="1070">
                  <c:v>1182.6099999999999</c:v>
                </c:pt>
                <c:pt idx="1071">
                  <c:v>1182.6099999999999</c:v>
                </c:pt>
                <c:pt idx="1072">
                  <c:v>1182.6099999999999</c:v>
                </c:pt>
                <c:pt idx="1073">
                  <c:v>1182.6099999999999</c:v>
                </c:pt>
                <c:pt idx="1074">
                  <c:v>1182.6099999999999</c:v>
                </c:pt>
                <c:pt idx="1075">
                  <c:v>1182.6099999999999</c:v>
                </c:pt>
                <c:pt idx="1076">
                  <c:v>1182.6099999999999</c:v>
                </c:pt>
                <c:pt idx="1077">
                  <c:v>1182.6099999999999</c:v>
                </c:pt>
                <c:pt idx="1078">
                  <c:v>1182.6099999999999</c:v>
                </c:pt>
                <c:pt idx="1079">
                  <c:v>1182.6099999999999</c:v>
                </c:pt>
                <c:pt idx="1080">
                  <c:v>1182.6099999999999</c:v>
                </c:pt>
                <c:pt idx="1081">
                  <c:v>1182.6099999999999</c:v>
                </c:pt>
                <c:pt idx="1082">
                  <c:v>1182.6099999999999</c:v>
                </c:pt>
                <c:pt idx="1083">
                  <c:v>1182.6099999999999</c:v>
                </c:pt>
                <c:pt idx="1084">
                  <c:v>1182.6099999999999</c:v>
                </c:pt>
                <c:pt idx="1085">
                  <c:v>1182.6099999999999</c:v>
                </c:pt>
                <c:pt idx="1086">
                  <c:v>1182.6099999999999</c:v>
                </c:pt>
                <c:pt idx="1087">
                  <c:v>1182.6099999999999</c:v>
                </c:pt>
                <c:pt idx="1088">
                  <c:v>1182.6099999999999</c:v>
                </c:pt>
                <c:pt idx="1089">
                  <c:v>1182.6099999999999</c:v>
                </c:pt>
                <c:pt idx="1090">
                  <c:v>1182.6099999999999</c:v>
                </c:pt>
                <c:pt idx="1091">
                  <c:v>1182.6099999999999</c:v>
                </c:pt>
                <c:pt idx="1092">
                  <c:v>1182.6099999999999</c:v>
                </c:pt>
                <c:pt idx="1093">
                  <c:v>1182.6099999999999</c:v>
                </c:pt>
                <c:pt idx="1094">
                  <c:v>1182.6099999999999</c:v>
                </c:pt>
                <c:pt idx="1095">
                  <c:v>1182.6099999999999</c:v>
                </c:pt>
                <c:pt idx="1096">
                  <c:v>1182.6099999999999</c:v>
                </c:pt>
                <c:pt idx="1097">
                  <c:v>1182.6099999999999</c:v>
                </c:pt>
                <c:pt idx="1098">
                  <c:v>1182.6099999999999</c:v>
                </c:pt>
                <c:pt idx="1099">
                  <c:v>1182.6099999999999</c:v>
                </c:pt>
                <c:pt idx="1100">
                  <c:v>1182.6099999999999</c:v>
                </c:pt>
                <c:pt idx="1101">
                  <c:v>1182.6099999999999</c:v>
                </c:pt>
                <c:pt idx="1102">
                  <c:v>1182.6099999999999</c:v>
                </c:pt>
                <c:pt idx="1103">
                  <c:v>1182.6099999999999</c:v>
                </c:pt>
                <c:pt idx="1104">
                  <c:v>1182.6099999999999</c:v>
                </c:pt>
                <c:pt idx="1105">
                  <c:v>1182.6099999999999</c:v>
                </c:pt>
                <c:pt idx="1106">
                  <c:v>1182.6099999999999</c:v>
                </c:pt>
                <c:pt idx="1107">
                  <c:v>1182.6099999999999</c:v>
                </c:pt>
                <c:pt idx="1108">
                  <c:v>1182.6099999999999</c:v>
                </c:pt>
                <c:pt idx="1109">
                  <c:v>1182.6099999999999</c:v>
                </c:pt>
                <c:pt idx="1110">
                  <c:v>1182.6099999999999</c:v>
                </c:pt>
                <c:pt idx="1111">
                  <c:v>1182.6099999999999</c:v>
                </c:pt>
                <c:pt idx="1112">
                  <c:v>1182.6099999999999</c:v>
                </c:pt>
                <c:pt idx="1113">
                  <c:v>1182.6099999999999</c:v>
                </c:pt>
                <c:pt idx="1114">
                  <c:v>1182.6099999999999</c:v>
                </c:pt>
                <c:pt idx="1115">
                  <c:v>1182.6099999999999</c:v>
                </c:pt>
                <c:pt idx="1116">
                  <c:v>1182.6099999999999</c:v>
                </c:pt>
                <c:pt idx="1117">
                  <c:v>1182.6099999999999</c:v>
                </c:pt>
                <c:pt idx="1118">
                  <c:v>1182.6099999999999</c:v>
                </c:pt>
                <c:pt idx="1119">
                  <c:v>1182.6099999999999</c:v>
                </c:pt>
                <c:pt idx="1120">
                  <c:v>1182.6099999999999</c:v>
                </c:pt>
                <c:pt idx="1121">
                  <c:v>1182.6099999999999</c:v>
                </c:pt>
                <c:pt idx="1122">
                  <c:v>1182.6099999999999</c:v>
                </c:pt>
                <c:pt idx="1123">
                  <c:v>1182.6099999999999</c:v>
                </c:pt>
                <c:pt idx="1124">
                  <c:v>1182.6099999999999</c:v>
                </c:pt>
                <c:pt idx="1125">
                  <c:v>1182.6099999999999</c:v>
                </c:pt>
                <c:pt idx="1126">
                  <c:v>1182.6099999999999</c:v>
                </c:pt>
                <c:pt idx="1127">
                  <c:v>1182.6099999999999</c:v>
                </c:pt>
                <c:pt idx="1128">
                  <c:v>1182.6099999999999</c:v>
                </c:pt>
                <c:pt idx="1129">
                  <c:v>1182.6099999999999</c:v>
                </c:pt>
                <c:pt idx="1130">
                  <c:v>1182.6099999999999</c:v>
                </c:pt>
                <c:pt idx="1131">
                  <c:v>1182.6099999999999</c:v>
                </c:pt>
                <c:pt idx="1132">
                  <c:v>1182.6099999999999</c:v>
                </c:pt>
                <c:pt idx="1133">
                  <c:v>1182.6099999999999</c:v>
                </c:pt>
                <c:pt idx="1134">
                  <c:v>1182.6099999999999</c:v>
                </c:pt>
                <c:pt idx="1135">
                  <c:v>1182.6099999999999</c:v>
                </c:pt>
                <c:pt idx="1136">
                  <c:v>1182.6099999999999</c:v>
                </c:pt>
                <c:pt idx="1137">
                  <c:v>1206.5</c:v>
                </c:pt>
                <c:pt idx="1138">
                  <c:v>1206.5</c:v>
                </c:pt>
                <c:pt idx="1139">
                  <c:v>1206.5</c:v>
                </c:pt>
                <c:pt idx="1140">
                  <c:v>1206.5</c:v>
                </c:pt>
                <c:pt idx="1141">
                  <c:v>1206.5</c:v>
                </c:pt>
                <c:pt idx="1142">
                  <c:v>1206.5</c:v>
                </c:pt>
                <c:pt idx="1143">
                  <c:v>1206.5</c:v>
                </c:pt>
                <c:pt idx="1144">
                  <c:v>1206.5</c:v>
                </c:pt>
                <c:pt idx="1145">
                  <c:v>1206.5</c:v>
                </c:pt>
                <c:pt idx="1146">
                  <c:v>1206.5</c:v>
                </c:pt>
                <c:pt idx="1147">
                  <c:v>1206.5</c:v>
                </c:pt>
                <c:pt idx="1148">
                  <c:v>1206.5</c:v>
                </c:pt>
                <c:pt idx="1149">
                  <c:v>1206.5</c:v>
                </c:pt>
                <c:pt idx="1150">
                  <c:v>1206.5</c:v>
                </c:pt>
                <c:pt idx="1151">
                  <c:v>1206.5</c:v>
                </c:pt>
                <c:pt idx="1152">
                  <c:v>1206.5</c:v>
                </c:pt>
                <c:pt idx="1153">
                  <c:v>1206.5</c:v>
                </c:pt>
                <c:pt idx="1154">
                  <c:v>1206.5</c:v>
                </c:pt>
                <c:pt idx="1155">
                  <c:v>1206.5</c:v>
                </c:pt>
                <c:pt idx="1156">
                  <c:v>1206.5</c:v>
                </c:pt>
                <c:pt idx="1157">
                  <c:v>1206.5</c:v>
                </c:pt>
                <c:pt idx="1158">
                  <c:v>1206.5</c:v>
                </c:pt>
                <c:pt idx="1159">
                  <c:v>1206.5</c:v>
                </c:pt>
                <c:pt idx="1160">
                  <c:v>1206.5</c:v>
                </c:pt>
                <c:pt idx="1161">
                  <c:v>1206.5</c:v>
                </c:pt>
                <c:pt idx="1162">
                  <c:v>1206.5</c:v>
                </c:pt>
                <c:pt idx="1163">
                  <c:v>1206.5</c:v>
                </c:pt>
                <c:pt idx="1164">
                  <c:v>1206.5</c:v>
                </c:pt>
                <c:pt idx="1165">
                  <c:v>1206.5</c:v>
                </c:pt>
                <c:pt idx="1166">
                  <c:v>1206.5</c:v>
                </c:pt>
                <c:pt idx="1167">
                  <c:v>1206.5</c:v>
                </c:pt>
                <c:pt idx="1168">
                  <c:v>1206.5</c:v>
                </c:pt>
                <c:pt idx="1169">
                  <c:v>1206.5</c:v>
                </c:pt>
                <c:pt idx="1170">
                  <c:v>1206.5</c:v>
                </c:pt>
                <c:pt idx="1171">
                  <c:v>1206.5</c:v>
                </c:pt>
                <c:pt idx="1172">
                  <c:v>1206.5</c:v>
                </c:pt>
                <c:pt idx="1173">
                  <c:v>1206.5</c:v>
                </c:pt>
                <c:pt idx="1174">
                  <c:v>1206.5</c:v>
                </c:pt>
                <c:pt idx="1175">
                  <c:v>1206.5</c:v>
                </c:pt>
                <c:pt idx="1176">
                  <c:v>1206.5</c:v>
                </c:pt>
                <c:pt idx="1177">
                  <c:v>1206.5</c:v>
                </c:pt>
                <c:pt idx="1178">
                  <c:v>1206.5</c:v>
                </c:pt>
                <c:pt idx="1179">
                  <c:v>1206.5</c:v>
                </c:pt>
                <c:pt idx="1180">
                  <c:v>1206.5</c:v>
                </c:pt>
                <c:pt idx="1181">
                  <c:v>1206.5</c:v>
                </c:pt>
                <c:pt idx="1182">
                  <c:v>1206.5</c:v>
                </c:pt>
                <c:pt idx="1183">
                  <c:v>1206.5</c:v>
                </c:pt>
                <c:pt idx="1184">
                  <c:v>1206.5</c:v>
                </c:pt>
                <c:pt idx="1185">
                  <c:v>1206.5</c:v>
                </c:pt>
                <c:pt idx="1186">
                  <c:v>1206.5</c:v>
                </c:pt>
                <c:pt idx="1187">
                  <c:v>1206.5</c:v>
                </c:pt>
                <c:pt idx="1188">
                  <c:v>1206.5</c:v>
                </c:pt>
                <c:pt idx="1189">
                  <c:v>1206.5</c:v>
                </c:pt>
                <c:pt idx="1190">
                  <c:v>1206.5</c:v>
                </c:pt>
                <c:pt idx="1191">
                  <c:v>1206.5</c:v>
                </c:pt>
                <c:pt idx="1192">
                  <c:v>1206.5</c:v>
                </c:pt>
                <c:pt idx="1193">
                  <c:v>1206.5</c:v>
                </c:pt>
                <c:pt idx="1194">
                  <c:v>1206.5</c:v>
                </c:pt>
                <c:pt idx="1195">
                  <c:v>1206.5</c:v>
                </c:pt>
                <c:pt idx="1196">
                  <c:v>1206.5</c:v>
                </c:pt>
                <c:pt idx="1197">
                  <c:v>1206.5</c:v>
                </c:pt>
                <c:pt idx="1198">
                  <c:v>1206.5</c:v>
                </c:pt>
                <c:pt idx="1199">
                  <c:v>1206.5</c:v>
                </c:pt>
                <c:pt idx="1200">
                  <c:v>1206.5</c:v>
                </c:pt>
                <c:pt idx="1201">
                  <c:v>1206.5</c:v>
                </c:pt>
                <c:pt idx="1202">
                  <c:v>1206.5</c:v>
                </c:pt>
                <c:pt idx="1203">
                  <c:v>1206.5</c:v>
                </c:pt>
                <c:pt idx="1204">
                  <c:v>1206.5</c:v>
                </c:pt>
                <c:pt idx="1205">
                  <c:v>1206.5</c:v>
                </c:pt>
                <c:pt idx="1206">
                  <c:v>1206.5</c:v>
                </c:pt>
                <c:pt idx="1207">
                  <c:v>1206.5</c:v>
                </c:pt>
                <c:pt idx="1208">
                  <c:v>1206.5</c:v>
                </c:pt>
                <c:pt idx="1209">
                  <c:v>1206.5</c:v>
                </c:pt>
                <c:pt idx="1210">
                  <c:v>1206.5</c:v>
                </c:pt>
                <c:pt idx="1211">
                  <c:v>1206.5</c:v>
                </c:pt>
                <c:pt idx="1212">
                  <c:v>1206.5</c:v>
                </c:pt>
                <c:pt idx="1213">
                  <c:v>1206.5</c:v>
                </c:pt>
                <c:pt idx="1214">
                  <c:v>1206.5</c:v>
                </c:pt>
                <c:pt idx="1215">
                  <c:v>1206.5</c:v>
                </c:pt>
                <c:pt idx="1216">
                  <c:v>1206.5</c:v>
                </c:pt>
                <c:pt idx="1217">
                  <c:v>1206.5</c:v>
                </c:pt>
                <c:pt idx="1218">
                  <c:v>1206.5</c:v>
                </c:pt>
                <c:pt idx="1219">
                  <c:v>1206.5</c:v>
                </c:pt>
                <c:pt idx="1220">
                  <c:v>1206.5</c:v>
                </c:pt>
                <c:pt idx="1221">
                  <c:v>1206.5</c:v>
                </c:pt>
                <c:pt idx="1222">
                  <c:v>1206.5</c:v>
                </c:pt>
                <c:pt idx="1223">
                  <c:v>1206.5</c:v>
                </c:pt>
                <c:pt idx="1224">
                  <c:v>1206.5</c:v>
                </c:pt>
                <c:pt idx="1225">
                  <c:v>1206.5</c:v>
                </c:pt>
                <c:pt idx="1226">
                  <c:v>1206.5</c:v>
                </c:pt>
                <c:pt idx="1227">
                  <c:v>1206.5</c:v>
                </c:pt>
                <c:pt idx="1228">
                  <c:v>1197.8900000000001</c:v>
                </c:pt>
                <c:pt idx="1229">
                  <c:v>1197.8900000000001</c:v>
                </c:pt>
                <c:pt idx="1230">
                  <c:v>1197.8900000000001</c:v>
                </c:pt>
                <c:pt idx="1231">
                  <c:v>1197.8900000000001</c:v>
                </c:pt>
                <c:pt idx="1232">
                  <c:v>1197.8900000000001</c:v>
                </c:pt>
                <c:pt idx="1233">
                  <c:v>1197.8900000000001</c:v>
                </c:pt>
                <c:pt idx="1234">
                  <c:v>1197.8900000000001</c:v>
                </c:pt>
                <c:pt idx="1235">
                  <c:v>1197.8900000000001</c:v>
                </c:pt>
                <c:pt idx="1236">
                  <c:v>1197.8900000000001</c:v>
                </c:pt>
                <c:pt idx="1237">
                  <c:v>1197.8900000000001</c:v>
                </c:pt>
                <c:pt idx="1238">
                  <c:v>1197.8900000000001</c:v>
                </c:pt>
                <c:pt idx="1239">
                  <c:v>1197.8900000000001</c:v>
                </c:pt>
                <c:pt idx="1240">
                  <c:v>1197.8900000000001</c:v>
                </c:pt>
                <c:pt idx="1241">
                  <c:v>1197.8900000000001</c:v>
                </c:pt>
                <c:pt idx="1242">
                  <c:v>1197.8900000000001</c:v>
                </c:pt>
                <c:pt idx="1243">
                  <c:v>1197.8900000000001</c:v>
                </c:pt>
                <c:pt idx="1244">
                  <c:v>1197.8900000000001</c:v>
                </c:pt>
                <c:pt idx="1245">
                  <c:v>1197.8900000000001</c:v>
                </c:pt>
                <c:pt idx="1246">
                  <c:v>1197.8900000000001</c:v>
                </c:pt>
                <c:pt idx="1247">
                  <c:v>1197.8900000000001</c:v>
                </c:pt>
                <c:pt idx="1248">
                  <c:v>1197.8900000000001</c:v>
                </c:pt>
                <c:pt idx="1249">
                  <c:v>1197.8900000000001</c:v>
                </c:pt>
                <c:pt idx="1250">
                  <c:v>1197.8900000000001</c:v>
                </c:pt>
                <c:pt idx="1251">
                  <c:v>1197.8900000000001</c:v>
                </c:pt>
                <c:pt idx="1252">
                  <c:v>1197.8900000000001</c:v>
                </c:pt>
                <c:pt idx="1253">
                  <c:v>1197.8900000000001</c:v>
                </c:pt>
                <c:pt idx="1254">
                  <c:v>1197.8900000000001</c:v>
                </c:pt>
                <c:pt idx="1255">
                  <c:v>1197.8900000000001</c:v>
                </c:pt>
                <c:pt idx="1256">
                  <c:v>1197.8900000000001</c:v>
                </c:pt>
                <c:pt idx="1257">
                  <c:v>1197.8900000000001</c:v>
                </c:pt>
                <c:pt idx="1258">
                  <c:v>1197.8900000000001</c:v>
                </c:pt>
                <c:pt idx="1259">
                  <c:v>1197.8900000000001</c:v>
                </c:pt>
                <c:pt idx="1260">
                  <c:v>1197.8900000000001</c:v>
                </c:pt>
                <c:pt idx="1261">
                  <c:v>1197.8900000000001</c:v>
                </c:pt>
                <c:pt idx="1262">
                  <c:v>1197.8900000000001</c:v>
                </c:pt>
                <c:pt idx="1263">
                  <c:v>1197.8900000000001</c:v>
                </c:pt>
                <c:pt idx="1264">
                  <c:v>1197.8900000000001</c:v>
                </c:pt>
                <c:pt idx="1265">
                  <c:v>1197.8900000000001</c:v>
                </c:pt>
                <c:pt idx="1266">
                  <c:v>1197.8900000000001</c:v>
                </c:pt>
                <c:pt idx="1267">
                  <c:v>1197.8900000000001</c:v>
                </c:pt>
                <c:pt idx="1268">
                  <c:v>1197.8900000000001</c:v>
                </c:pt>
                <c:pt idx="1269">
                  <c:v>1197.8900000000001</c:v>
                </c:pt>
                <c:pt idx="1270">
                  <c:v>1197.8900000000001</c:v>
                </c:pt>
                <c:pt idx="1271">
                  <c:v>1197.8900000000001</c:v>
                </c:pt>
                <c:pt idx="1272">
                  <c:v>1197.8900000000001</c:v>
                </c:pt>
                <c:pt idx="1273">
                  <c:v>1197.8900000000001</c:v>
                </c:pt>
                <c:pt idx="1274">
                  <c:v>1197.8900000000001</c:v>
                </c:pt>
                <c:pt idx="1275">
                  <c:v>1197.8900000000001</c:v>
                </c:pt>
                <c:pt idx="1276">
                  <c:v>1197.8900000000001</c:v>
                </c:pt>
                <c:pt idx="1277">
                  <c:v>1197.8900000000001</c:v>
                </c:pt>
                <c:pt idx="1278">
                  <c:v>1197.8900000000001</c:v>
                </c:pt>
                <c:pt idx="1279">
                  <c:v>1197.8900000000001</c:v>
                </c:pt>
                <c:pt idx="1280">
                  <c:v>1197.8900000000001</c:v>
                </c:pt>
                <c:pt idx="1281">
                  <c:v>1197.8900000000001</c:v>
                </c:pt>
                <c:pt idx="1282">
                  <c:v>1197.8900000000001</c:v>
                </c:pt>
                <c:pt idx="1283">
                  <c:v>1197.8900000000001</c:v>
                </c:pt>
                <c:pt idx="1284">
                  <c:v>1197.8900000000001</c:v>
                </c:pt>
                <c:pt idx="1285">
                  <c:v>1197.8900000000001</c:v>
                </c:pt>
                <c:pt idx="1286">
                  <c:v>1197.8900000000001</c:v>
                </c:pt>
                <c:pt idx="1287">
                  <c:v>1197.8900000000001</c:v>
                </c:pt>
                <c:pt idx="1288">
                  <c:v>1197.8900000000001</c:v>
                </c:pt>
                <c:pt idx="1289">
                  <c:v>1197.8900000000001</c:v>
                </c:pt>
                <c:pt idx="1290">
                  <c:v>1197.8900000000001</c:v>
                </c:pt>
                <c:pt idx="1291">
                  <c:v>1197.8900000000001</c:v>
                </c:pt>
                <c:pt idx="1292">
                  <c:v>1197.8900000000001</c:v>
                </c:pt>
                <c:pt idx="1293">
                  <c:v>1197.8900000000001</c:v>
                </c:pt>
                <c:pt idx="1294">
                  <c:v>1197.8900000000001</c:v>
                </c:pt>
                <c:pt idx="1295">
                  <c:v>1197.8900000000001</c:v>
                </c:pt>
                <c:pt idx="1296">
                  <c:v>1197.8900000000001</c:v>
                </c:pt>
                <c:pt idx="1297">
                  <c:v>1197.8900000000001</c:v>
                </c:pt>
                <c:pt idx="1298">
                  <c:v>1197.8900000000001</c:v>
                </c:pt>
                <c:pt idx="1299">
                  <c:v>1197.8900000000001</c:v>
                </c:pt>
                <c:pt idx="1300">
                  <c:v>1197.8900000000001</c:v>
                </c:pt>
                <c:pt idx="1301">
                  <c:v>1197.8900000000001</c:v>
                </c:pt>
                <c:pt idx="1302">
                  <c:v>1197.8900000000001</c:v>
                </c:pt>
                <c:pt idx="1303">
                  <c:v>1197.8900000000001</c:v>
                </c:pt>
                <c:pt idx="1304">
                  <c:v>1197.8900000000001</c:v>
                </c:pt>
                <c:pt idx="1305">
                  <c:v>1197.8900000000001</c:v>
                </c:pt>
                <c:pt idx="1306">
                  <c:v>1197.8900000000001</c:v>
                </c:pt>
                <c:pt idx="1307">
                  <c:v>1197.8900000000001</c:v>
                </c:pt>
                <c:pt idx="1308">
                  <c:v>1197.8900000000001</c:v>
                </c:pt>
                <c:pt idx="1309">
                  <c:v>1197.8900000000001</c:v>
                </c:pt>
                <c:pt idx="1310">
                  <c:v>1197.8900000000001</c:v>
                </c:pt>
                <c:pt idx="1311">
                  <c:v>1197.8900000000001</c:v>
                </c:pt>
                <c:pt idx="1312">
                  <c:v>1197.8900000000001</c:v>
                </c:pt>
                <c:pt idx="1313">
                  <c:v>1197.8900000000001</c:v>
                </c:pt>
                <c:pt idx="1314">
                  <c:v>1197.8900000000001</c:v>
                </c:pt>
                <c:pt idx="1315">
                  <c:v>1197.8900000000001</c:v>
                </c:pt>
                <c:pt idx="1316">
                  <c:v>1197.8900000000001</c:v>
                </c:pt>
                <c:pt idx="1317">
                  <c:v>1197.8900000000001</c:v>
                </c:pt>
                <c:pt idx="1318">
                  <c:v>1120.53</c:v>
                </c:pt>
                <c:pt idx="1319">
                  <c:v>1120.53</c:v>
                </c:pt>
                <c:pt idx="1320">
                  <c:v>1120.53</c:v>
                </c:pt>
                <c:pt idx="1321">
                  <c:v>1120.53</c:v>
                </c:pt>
                <c:pt idx="1322">
                  <c:v>1120.53</c:v>
                </c:pt>
                <c:pt idx="1323">
                  <c:v>1120.53</c:v>
                </c:pt>
                <c:pt idx="1324">
                  <c:v>1120.53</c:v>
                </c:pt>
                <c:pt idx="1325">
                  <c:v>1120.53</c:v>
                </c:pt>
                <c:pt idx="1326">
                  <c:v>1120.53</c:v>
                </c:pt>
                <c:pt idx="1327">
                  <c:v>1120.53</c:v>
                </c:pt>
                <c:pt idx="1328">
                  <c:v>1120.53</c:v>
                </c:pt>
                <c:pt idx="1329">
                  <c:v>1120.53</c:v>
                </c:pt>
                <c:pt idx="1330">
                  <c:v>1120.53</c:v>
                </c:pt>
                <c:pt idx="1331">
                  <c:v>1120.53</c:v>
                </c:pt>
                <c:pt idx="1332">
                  <c:v>1120.53</c:v>
                </c:pt>
                <c:pt idx="1333">
                  <c:v>1120.53</c:v>
                </c:pt>
                <c:pt idx="1334">
                  <c:v>1120.53</c:v>
                </c:pt>
                <c:pt idx="1335">
                  <c:v>1120.53</c:v>
                </c:pt>
                <c:pt idx="1336">
                  <c:v>1120.53</c:v>
                </c:pt>
                <c:pt idx="1337">
                  <c:v>1120.53</c:v>
                </c:pt>
                <c:pt idx="1338">
                  <c:v>1120.53</c:v>
                </c:pt>
                <c:pt idx="1339">
                  <c:v>1120.53</c:v>
                </c:pt>
                <c:pt idx="1340">
                  <c:v>1120.53</c:v>
                </c:pt>
                <c:pt idx="1341">
                  <c:v>1120.53</c:v>
                </c:pt>
                <c:pt idx="1342">
                  <c:v>1120.53</c:v>
                </c:pt>
                <c:pt idx="1343">
                  <c:v>1120.53</c:v>
                </c:pt>
                <c:pt idx="1344">
                  <c:v>1120.53</c:v>
                </c:pt>
                <c:pt idx="1345">
                  <c:v>1120.53</c:v>
                </c:pt>
                <c:pt idx="1346">
                  <c:v>1120.53</c:v>
                </c:pt>
                <c:pt idx="1347">
                  <c:v>1120.53</c:v>
                </c:pt>
                <c:pt idx="1348">
                  <c:v>1120.53</c:v>
                </c:pt>
                <c:pt idx="1349">
                  <c:v>1120.53</c:v>
                </c:pt>
                <c:pt idx="1350">
                  <c:v>1120.53</c:v>
                </c:pt>
                <c:pt idx="1351">
                  <c:v>1120.53</c:v>
                </c:pt>
                <c:pt idx="1352">
                  <c:v>1120.53</c:v>
                </c:pt>
                <c:pt idx="1353">
                  <c:v>1120.53</c:v>
                </c:pt>
                <c:pt idx="1354">
                  <c:v>1120.53</c:v>
                </c:pt>
                <c:pt idx="1355">
                  <c:v>1120.53</c:v>
                </c:pt>
                <c:pt idx="1356">
                  <c:v>1120.53</c:v>
                </c:pt>
                <c:pt idx="1357">
                  <c:v>1120.53</c:v>
                </c:pt>
                <c:pt idx="1358">
                  <c:v>1120.53</c:v>
                </c:pt>
                <c:pt idx="1359">
                  <c:v>1120.53</c:v>
                </c:pt>
                <c:pt idx="1360">
                  <c:v>1120.53</c:v>
                </c:pt>
                <c:pt idx="1361">
                  <c:v>1120.53</c:v>
                </c:pt>
                <c:pt idx="1362">
                  <c:v>1120.53</c:v>
                </c:pt>
                <c:pt idx="1363">
                  <c:v>1120.53</c:v>
                </c:pt>
                <c:pt idx="1364">
                  <c:v>1120.53</c:v>
                </c:pt>
                <c:pt idx="1365">
                  <c:v>1120.53</c:v>
                </c:pt>
                <c:pt idx="1366">
                  <c:v>1120.53</c:v>
                </c:pt>
                <c:pt idx="1367">
                  <c:v>1120.53</c:v>
                </c:pt>
                <c:pt idx="1368">
                  <c:v>1120.53</c:v>
                </c:pt>
                <c:pt idx="1369">
                  <c:v>1120.53</c:v>
                </c:pt>
                <c:pt idx="1370">
                  <c:v>1120.53</c:v>
                </c:pt>
                <c:pt idx="1371">
                  <c:v>1120.53</c:v>
                </c:pt>
                <c:pt idx="1372">
                  <c:v>1120.53</c:v>
                </c:pt>
                <c:pt idx="1373">
                  <c:v>1120.53</c:v>
                </c:pt>
                <c:pt idx="1374">
                  <c:v>1120.53</c:v>
                </c:pt>
                <c:pt idx="1375">
                  <c:v>1120.53</c:v>
                </c:pt>
                <c:pt idx="1376">
                  <c:v>1120.53</c:v>
                </c:pt>
                <c:pt idx="1377">
                  <c:v>1120.53</c:v>
                </c:pt>
                <c:pt idx="1378">
                  <c:v>1120.53</c:v>
                </c:pt>
                <c:pt idx="1379">
                  <c:v>1120.53</c:v>
                </c:pt>
                <c:pt idx="1380">
                  <c:v>1120.53</c:v>
                </c:pt>
                <c:pt idx="1381">
                  <c:v>1120.53</c:v>
                </c:pt>
                <c:pt idx="1382">
                  <c:v>1120.53</c:v>
                </c:pt>
                <c:pt idx="1383">
                  <c:v>1120.53</c:v>
                </c:pt>
                <c:pt idx="1384">
                  <c:v>1120.53</c:v>
                </c:pt>
                <c:pt idx="1385">
                  <c:v>1120.53</c:v>
                </c:pt>
                <c:pt idx="1386">
                  <c:v>1120.53</c:v>
                </c:pt>
                <c:pt idx="1387">
                  <c:v>1120.53</c:v>
                </c:pt>
                <c:pt idx="1388">
                  <c:v>1120.53</c:v>
                </c:pt>
                <c:pt idx="1389">
                  <c:v>1120.53</c:v>
                </c:pt>
                <c:pt idx="1390">
                  <c:v>1120.53</c:v>
                </c:pt>
                <c:pt idx="1391">
                  <c:v>1120.53</c:v>
                </c:pt>
                <c:pt idx="1392">
                  <c:v>1120.53</c:v>
                </c:pt>
                <c:pt idx="1393">
                  <c:v>1120.53</c:v>
                </c:pt>
                <c:pt idx="1394">
                  <c:v>1120.53</c:v>
                </c:pt>
                <c:pt idx="1395">
                  <c:v>1120.53</c:v>
                </c:pt>
                <c:pt idx="1396">
                  <c:v>1120.53</c:v>
                </c:pt>
                <c:pt idx="1397">
                  <c:v>1120.53</c:v>
                </c:pt>
                <c:pt idx="1398">
                  <c:v>1120.53</c:v>
                </c:pt>
                <c:pt idx="1399">
                  <c:v>1120.53</c:v>
                </c:pt>
                <c:pt idx="1400">
                  <c:v>1120.53</c:v>
                </c:pt>
                <c:pt idx="1401">
                  <c:v>1120.53</c:v>
                </c:pt>
                <c:pt idx="1402">
                  <c:v>1120.53</c:v>
                </c:pt>
                <c:pt idx="1403">
                  <c:v>1120.53</c:v>
                </c:pt>
                <c:pt idx="1404">
                  <c:v>1120.53</c:v>
                </c:pt>
                <c:pt idx="1405">
                  <c:v>1120.53</c:v>
                </c:pt>
                <c:pt idx="1406">
                  <c:v>1120.53</c:v>
                </c:pt>
                <c:pt idx="1407">
                  <c:v>1120.53</c:v>
                </c:pt>
                <c:pt idx="1408">
                  <c:v>1120.53</c:v>
                </c:pt>
                <c:pt idx="1409">
                  <c:v>1120.53</c:v>
                </c:pt>
                <c:pt idx="1410">
                  <c:v>1047.75</c:v>
                </c:pt>
                <c:pt idx="1411">
                  <c:v>1047.75</c:v>
                </c:pt>
                <c:pt idx="1412">
                  <c:v>1047.75</c:v>
                </c:pt>
                <c:pt idx="1413">
                  <c:v>1047.75</c:v>
                </c:pt>
                <c:pt idx="1414">
                  <c:v>1047.75</c:v>
                </c:pt>
                <c:pt idx="1415">
                  <c:v>1047.75</c:v>
                </c:pt>
                <c:pt idx="1416">
                  <c:v>1047.75</c:v>
                </c:pt>
                <c:pt idx="1417">
                  <c:v>1047.75</c:v>
                </c:pt>
                <c:pt idx="1418">
                  <c:v>1047.75</c:v>
                </c:pt>
                <c:pt idx="1419">
                  <c:v>1047.75</c:v>
                </c:pt>
                <c:pt idx="1420">
                  <c:v>1047.75</c:v>
                </c:pt>
                <c:pt idx="1421">
                  <c:v>1047.75</c:v>
                </c:pt>
                <c:pt idx="1422">
                  <c:v>1047.75</c:v>
                </c:pt>
                <c:pt idx="1423">
                  <c:v>1047.75</c:v>
                </c:pt>
                <c:pt idx="1424">
                  <c:v>1047.75</c:v>
                </c:pt>
                <c:pt idx="1425">
                  <c:v>1047.75</c:v>
                </c:pt>
                <c:pt idx="1426">
                  <c:v>1047.75</c:v>
                </c:pt>
                <c:pt idx="1427">
                  <c:v>1047.75</c:v>
                </c:pt>
                <c:pt idx="1428">
                  <c:v>1047.75</c:v>
                </c:pt>
                <c:pt idx="1429">
                  <c:v>1047.75</c:v>
                </c:pt>
                <c:pt idx="1430">
                  <c:v>1047.75</c:v>
                </c:pt>
                <c:pt idx="1431">
                  <c:v>1047.75</c:v>
                </c:pt>
                <c:pt idx="1432">
                  <c:v>1047.75</c:v>
                </c:pt>
                <c:pt idx="1433">
                  <c:v>1047.75</c:v>
                </c:pt>
                <c:pt idx="1434">
                  <c:v>1047.75</c:v>
                </c:pt>
                <c:pt idx="1435">
                  <c:v>1047.75</c:v>
                </c:pt>
                <c:pt idx="1436">
                  <c:v>1047.75</c:v>
                </c:pt>
                <c:pt idx="1437">
                  <c:v>1047.75</c:v>
                </c:pt>
                <c:pt idx="1438">
                  <c:v>1047.75</c:v>
                </c:pt>
                <c:pt idx="1439">
                  <c:v>1047.75</c:v>
                </c:pt>
                <c:pt idx="1440">
                  <c:v>1047.75</c:v>
                </c:pt>
                <c:pt idx="1441">
                  <c:v>1047.75</c:v>
                </c:pt>
                <c:pt idx="1442">
                  <c:v>1047.75</c:v>
                </c:pt>
                <c:pt idx="1443">
                  <c:v>1047.75</c:v>
                </c:pt>
                <c:pt idx="1444">
                  <c:v>1047.75</c:v>
                </c:pt>
                <c:pt idx="1445">
                  <c:v>1047.75</c:v>
                </c:pt>
                <c:pt idx="1446">
                  <c:v>1047.75</c:v>
                </c:pt>
                <c:pt idx="1447">
                  <c:v>1047.75</c:v>
                </c:pt>
                <c:pt idx="1448">
                  <c:v>1047.75</c:v>
                </c:pt>
                <c:pt idx="1449">
                  <c:v>1047.75</c:v>
                </c:pt>
                <c:pt idx="1450">
                  <c:v>1047.75</c:v>
                </c:pt>
                <c:pt idx="1451">
                  <c:v>1047.75</c:v>
                </c:pt>
                <c:pt idx="1452">
                  <c:v>1047.75</c:v>
                </c:pt>
                <c:pt idx="1453">
                  <c:v>1047.75</c:v>
                </c:pt>
                <c:pt idx="1454">
                  <c:v>1047.75</c:v>
                </c:pt>
                <c:pt idx="1455">
                  <c:v>1047.75</c:v>
                </c:pt>
                <c:pt idx="1456">
                  <c:v>1047.75</c:v>
                </c:pt>
                <c:pt idx="1457">
                  <c:v>1047.75</c:v>
                </c:pt>
                <c:pt idx="1458">
                  <c:v>1047.75</c:v>
                </c:pt>
                <c:pt idx="1459">
                  <c:v>1047.75</c:v>
                </c:pt>
                <c:pt idx="1460">
                  <c:v>1047.75</c:v>
                </c:pt>
                <c:pt idx="1461">
                  <c:v>1047.75</c:v>
                </c:pt>
                <c:pt idx="1462">
                  <c:v>1047.75</c:v>
                </c:pt>
                <c:pt idx="1463">
                  <c:v>1047.75</c:v>
                </c:pt>
                <c:pt idx="1464">
                  <c:v>1047.75</c:v>
                </c:pt>
                <c:pt idx="1465">
                  <c:v>1047.75</c:v>
                </c:pt>
                <c:pt idx="1466">
                  <c:v>1047.75</c:v>
                </c:pt>
                <c:pt idx="1467">
                  <c:v>1047.75</c:v>
                </c:pt>
                <c:pt idx="1468">
                  <c:v>1047.75</c:v>
                </c:pt>
                <c:pt idx="1469">
                  <c:v>1047.75</c:v>
                </c:pt>
                <c:pt idx="1470">
                  <c:v>1047.75</c:v>
                </c:pt>
                <c:pt idx="1471">
                  <c:v>1047.75</c:v>
                </c:pt>
                <c:pt idx="1472">
                  <c:v>1047.75</c:v>
                </c:pt>
                <c:pt idx="1473">
                  <c:v>1047.75</c:v>
                </c:pt>
                <c:pt idx="1474">
                  <c:v>1047.75</c:v>
                </c:pt>
                <c:pt idx="1475">
                  <c:v>1047.75</c:v>
                </c:pt>
                <c:pt idx="1476">
                  <c:v>1047.75</c:v>
                </c:pt>
                <c:pt idx="1477">
                  <c:v>1047.75</c:v>
                </c:pt>
                <c:pt idx="1478">
                  <c:v>1047.75</c:v>
                </c:pt>
                <c:pt idx="1479">
                  <c:v>1047.75</c:v>
                </c:pt>
                <c:pt idx="1480">
                  <c:v>1047.75</c:v>
                </c:pt>
                <c:pt idx="1481">
                  <c:v>1047.75</c:v>
                </c:pt>
                <c:pt idx="1482">
                  <c:v>1047.75</c:v>
                </c:pt>
                <c:pt idx="1483">
                  <c:v>1047.75</c:v>
                </c:pt>
                <c:pt idx="1484">
                  <c:v>1047.75</c:v>
                </c:pt>
                <c:pt idx="1485">
                  <c:v>1047.75</c:v>
                </c:pt>
                <c:pt idx="1486">
                  <c:v>1047.75</c:v>
                </c:pt>
                <c:pt idx="1487">
                  <c:v>1047.75</c:v>
                </c:pt>
                <c:pt idx="1488">
                  <c:v>1047.75</c:v>
                </c:pt>
                <c:pt idx="1489">
                  <c:v>1047.75</c:v>
                </c:pt>
                <c:pt idx="1490">
                  <c:v>1047.75</c:v>
                </c:pt>
                <c:pt idx="1491">
                  <c:v>1047.75</c:v>
                </c:pt>
                <c:pt idx="1492">
                  <c:v>1047.75</c:v>
                </c:pt>
                <c:pt idx="1493">
                  <c:v>1047.75</c:v>
                </c:pt>
                <c:pt idx="1494">
                  <c:v>1047.75</c:v>
                </c:pt>
                <c:pt idx="1495">
                  <c:v>1047.75</c:v>
                </c:pt>
                <c:pt idx="1496">
                  <c:v>1047.75</c:v>
                </c:pt>
                <c:pt idx="1497">
                  <c:v>1047.75</c:v>
                </c:pt>
                <c:pt idx="1498">
                  <c:v>1047.75</c:v>
                </c:pt>
                <c:pt idx="1499">
                  <c:v>1047.75</c:v>
                </c:pt>
                <c:pt idx="1500">
                  <c:v>1047.75</c:v>
                </c:pt>
                <c:pt idx="1501">
                  <c:v>1047.75</c:v>
                </c:pt>
                <c:pt idx="1502">
                  <c:v>937.61</c:v>
                </c:pt>
                <c:pt idx="1503">
                  <c:v>937.61</c:v>
                </c:pt>
                <c:pt idx="1504">
                  <c:v>937.61</c:v>
                </c:pt>
                <c:pt idx="1505">
                  <c:v>937.61</c:v>
                </c:pt>
                <c:pt idx="1506">
                  <c:v>937.61</c:v>
                </c:pt>
                <c:pt idx="1507">
                  <c:v>937.61</c:v>
                </c:pt>
                <c:pt idx="1508">
                  <c:v>937.61</c:v>
                </c:pt>
                <c:pt idx="1509">
                  <c:v>937.61</c:v>
                </c:pt>
                <c:pt idx="1510">
                  <c:v>937.61</c:v>
                </c:pt>
                <c:pt idx="1511">
                  <c:v>937.61</c:v>
                </c:pt>
                <c:pt idx="1512">
                  <c:v>937.61</c:v>
                </c:pt>
                <c:pt idx="1513">
                  <c:v>937.61</c:v>
                </c:pt>
                <c:pt idx="1514">
                  <c:v>937.61</c:v>
                </c:pt>
                <c:pt idx="1515">
                  <c:v>937.61</c:v>
                </c:pt>
                <c:pt idx="1516">
                  <c:v>937.61</c:v>
                </c:pt>
                <c:pt idx="1517">
                  <c:v>937.61</c:v>
                </c:pt>
                <c:pt idx="1518">
                  <c:v>937.61</c:v>
                </c:pt>
                <c:pt idx="1519">
                  <c:v>937.61</c:v>
                </c:pt>
                <c:pt idx="1520">
                  <c:v>937.61</c:v>
                </c:pt>
                <c:pt idx="1521">
                  <c:v>937.61</c:v>
                </c:pt>
                <c:pt idx="1522">
                  <c:v>937.61</c:v>
                </c:pt>
                <c:pt idx="1523">
                  <c:v>937.61</c:v>
                </c:pt>
                <c:pt idx="1524">
                  <c:v>937.61</c:v>
                </c:pt>
                <c:pt idx="1525">
                  <c:v>937.61</c:v>
                </c:pt>
                <c:pt idx="1526">
                  <c:v>937.61</c:v>
                </c:pt>
                <c:pt idx="1527">
                  <c:v>937.61</c:v>
                </c:pt>
                <c:pt idx="1528">
                  <c:v>937.61</c:v>
                </c:pt>
                <c:pt idx="1529">
                  <c:v>937.61</c:v>
                </c:pt>
                <c:pt idx="1530">
                  <c:v>937.61</c:v>
                </c:pt>
                <c:pt idx="1531">
                  <c:v>937.61</c:v>
                </c:pt>
                <c:pt idx="1532">
                  <c:v>937.61</c:v>
                </c:pt>
                <c:pt idx="1533">
                  <c:v>937.61</c:v>
                </c:pt>
                <c:pt idx="1534">
                  <c:v>937.61</c:v>
                </c:pt>
                <c:pt idx="1535">
                  <c:v>937.61</c:v>
                </c:pt>
                <c:pt idx="1536">
                  <c:v>937.61</c:v>
                </c:pt>
                <c:pt idx="1537">
                  <c:v>937.61</c:v>
                </c:pt>
                <c:pt idx="1538">
                  <c:v>937.61</c:v>
                </c:pt>
                <c:pt idx="1539">
                  <c:v>937.61</c:v>
                </c:pt>
                <c:pt idx="1540">
                  <c:v>937.61</c:v>
                </c:pt>
                <c:pt idx="1541">
                  <c:v>937.61</c:v>
                </c:pt>
                <c:pt idx="1542">
                  <c:v>937.61</c:v>
                </c:pt>
                <c:pt idx="1543">
                  <c:v>937.61</c:v>
                </c:pt>
                <c:pt idx="1544">
                  <c:v>937.61</c:v>
                </c:pt>
                <c:pt idx="1545">
                  <c:v>937.61</c:v>
                </c:pt>
                <c:pt idx="1546">
                  <c:v>937.61</c:v>
                </c:pt>
                <c:pt idx="1547">
                  <c:v>937.61</c:v>
                </c:pt>
                <c:pt idx="1548">
                  <c:v>937.61</c:v>
                </c:pt>
                <c:pt idx="1549">
                  <c:v>937.61</c:v>
                </c:pt>
                <c:pt idx="1550">
                  <c:v>937.61</c:v>
                </c:pt>
                <c:pt idx="1551">
                  <c:v>937.61</c:v>
                </c:pt>
                <c:pt idx="1552">
                  <c:v>937.61</c:v>
                </c:pt>
                <c:pt idx="1553">
                  <c:v>937.61</c:v>
                </c:pt>
                <c:pt idx="1554">
                  <c:v>937.61</c:v>
                </c:pt>
                <c:pt idx="1555">
                  <c:v>937.61</c:v>
                </c:pt>
                <c:pt idx="1556">
                  <c:v>937.61</c:v>
                </c:pt>
                <c:pt idx="1557">
                  <c:v>937.61</c:v>
                </c:pt>
                <c:pt idx="1558">
                  <c:v>937.61</c:v>
                </c:pt>
                <c:pt idx="1559">
                  <c:v>937.61</c:v>
                </c:pt>
                <c:pt idx="1560">
                  <c:v>937.61</c:v>
                </c:pt>
                <c:pt idx="1561">
                  <c:v>937.61</c:v>
                </c:pt>
                <c:pt idx="1562">
                  <c:v>937.61</c:v>
                </c:pt>
                <c:pt idx="1563">
                  <c:v>937.61</c:v>
                </c:pt>
                <c:pt idx="1564">
                  <c:v>937.61</c:v>
                </c:pt>
                <c:pt idx="1565">
                  <c:v>937.61</c:v>
                </c:pt>
                <c:pt idx="1566">
                  <c:v>937.61</c:v>
                </c:pt>
                <c:pt idx="1567">
                  <c:v>937.61</c:v>
                </c:pt>
                <c:pt idx="1568">
                  <c:v>937.61</c:v>
                </c:pt>
                <c:pt idx="1569">
                  <c:v>937.61</c:v>
                </c:pt>
                <c:pt idx="1570">
                  <c:v>937.61</c:v>
                </c:pt>
                <c:pt idx="1571">
                  <c:v>937.61</c:v>
                </c:pt>
                <c:pt idx="1572">
                  <c:v>937.61</c:v>
                </c:pt>
                <c:pt idx="1573">
                  <c:v>937.61</c:v>
                </c:pt>
                <c:pt idx="1574">
                  <c:v>937.61</c:v>
                </c:pt>
                <c:pt idx="1575">
                  <c:v>937.61</c:v>
                </c:pt>
                <c:pt idx="1576">
                  <c:v>937.61</c:v>
                </c:pt>
                <c:pt idx="1577">
                  <c:v>937.61</c:v>
                </c:pt>
                <c:pt idx="1578">
                  <c:v>937.61</c:v>
                </c:pt>
                <c:pt idx="1579">
                  <c:v>937.61</c:v>
                </c:pt>
                <c:pt idx="1580">
                  <c:v>937.61</c:v>
                </c:pt>
                <c:pt idx="1581">
                  <c:v>937.61</c:v>
                </c:pt>
                <c:pt idx="1582">
                  <c:v>937.61</c:v>
                </c:pt>
                <c:pt idx="1583">
                  <c:v>937.61</c:v>
                </c:pt>
                <c:pt idx="1584">
                  <c:v>937.61</c:v>
                </c:pt>
                <c:pt idx="1585">
                  <c:v>937.61</c:v>
                </c:pt>
                <c:pt idx="1586">
                  <c:v>937.61</c:v>
                </c:pt>
                <c:pt idx="1587">
                  <c:v>937.61</c:v>
                </c:pt>
                <c:pt idx="1588">
                  <c:v>937.61</c:v>
                </c:pt>
                <c:pt idx="1589">
                  <c:v>937.61</c:v>
                </c:pt>
                <c:pt idx="1590">
                  <c:v>937.61</c:v>
                </c:pt>
                <c:pt idx="1591">
                  <c:v>937.61</c:v>
                </c:pt>
                <c:pt idx="1592">
                  <c:v>937.61</c:v>
                </c:pt>
                <c:pt idx="1593">
                  <c:v>849.64</c:v>
                </c:pt>
                <c:pt idx="1594">
                  <c:v>849.64</c:v>
                </c:pt>
                <c:pt idx="1595">
                  <c:v>849.64</c:v>
                </c:pt>
                <c:pt idx="1596">
                  <c:v>849.64</c:v>
                </c:pt>
                <c:pt idx="1597">
                  <c:v>849.64</c:v>
                </c:pt>
                <c:pt idx="1598">
                  <c:v>849.64</c:v>
                </c:pt>
                <c:pt idx="1599">
                  <c:v>849.64</c:v>
                </c:pt>
                <c:pt idx="1600">
                  <c:v>849.64</c:v>
                </c:pt>
                <c:pt idx="1601">
                  <c:v>849.64</c:v>
                </c:pt>
                <c:pt idx="1602">
                  <c:v>849.64</c:v>
                </c:pt>
                <c:pt idx="1603">
                  <c:v>849.64</c:v>
                </c:pt>
                <c:pt idx="1604">
                  <c:v>849.64</c:v>
                </c:pt>
                <c:pt idx="1605">
                  <c:v>849.64</c:v>
                </c:pt>
                <c:pt idx="1606">
                  <c:v>849.64</c:v>
                </c:pt>
                <c:pt idx="1607">
                  <c:v>849.64</c:v>
                </c:pt>
                <c:pt idx="1608">
                  <c:v>849.64</c:v>
                </c:pt>
                <c:pt idx="1609">
                  <c:v>849.64</c:v>
                </c:pt>
                <c:pt idx="1610">
                  <c:v>849.64</c:v>
                </c:pt>
                <c:pt idx="1611">
                  <c:v>849.64</c:v>
                </c:pt>
                <c:pt idx="1612">
                  <c:v>849.64</c:v>
                </c:pt>
                <c:pt idx="1613">
                  <c:v>849.64</c:v>
                </c:pt>
                <c:pt idx="1614">
                  <c:v>849.64</c:v>
                </c:pt>
                <c:pt idx="1615">
                  <c:v>849.64</c:v>
                </c:pt>
                <c:pt idx="1616">
                  <c:v>849.64</c:v>
                </c:pt>
                <c:pt idx="1617">
                  <c:v>849.64</c:v>
                </c:pt>
                <c:pt idx="1618">
                  <c:v>849.64</c:v>
                </c:pt>
                <c:pt idx="1619">
                  <c:v>849.64</c:v>
                </c:pt>
                <c:pt idx="1620">
                  <c:v>849.64</c:v>
                </c:pt>
                <c:pt idx="1621">
                  <c:v>849.64</c:v>
                </c:pt>
                <c:pt idx="1622">
                  <c:v>849.64</c:v>
                </c:pt>
                <c:pt idx="1623">
                  <c:v>849.64</c:v>
                </c:pt>
                <c:pt idx="1624">
                  <c:v>849.64</c:v>
                </c:pt>
                <c:pt idx="1625">
                  <c:v>849.64</c:v>
                </c:pt>
                <c:pt idx="1626">
                  <c:v>849.64</c:v>
                </c:pt>
                <c:pt idx="1627">
                  <c:v>849.64</c:v>
                </c:pt>
                <c:pt idx="1628">
                  <c:v>849.64</c:v>
                </c:pt>
                <c:pt idx="1629">
                  <c:v>849.64</c:v>
                </c:pt>
                <c:pt idx="1630">
                  <c:v>849.64</c:v>
                </c:pt>
                <c:pt idx="1631">
                  <c:v>849.64</c:v>
                </c:pt>
                <c:pt idx="1632">
                  <c:v>849.64</c:v>
                </c:pt>
                <c:pt idx="1633">
                  <c:v>849.64</c:v>
                </c:pt>
                <c:pt idx="1634">
                  <c:v>849.64</c:v>
                </c:pt>
                <c:pt idx="1635">
                  <c:v>849.64</c:v>
                </c:pt>
                <c:pt idx="1636">
                  <c:v>849.64</c:v>
                </c:pt>
                <c:pt idx="1637">
                  <c:v>849.64</c:v>
                </c:pt>
                <c:pt idx="1638">
                  <c:v>849.64</c:v>
                </c:pt>
                <c:pt idx="1639">
                  <c:v>849.64</c:v>
                </c:pt>
                <c:pt idx="1640">
                  <c:v>849.64</c:v>
                </c:pt>
                <c:pt idx="1641">
                  <c:v>849.64</c:v>
                </c:pt>
                <c:pt idx="1642">
                  <c:v>849.64</c:v>
                </c:pt>
                <c:pt idx="1643">
                  <c:v>849.64</c:v>
                </c:pt>
                <c:pt idx="1644">
                  <c:v>849.64</c:v>
                </c:pt>
                <c:pt idx="1645">
                  <c:v>849.64</c:v>
                </c:pt>
                <c:pt idx="1646">
                  <c:v>849.64</c:v>
                </c:pt>
                <c:pt idx="1647">
                  <c:v>849.64</c:v>
                </c:pt>
                <c:pt idx="1648">
                  <c:v>849.64</c:v>
                </c:pt>
                <c:pt idx="1649">
                  <c:v>849.64</c:v>
                </c:pt>
                <c:pt idx="1650">
                  <c:v>849.64</c:v>
                </c:pt>
                <c:pt idx="1651">
                  <c:v>849.64</c:v>
                </c:pt>
                <c:pt idx="1652">
                  <c:v>849.64</c:v>
                </c:pt>
                <c:pt idx="1653">
                  <c:v>849.64</c:v>
                </c:pt>
                <c:pt idx="1654">
                  <c:v>849.64</c:v>
                </c:pt>
                <c:pt idx="1655">
                  <c:v>849.64</c:v>
                </c:pt>
                <c:pt idx="1656">
                  <c:v>849.64</c:v>
                </c:pt>
                <c:pt idx="1657">
                  <c:v>849.64</c:v>
                </c:pt>
                <c:pt idx="1658">
                  <c:v>849.64</c:v>
                </c:pt>
                <c:pt idx="1659">
                  <c:v>849.64</c:v>
                </c:pt>
                <c:pt idx="1660">
                  <c:v>849.64</c:v>
                </c:pt>
                <c:pt idx="1661">
                  <c:v>849.64</c:v>
                </c:pt>
                <c:pt idx="1662">
                  <c:v>849.64</c:v>
                </c:pt>
                <c:pt idx="1663">
                  <c:v>849.64</c:v>
                </c:pt>
                <c:pt idx="1664">
                  <c:v>849.64</c:v>
                </c:pt>
                <c:pt idx="1665">
                  <c:v>849.64</c:v>
                </c:pt>
                <c:pt idx="1666">
                  <c:v>849.64</c:v>
                </c:pt>
                <c:pt idx="1667">
                  <c:v>849.64</c:v>
                </c:pt>
                <c:pt idx="1668">
                  <c:v>849.64</c:v>
                </c:pt>
                <c:pt idx="1669">
                  <c:v>849.64</c:v>
                </c:pt>
                <c:pt idx="1670">
                  <c:v>849.64</c:v>
                </c:pt>
                <c:pt idx="1671">
                  <c:v>849.64</c:v>
                </c:pt>
                <c:pt idx="1672">
                  <c:v>849.64</c:v>
                </c:pt>
                <c:pt idx="1673">
                  <c:v>849.64</c:v>
                </c:pt>
                <c:pt idx="1674">
                  <c:v>849.64</c:v>
                </c:pt>
                <c:pt idx="1675">
                  <c:v>849.64</c:v>
                </c:pt>
                <c:pt idx="1676">
                  <c:v>849.64</c:v>
                </c:pt>
                <c:pt idx="1677">
                  <c:v>849.64</c:v>
                </c:pt>
                <c:pt idx="1678">
                  <c:v>849.64</c:v>
                </c:pt>
                <c:pt idx="1679">
                  <c:v>849.64</c:v>
                </c:pt>
                <c:pt idx="1680">
                  <c:v>849.64</c:v>
                </c:pt>
                <c:pt idx="1681">
                  <c:v>849.64</c:v>
                </c:pt>
                <c:pt idx="1682">
                  <c:v>849.64</c:v>
                </c:pt>
                <c:pt idx="1683">
                  <c:v>751.46</c:v>
                </c:pt>
                <c:pt idx="1684">
                  <c:v>751.46</c:v>
                </c:pt>
                <c:pt idx="1685">
                  <c:v>751.46</c:v>
                </c:pt>
                <c:pt idx="1686">
                  <c:v>751.46</c:v>
                </c:pt>
                <c:pt idx="1687">
                  <c:v>751.46</c:v>
                </c:pt>
                <c:pt idx="1688">
                  <c:v>751.46</c:v>
                </c:pt>
                <c:pt idx="1689">
                  <c:v>751.46</c:v>
                </c:pt>
                <c:pt idx="1690">
                  <c:v>751.46</c:v>
                </c:pt>
                <c:pt idx="1691">
                  <c:v>751.46</c:v>
                </c:pt>
                <c:pt idx="1692">
                  <c:v>751.46</c:v>
                </c:pt>
                <c:pt idx="1693">
                  <c:v>751.46</c:v>
                </c:pt>
                <c:pt idx="1694">
                  <c:v>751.46</c:v>
                </c:pt>
                <c:pt idx="1695">
                  <c:v>751.46</c:v>
                </c:pt>
                <c:pt idx="1696">
                  <c:v>751.46</c:v>
                </c:pt>
                <c:pt idx="1697">
                  <c:v>751.46</c:v>
                </c:pt>
                <c:pt idx="1698">
                  <c:v>751.46</c:v>
                </c:pt>
                <c:pt idx="1699">
                  <c:v>751.46</c:v>
                </c:pt>
                <c:pt idx="1700">
                  <c:v>751.46</c:v>
                </c:pt>
                <c:pt idx="1701">
                  <c:v>751.46</c:v>
                </c:pt>
                <c:pt idx="1702">
                  <c:v>751.46</c:v>
                </c:pt>
                <c:pt idx="1703">
                  <c:v>751.46</c:v>
                </c:pt>
                <c:pt idx="1704">
                  <c:v>751.46</c:v>
                </c:pt>
                <c:pt idx="1705">
                  <c:v>751.46</c:v>
                </c:pt>
                <c:pt idx="1706">
                  <c:v>751.46</c:v>
                </c:pt>
                <c:pt idx="1707">
                  <c:v>751.46</c:v>
                </c:pt>
                <c:pt idx="1708">
                  <c:v>751.46</c:v>
                </c:pt>
                <c:pt idx="1709">
                  <c:v>751.46</c:v>
                </c:pt>
                <c:pt idx="1710">
                  <c:v>751.46</c:v>
                </c:pt>
                <c:pt idx="1711">
                  <c:v>751.46</c:v>
                </c:pt>
                <c:pt idx="1712">
                  <c:v>751.46</c:v>
                </c:pt>
                <c:pt idx="1713">
                  <c:v>751.46</c:v>
                </c:pt>
                <c:pt idx="1714">
                  <c:v>751.46</c:v>
                </c:pt>
                <c:pt idx="1715">
                  <c:v>751.46</c:v>
                </c:pt>
                <c:pt idx="1716">
                  <c:v>751.46</c:v>
                </c:pt>
                <c:pt idx="1717">
                  <c:v>751.46</c:v>
                </c:pt>
                <c:pt idx="1718">
                  <c:v>751.46</c:v>
                </c:pt>
                <c:pt idx="1719">
                  <c:v>751.46</c:v>
                </c:pt>
                <c:pt idx="1720">
                  <c:v>751.46</c:v>
                </c:pt>
                <c:pt idx="1721">
                  <c:v>751.46</c:v>
                </c:pt>
                <c:pt idx="1722">
                  <c:v>751.46</c:v>
                </c:pt>
                <c:pt idx="1723">
                  <c:v>751.46</c:v>
                </c:pt>
                <c:pt idx="1724">
                  <c:v>751.46</c:v>
                </c:pt>
                <c:pt idx="1725">
                  <c:v>751.46</c:v>
                </c:pt>
                <c:pt idx="1726">
                  <c:v>751.46</c:v>
                </c:pt>
                <c:pt idx="1727">
                  <c:v>751.46</c:v>
                </c:pt>
                <c:pt idx="1728">
                  <c:v>751.46</c:v>
                </c:pt>
                <c:pt idx="1729">
                  <c:v>751.46</c:v>
                </c:pt>
                <c:pt idx="1730">
                  <c:v>751.46</c:v>
                </c:pt>
                <c:pt idx="1731">
                  <c:v>751.46</c:v>
                </c:pt>
                <c:pt idx="1732">
                  <c:v>751.46</c:v>
                </c:pt>
                <c:pt idx="1733">
                  <c:v>751.46</c:v>
                </c:pt>
                <c:pt idx="1734">
                  <c:v>751.46</c:v>
                </c:pt>
                <c:pt idx="1735">
                  <c:v>751.46</c:v>
                </c:pt>
                <c:pt idx="1736">
                  <c:v>751.46</c:v>
                </c:pt>
                <c:pt idx="1737">
                  <c:v>751.46</c:v>
                </c:pt>
                <c:pt idx="1738">
                  <c:v>751.46</c:v>
                </c:pt>
                <c:pt idx="1739">
                  <c:v>751.46</c:v>
                </c:pt>
                <c:pt idx="1740">
                  <c:v>751.46</c:v>
                </c:pt>
                <c:pt idx="1741">
                  <c:v>751.46</c:v>
                </c:pt>
                <c:pt idx="1742">
                  <c:v>751.46</c:v>
                </c:pt>
                <c:pt idx="1743">
                  <c:v>751.46</c:v>
                </c:pt>
                <c:pt idx="1744">
                  <c:v>751.46</c:v>
                </c:pt>
                <c:pt idx="1745">
                  <c:v>751.46</c:v>
                </c:pt>
                <c:pt idx="1746">
                  <c:v>751.46</c:v>
                </c:pt>
                <c:pt idx="1747">
                  <c:v>751.46</c:v>
                </c:pt>
                <c:pt idx="1748">
                  <c:v>751.46</c:v>
                </c:pt>
                <c:pt idx="1749">
                  <c:v>751.46</c:v>
                </c:pt>
                <c:pt idx="1750">
                  <c:v>751.46</c:v>
                </c:pt>
                <c:pt idx="1751">
                  <c:v>751.46</c:v>
                </c:pt>
                <c:pt idx="1752">
                  <c:v>751.46</c:v>
                </c:pt>
                <c:pt idx="1753">
                  <c:v>751.46</c:v>
                </c:pt>
                <c:pt idx="1754">
                  <c:v>751.46</c:v>
                </c:pt>
                <c:pt idx="1755">
                  <c:v>751.46</c:v>
                </c:pt>
                <c:pt idx="1756">
                  <c:v>751.46</c:v>
                </c:pt>
                <c:pt idx="1757">
                  <c:v>751.46</c:v>
                </c:pt>
                <c:pt idx="1758">
                  <c:v>751.46</c:v>
                </c:pt>
                <c:pt idx="1759">
                  <c:v>751.46</c:v>
                </c:pt>
                <c:pt idx="1760">
                  <c:v>751.46</c:v>
                </c:pt>
                <c:pt idx="1761">
                  <c:v>751.46</c:v>
                </c:pt>
                <c:pt idx="1762">
                  <c:v>751.46</c:v>
                </c:pt>
                <c:pt idx="1763">
                  <c:v>751.46</c:v>
                </c:pt>
                <c:pt idx="1764">
                  <c:v>751.46</c:v>
                </c:pt>
                <c:pt idx="1765">
                  <c:v>751.46</c:v>
                </c:pt>
                <c:pt idx="1766">
                  <c:v>751.46</c:v>
                </c:pt>
                <c:pt idx="1767">
                  <c:v>751.46</c:v>
                </c:pt>
                <c:pt idx="1768">
                  <c:v>751.46</c:v>
                </c:pt>
                <c:pt idx="1769">
                  <c:v>751.46</c:v>
                </c:pt>
                <c:pt idx="1770">
                  <c:v>751.46</c:v>
                </c:pt>
                <c:pt idx="1771">
                  <c:v>751.46</c:v>
                </c:pt>
                <c:pt idx="1772">
                  <c:v>751.46</c:v>
                </c:pt>
                <c:pt idx="1773">
                  <c:v>751.46</c:v>
                </c:pt>
                <c:pt idx="1774">
                  <c:v>751.46</c:v>
                </c:pt>
                <c:pt idx="1775">
                  <c:v>686.16</c:v>
                </c:pt>
                <c:pt idx="1776">
                  <c:v>686.16</c:v>
                </c:pt>
                <c:pt idx="1777">
                  <c:v>686.16</c:v>
                </c:pt>
                <c:pt idx="1778">
                  <c:v>686.16</c:v>
                </c:pt>
                <c:pt idx="1779">
                  <c:v>686.16</c:v>
                </c:pt>
                <c:pt idx="1780">
                  <c:v>686.16</c:v>
                </c:pt>
                <c:pt idx="1781">
                  <c:v>686.16</c:v>
                </c:pt>
                <c:pt idx="1782">
                  <c:v>686.16</c:v>
                </c:pt>
                <c:pt idx="1783">
                  <c:v>686.16</c:v>
                </c:pt>
                <c:pt idx="1784">
                  <c:v>686.16</c:v>
                </c:pt>
                <c:pt idx="1785">
                  <c:v>686.16</c:v>
                </c:pt>
                <c:pt idx="1786">
                  <c:v>686.16</c:v>
                </c:pt>
                <c:pt idx="1787">
                  <c:v>686.16</c:v>
                </c:pt>
                <c:pt idx="1788">
                  <c:v>686.16</c:v>
                </c:pt>
                <c:pt idx="1789">
                  <c:v>686.16</c:v>
                </c:pt>
                <c:pt idx="1790">
                  <c:v>686.16</c:v>
                </c:pt>
                <c:pt idx="1791">
                  <c:v>686.16</c:v>
                </c:pt>
                <c:pt idx="1792">
                  <c:v>686.16</c:v>
                </c:pt>
                <c:pt idx="1793">
                  <c:v>686.16</c:v>
                </c:pt>
                <c:pt idx="1794">
                  <c:v>686.16</c:v>
                </c:pt>
                <c:pt idx="1795">
                  <c:v>686.16</c:v>
                </c:pt>
                <c:pt idx="1796">
                  <c:v>686.16</c:v>
                </c:pt>
                <c:pt idx="1797">
                  <c:v>686.16</c:v>
                </c:pt>
                <c:pt idx="1798">
                  <c:v>686.16</c:v>
                </c:pt>
                <c:pt idx="1799">
                  <c:v>686.16</c:v>
                </c:pt>
                <c:pt idx="1800">
                  <c:v>686.16</c:v>
                </c:pt>
                <c:pt idx="1801">
                  <c:v>686.16</c:v>
                </c:pt>
                <c:pt idx="1802">
                  <c:v>686.16</c:v>
                </c:pt>
                <c:pt idx="1803">
                  <c:v>686.16</c:v>
                </c:pt>
                <c:pt idx="1804">
                  <c:v>686.16</c:v>
                </c:pt>
                <c:pt idx="1805">
                  <c:v>686.16</c:v>
                </c:pt>
                <c:pt idx="1806">
                  <c:v>686.16</c:v>
                </c:pt>
                <c:pt idx="1807">
                  <c:v>686.16</c:v>
                </c:pt>
                <c:pt idx="1808">
                  <c:v>686.16</c:v>
                </c:pt>
                <c:pt idx="1809">
                  <c:v>686.16</c:v>
                </c:pt>
                <c:pt idx="1810">
                  <c:v>686.16</c:v>
                </c:pt>
                <c:pt idx="1811">
                  <c:v>686.16</c:v>
                </c:pt>
                <c:pt idx="1812">
                  <c:v>686.16</c:v>
                </c:pt>
                <c:pt idx="1813">
                  <c:v>686.16</c:v>
                </c:pt>
                <c:pt idx="1814">
                  <c:v>686.16</c:v>
                </c:pt>
                <c:pt idx="1815">
                  <c:v>686.16</c:v>
                </c:pt>
                <c:pt idx="1816">
                  <c:v>686.16</c:v>
                </c:pt>
                <c:pt idx="1817">
                  <c:v>686.16</c:v>
                </c:pt>
                <c:pt idx="1818">
                  <c:v>686.16</c:v>
                </c:pt>
                <c:pt idx="1819">
                  <c:v>686.16</c:v>
                </c:pt>
                <c:pt idx="1820">
                  <c:v>686.16</c:v>
                </c:pt>
                <c:pt idx="1821">
                  <c:v>686.16</c:v>
                </c:pt>
                <c:pt idx="1822">
                  <c:v>686.16</c:v>
                </c:pt>
                <c:pt idx="1823">
                  <c:v>686.16</c:v>
                </c:pt>
                <c:pt idx="1824">
                  <c:v>686.16</c:v>
                </c:pt>
                <c:pt idx="1825">
                  <c:v>686.16</c:v>
                </c:pt>
                <c:pt idx="1826">
                  <c:v>686.16</c:v>
                </c:pt>
                <c:pt idx="1827">
                  <c:v>686.16</c:v>
                </c:pt>
                <c:pt idx="1828">
                  <c:v>686.16</c:v>
                </c:pt>
                <c:pt idx="1829">
                  <c:v>686.16</c:v>
                </c:pt>
                <c:pt idx="1830">
                  <c:v>686.16</c:v>
                </c:pt>
                <c:pt idx="1831">
                  <c:v>686.16</c:v>
                </c:pt>
                <c:pt idx="1832">
                  <c:v>686.16</c:v>
                </c:pt>
                <c:pt idx="1833">
                  <c:v>686.16</c:v>
                </c:pt>
                <c:pt idx="1834">
                  <c:v>686.16</c:v>
                </c:pt>
                <c:pt idx="1835">
                  <c:v>686.16</c:v>
                </c:pt>
                <c:pt idx="1836">
                  <c:v>686.16</c:v>
                </c:pt>
                <c:pt idx="1837">
                  <c:v>686.16</c:v>
                </c:pt>
                <c:pt idx="1838">
                  <c:v>686.16</c:v>
                </c:pt>
                <c:pt idx="1839">
                  <c:v>686.16</c:v>
                </c:pt>
                <c:pt idx="1840">
                  <c:v>686.16</c:v>
                </c:pt>
                <c:pt idx="1841">
                  <c:v>686.16</c:v>
                </c:pt>
                <c:pt idx="1842">
                  <c:v>686.16</c:v>
                </c:pt>
                <c:pt idx="1843">
                  <c:v>686.16</c:v>
                </c:pt>
                <c:pt idx="1844">
                  <c:v>686.16</c:v>
                </c:pt>
                <c:pt idx="1845">
                  <c:v>686.16</c:v>
                </c:pt>
                <c:pt idx="1846">
                  <c:v>686.16</c:v>
                </c:pt>
                <c:pt idx="1847">
                  <c:v>686.16</c:v>
                </c:pt>
                <c:pt idx="1848">
                  <c:v>686.16</c:v>
                </c:pt>
                <c:pt idx="1849">
                  <c:v>686.16</c:v>
                </c:pt>
                <c:pt idx="1850">
                  <c:v>686.16</c:v>
                </c:pt>
                <c:pt idx="1851">
                  <c:v>686.16</c:v>
                </c:pt>
                <c:pt idx="1852">
                  <c:v>686.16</c:v>
                </c:pt>
                <c:pt idx="1853">
                  <c:v>686.16</c:v>
                </c:pt>
                <c:pt idx="1854">
                  <c:v>686.16</c:v>
                </c:pt>
                <c:pt idx="1855">
                  <c:v>686.16</c:v>
                </c:pt>
                <c:pt idx="1856">
                  <c:v>686.16</c:v>
                </c:pt>
                <c:pt idx="1857">
                  <c:v>686.16</c:v>
                </c:pt>
                <c:pt idx="1858">
                  <c:v>686.16</c:v>
                </c:pt>
                <c:pt idx="1859">
                  <c:v>686.16</c:v>
                </c:pt>
                <c:pt idx="1860">
                  <c:v>686.16</c:v>
                </c:pt>
                <c:pt idx="1861">
                  <c:v>686.16</c:v>
                </c:pt>
                <c:pt idx="1862">
                  <c:v>686.16</c:v>
                </c:pt>
                <c:pt idx="1863">
                  <c:v>686.16</c:v>
                </c:pt>
                <c:pt idx="1864">
                  <c:v>686.16</c:v>
                </c:pt>
                <c:pt idx="1865">
                  <c:v>686.16</c:v>
                </c:pt>
                <c:pt idx="1866">
                  <c:v>686.16</c:v>
                </c:pt>
                <c:pt idx="1867">
                  <c:v>650.13</c:v>
                </c:pt>
                <c:pt idx="1868">
                  <c:v>650.13</c:v>
                </c:pt>
                <c:pt idx="1869">
                  <c:v>650.13</c:v>
                </c:pt>
                <c:pt idx="1870">
                  <c:v>650.13</c:v>
                </c:pt>
                <c:pt idx="1871">
                  <c:v>650.13</c:v>
                </c:pt>
                <c:pt idx="1872">
                  <c:v>650.13</c:v>
                </c:pt>
                <c:pt idx="1873">
                  <c:v>650.13</c:v>
                </c:pt>
                <c:pt idx="1874">
                  <c:v>650.13</c:v>
                </c:pt>
                <c:pt idx="1875">
                  <c:v>650.13</c:v>
                </c:pt>
                <c:pt idx="1876">
                  <c:v>650.13</c:v>
                </c:pt>
                <c:pt idx="1877">
                  <c:v>650.13</c:v>
                </c:pt>
                <c:pt idx="1878">
                  <c:v>650.13</c:v>
                </c:pt>
                <c:pt idx="1879">
                  <c:v>650.13</c:v>
                </c:pt>
                <c:pt idx="1880">
                  <c:v>650.13</c:v>
                </c:pt>
                <c:pt idx="1881">
                  <c:v>650.13</c:v>
                </c:pt>
                <c:pt idx="1882">
                  <c:v>650.13</c:v>
                </c:pt>
                <c:pt idx="1883">
                  <c:v>650.13</c:v>
                </c:pt>
                <c:pt idx="1884">
                  <c:v>650.13</c:v>
                </c:pt>
                <c:pt idx="1885">
                  <c:v>650.13</c:v>
                </c:pt>
                <c:pt idx="1886">
                  <c:v>650.13</c:v>
                </c:pt>
                <c:pt idx="1887">
                  <c:v>650.13</c:v>
                </c:pt>
                <c:pt idx="1888">
                  <c:v>650.13</c:v>
                </c:pt>
                <c:pt idx="1889">
                  <c:v>650.13</c:v>
                </c:pt>
                <c:pt idx="1890">
                  <c:v>650.13</c:v>
                </c:pt>
                <c:pt idx="1891">
                  <c:v>650.13</c:v>
                </c:pt>
                <c:pt idx="1892">
                  <c:v>650.13</c:v>
                </c:pt>
                <c:pt idx="1893">
                  <c:v>650.13</c:v>
                </c:pt>
                <c:pt idx="1894">
                  <c:v>650.13</c:v>
                </c:pt>
                <c:pt idx="1895">
                  <c:v>650.13</c:v>
                </c:pt>
                <c:pt idx="1896">
                  <c:v>650.13</c:v>
                </c:pt>
                <c:pt idx="1897">
                  <c:v>650.13</c:v>
                </c:pt>
                <c:pt idx="1898">
                  <c:v>650.13</c:v>
                </c:pt>
                <c:pt idx="1899">
                  <c:v>650.13</c:v>
                </c:pt>
                <c:pt idx="1900">
                  <c:v>650.13</c:v>
                </c:pt>
                <c:pt idx="1901">
                  <c:v>650.13</c:v>
                </c:pt>
                <c:pt idx="1902">
                  <c:v>650.13</c:v>
                </c:pt>
                <c:pt idx="1903">
                  <c:v>650.13</c:v>
                </c:pt>
                <c:pt idx="1904">
                  <c:v>650.13</c:v>
                </c:pt>
                <c:pt idx="1905">
                  <c:v>650.13</c:v>
                </c:pt>
                <c:pt idx="1906">
                  <c:v>650.13</c:v>
                </c:pt>
                <c:pt idx="1907">
                  <c:v>650.13</c:v>
                </c:pt>
                <c:pt idx="1908">
                  <c:v>650.13</c:v>
                </c:pt>
                <c:pt idx="1909">
                  <c:v>650.13</c:v>
                </c:pt>
                <c:pt idx="1910">
                  <c:v>650.13</c:v>
                </c:pt>
                <c:pt idx="1911">
                  <c:v>650.13</c:v>
                </c:pt>
                <c:pt idx="1912">
                  <c:v>650.13</c:v>
                </c:pt>
                <c:pt idx="1913">
                  <c:v>650.13</c:v>
                </c:pt>
                <c:pt idx="1914">
                  <c:v>650.13</c:v>
                </c:pt>
                <c:pt idx="1915">
                  <c:v>650.13</c:v>
                </c:pt>
                <c:pt idx="1916">
                  <c:v>650.13</c:v>
                </c:pt>
                <c:pt idx="1917">
                  <c:v>650.13</c:v>
                </c:pt>
                <c:pt idx="1918">
                  <c:v>650.13</c:v>
                </c:pt>
                <c:pt idx="1919">
                  <c:v>650.13</c:v>
                </c:pt>
                <c:pt idx="1920">
                  <c:v>650.13</c:v>
                </c:pt>
                <c:pt idx="1921">
                  <c:v>650.13</c:v>
                </c:pt>
                <c:pt idx="1922">
                  <c:v>650.13</c:v>
                </c:pt>
                <c:pt idx="1923">
                  <c:v>650.13</c:v>
                </c:pt>
                <c:pt idx="1924">
                  <c:v>650.13</c:v>
                </c:pt>
                <c:pt idx="1925">
                  <c:v>650.13</c:v>
                </c:pt>
                <c:pt idx="1926">
                  <c:v>650.13</c:v>
                </c:pt>
                <c:pt idx="1927">
                  <c:v>650.13</c:v>
                </c:pt>
                <c:pt idx="1928">
                  <c:v>650.13</c:v>
                </c:pt>
                <c:pt idx="1929">
                  <c:v>650.13</c:v>
                </c:pt>
                <c:pt idx="1930">
                  <c:v>650.13</c:v>
                </c:pt>
                <c:pt idx="1931">
                  <c:v>650.13</c:v>
                </c:pt>
                <c:pt idx="1932">
                  <c:v>650.13</c:v>
                </c:pt>
                <c:pt idx="1933">
                  <c:v>650.13</c:v>
                </c:pt>
                <c:pt idx="1934">
                  <c:v>650.13</c:v>
                </c:pt>
                <c:pt idx="1935">
                  <c:v>650.13</c:v>
                </c:pt>
                <c:pt idx="1936">
                  <c:v>650.13</c:v>
                </c:pt>
                <c:pt idx="1937">
                  <c:v>650.13</c:v>
                </c:pt>
                <c:pt idx="1938">
                  <c:v>650.13</c:v>
                </c:pt>
                <c:pt idx="1939">
                  <c:v>650.13</c:v>
                </c:pt>
                <c:pt idx="1940">
                  <c:v>650.13</c:v>
                </c:pt>
                <c:pt idx="1941">
                  <c:v>650.13</c:v>
                </c:pt>
                <c:pt idx="1942">
                  <c:v>650.13</c:v>
                </c:pt>
                <c:pt idx="1943">
                  <c:v>650.13</c:v>
                </c:pt>
                <c:pt idx="1944">
                  <c:v>650.13</c:v>
                </c:pt>
                <c:pt idx="1945">
                  <c:v>650.13</c:v>
                </c:pt>
                <c:pt idx="1946">
                  <c:v>650.13</c:v>
                </c:pt>
                <c:pt idx="1947">
                  <c:v>650.13</c:v>
                </c:pt>
                <c:pt idx="1948">
                  <c:v>650.13</c:v>
                </c:pt>
                <c:pt idx="1949">
                  <c:v>650.13</c:v>
                </c:pt>
                <c:pt idx="1950">
                  <c:v>650.13</c:v>
                </c:pt>
                <c:pt idx="1951">
                  <c:v>650.13</c:v>
                </c:pt>
                <c:pt idx="1952">
                  <c:v>650.13</c:v>
                </c:pt>
                <c:pt idx="1953">
                  <c:v>650.13</c:v>
                </c:pt>
                <c:pt idx="1954">
                  <c:v>650.13</c:v>
                </c:pt>
                <c:pt idx="1955">
                  <c:v>650.13</c:v>
                </c:pt>
                <c:pt idx="1956">
                  <c:v>650.13</c:v>
                </c:pt>
                <c:pt idx="1957">
                  <c:v>650.13</c:v>
                </c:pt>
                <c:pt idx="1958">
                  <c:v>689.75</c:v>
                </c:pt>
                <c:pt idx="1959">
                  <c:v>689.75</c:v>
                </c:pt>
                <c:pt idx="1960">
                  <c:v>689.75</c:v>
                </c:pt>
                <c:pt idx="1961">
                  <c:v>689.75</c:v>
                </c:pt>
                <c:pt idx="1962">
                  <c:v>689.75</c:v>
                </c:pt>
                <c:pt idx="1963">
                  <c:v>689.75</c:v>
                </c:pt>
                <c:pt idx="1964">
                  <c:v>689.75</c:v>
                </c:pt>
                <c:pt idx="1965">
                  <c:v>689.75</c:v>
                </c:pt>
                <c:pt idx="1966">
                  <c:v>689.75</c:v>
                </c:pt>
                <c:pt idx="1967">
                  <c:v>689.75</c:v>
                </c:pt>
                <c:pt idx="1968">
                  <c:v>689.75</c:v>
                </c:pt>
                <c:pt idx="1969">
                  <c:v>689.75</c:v>
                </c:pt>
                <c:pt idx="1970">
                  <c:v>689.75</c:v>
                </c:pt>
                <c:pt idx="1971">
                  <c:v>689.75</c:v>
                </c:pt>
                <c:pt idx="1972">
                  <c:v>689.75</c:v>
                </c:pt>
                <c:pt idx="1973">
                  <c:v>689.75</c:v>
                </c:pt>
                <c:pt idx="1974">
                  <c:v>689.75</c:v>
                </c:pt>
                <c:pt idx="1975">
                  <c:v>689.75</c:v>
                </c:pt>
                <c:pt idx="1976">
                  <c:v>689.75</c:v>
                </c:pt>
                <c:pt idx="1977">
                  <c:v>689.75</c:v>
                </c:pt>
                <c:pt idx="1978">
                  <c:v>689.75</c:v>
                </c:pt>
                <c:pt idx="1979">
                  <c:v>689.75</c:v>
                </c:pt>
                <c:pt idx="1980">
                  <c:v>689.75</c:v>
                </c:pt>
                <c:pt idx="1981">
                  <c:v>689.75</c:v>
                </c:pt>
                <c:pt idx="1982">
                  <c:v>689.75</c:v>
                </c:pt>
                <c:pt idx="1983">
                  <c:v>689.75</c:v>
                </c:pt>
                <c:pt idx="1984">
                  <c:v>689.75</c:v>
                </c:pt>
                <c:pt idx="1985">
                  <c:v>689.75</c:v>
                </c:pt>
                <c:pt idx="1986">
                  <c:v>689.75</c:v>
                </c:pt>
                <c:pt idx="1987">
                  <c:v>689.75</c:v>
                </c:pt>
                <c:pt idx="1988">
                  <c:v>689.75</c:v>
                </c:pt>
                <c:pt idx="1989">
                  <c:v>689.75</c:v>
                </c:pt>
                <c:pt idx="1990">
                  <c:v>689.75</c:v>
                </c:pt>
                <c:pt idx="1991">
                  <c:v>689.75</c:v>
                </c:pt>
                <c:pt idx="1992">
                  <c:v>689.75</c:v>
                </c:pt>
                <c:pt idx="1993">
                  <c:v>689.75</c:v>
                </c:pt>
                <c:pt idx="1994">
                  <c:v>689.75</c:v>
                </c:pt>
                <c:pt idx="1995">
                  <c:v>689.75</c:v>
                </c:pt>
                <c:pt idx="1996">
                  <c:v>689.75</c:v>
                </c:pt>
                <c:pt idx="1997">
                  <c:v>689.75</c:v>
                </c:pt>
                <c:pt idx="1998">
                  <c:v>689.75</c:v>
                </c:pt>
                <c:pt idx="1999">
                  <c:v>689.75</c:v>
                </c:pt>
                <c:pt idx="2000">
                  <c:v>689.75</c:v>
                </c:pt>
                <c:pt idx="2001">
                  <c:v>689.75</c:v>
                </c:pt>
                <c:pt idx="2002">
                  <c:v>689.75</c:v>
                </c:pt>
                <c:pt idx="2003">
                  <c:v>689.75</c:v>
                </c:pt>
                <c:pt idx="2004">
                  <c:v>689.75</c:v>
                </c:pt>
                <c:pt idx="2005">
                  <c:v>689.75</c:v>
                </c:pt>
                <c:pt idx="2006">
                  <c:v>689.75</c:v>
                </c:pt>
                <c:pt idx="2007">
                  <c:v>689.75</c:v>
                </c:pt>
                <c:pt idx="2008">
                  <c:v>689.75</c:v>
                </c:pt>
                <c:pt idx="2009">
                  <c:v>689.75</c:v>
                </c:pt>
                <c:pt idx="2010">
                  <c:v>689.75</c:v>
                </c:pt>
                <c:pt idx="2011">
                  <c:v>689.75</c:v>
                </c:pt>
                <c:pt idx="2012">
                  <c:v>689.75</c:v>
                </c:pt>
                <c:pt idx="2013">
                  <c:v>689.75</c:v>
                </c:pt>
                <c:pt idx="2014">
                  <c:v>689.75</c:v>
                </c:pt>
                <c:pt idx="2015">
                  <c:v>689.75</c:v>
                </c:pt>
                <c:pt idx="2016">
                  <c:v>689.75</c:v>
                </c:pt>
                <c:pt idx="2017">
                  <c:v>689.75</c:v>
                </c:pt>
                <c:pt idx="2018">
                  <c:v>689.75</c:v>
                </c:pt>
                <c:pt idx="2019">
                  <c:v>689.75</c:v>
                </c:pt>
                <c:pt idx="2020">
                  <c:v>689.75</c:v>
                </c:pt>
                <c:pt idx="2021">
                  <c:v>689.75</c:v>
                </c:pt>
                <c:pt idx="2022">
                  <c:v>689.75</c:v>
                </c:pt>
                <c:pt idx="2023">
                  <c:v>689.75</c:v>
                </c:pt>
                <c:pt idx="2024">
                  <c:v>689.75</c:v>
                </c:pt>
                <c:pt idx="2025">
                  <c:v>689.75</c:v>
                </c:pt>
                <c:pt idx="2026">
                  <c:v>689.75</c:v>
                </c:pt>
                <c:pt idx="2027">
                  <c:v>689.75</c:v>
                </c:pt>
                <c:pt idx="2028">
                  <c:v>689.75</c:v>
                </c:pt>
                <c:pt idx="2029">
                  <c:v>689.75</c:v>
                </c:pt>
                <c:pt idx="2030">
                  <c:v>689.75</c:v>
                </c:pt>
                <c:pt idx="2031">
                  <c:v>689.75</c:v>
                </c:pt>
                <c:pt idx="2032">
                  <c:v>689.75</c:v>
                </c:pt>
                <c:pt idx="2033">
                  <c:v>689.75</c:v>
                </c:pt>
                <c:pt idx="2034">
                  <c:v>689.75</c:v>
                </c:pt>
                <c:pt idx="2035">
                  <c:v>689.75</c:v>
                </c:pt>
                <c:pt idx="2036">
                  <c:v>689.75</c:v>
                </c:pt>
                <c:pt idx="2037">
                  <c:v>689.75</c:v>
                </c:pt>
                <c:pt idx="2038">
                  <c:v>689.75</c:v>
                </c:pt>
                <c:pt idx="2039">
                  <c:v>689.75</c:v>
                </c:pt>
                <c:pt idx="2040">
                  <c:v>689.75</c:v>
                </c:pt>
                <c:pt idx="2041">
                  <c:v>689.75</c:v>
                </c:pt>
                <c:pt idx="2042">
                  <c:v>689.75</c:v>
                </c:pt>
                <c:pt idx="2043">
                  <c:v>689.75</c:v>
                </c:pt>
                <c:pt idx="2044">
                  <c:v>689.75</c:v>
                </c:pt>
                <c:pt idx="2045">
                  <c:v>689.75</c:v>
                </c:pt>
                <c:pt idx="2046">
                  <c:v>689.75</c:v>
                </c:pt>
                <c:pt idx="2047">
                  <c:v>689.75</c:v>
                </c:pt>
                <c:pt idx="2048">
                  <c:v>689.75</c:v>
                </c:pt>
                <c:pt idx="2049">
                  <c:v>659</c:v>
                </c:pt>
                <c:pt idx="2050">
                  <c:v>659</c:v>
                </c:pt>
                <c:pt idx="2051">
                  <c:v>659</c:v>
                </c:pt>
                <c:pt idx="2052">
                  <c:v>659</c:v>
                </c:pt>
                <c:pt idx="2053">
                  <c:v>659</c:v>
                </c:pt>
                <c:pt idx="2054">
                  <c:v>659</c:v>
                </c:pt>
                <c:pt idx="2055">
                  <c:v>659</c:v>
                </c:pt>
                <c:pt idx="2056">
                  <c:v>659</c:v>
                </c:pt>
                <c:pt idx="2057">
                  <c:v>659</c:v>
                </c:pt>
                <c:pt idx="2058">
                  <c:v>659</c:v>
                </c:pt>
                <c:pt idx="2059">
                  <c:v>659</c:v>
                </c:pt>
                <c:pt idx="2060">
                  <c:v>659</c:v>
                </c:pt>
                <c:pt idx="2061">
                  <c:v>659</c:v>
                </c:pt>
                <c:pt idx="2062">
                  <c:v>659</c:v>
                </c:pt>
                <c:pt idx="2063">
                  <c:v>659</c:v>
                </c:pt>
                <c:pt idx="2064">
                  <c:v>659</c:v>
                </c:pt>
                <c:pt idx="2065">
                  <c:v>659</c:v>
                </c:pt>
                <c:pt idx="2066">
                  <c:v>659</c:v>
                </c:pt>
                <c:pt idx="2067">
                  <c:v>659</c:v>
                </c:pt>
                <c:pt idx="2068">
                  <c:v>659</c:v>
                </c:pt>
                <c:pt idx="2069">
                  <c:v>659</c:v>
                </c:pt>
                <c:pt idx="2070">
                  <c:v>659</c:v>
                </c:pt>
                <c:pt idx="2071">
                  <c:v>659</c:v>
                </c:pt>
                <c:pt idx="2072">
                  <c:v>659</c:v>
                </c:pt>
                <c:pt idx="2073">
                  <c:v>659</c:v>
                </c:pt>
                <c:pt idx="2074">
                  <c:v>659</c:v>
                </c:pt>
                <c:pt idx="2075">
                  <c:v>659</c:v>
                </c:pt>
                <c:pt idx="2076">
                  <c:v>659</c:v>
                </c:pt>
                <c:pt idx="2077">
                  <c:v>659</c:v>
                </c:pt>
                <c:pt idx="2078">
                  <c:v>659</c:v>
                </c:pt>
                <c:pt idx="2079">
                  <c:v>659</c:v>
                </c:pt>
                <c:pt idx="2080">
                  <c:v>659</c:v>
                </c:pt>
                <c:pt idx="2081">
                  <c:v>659</c:v>
                </c:pt>
                <c:pt idx="2082">
                  <c:v>659</c:v>
                </c:pt>
                <c:pt idx="2083">
                  <c:v>659</c:v>
                </c:pt>
                <c:pt idx="2084">
                  <c:v>659</c:v>
                </c:pt>
                <c:pt idx="2085">
                  <c:v>659</c:v>
                </c:pt>
                <c:pt idx="2086">
                  <c:v>659</c:v>
                </c:pt>
                <c:pt idx="2087">
                  <c:v>659</c:v>
                </c:pt>
                <c:pt idx="2088">
                  <c:v>659</c:v>
                </c:pt>
                <c:pt idx="2089">
                  <c:v>659</c:v>
                </c:pt>
                <c:pt idx="2090">
                  <c:v>659</c:v>
                </c:pt>
                <c:pt idx="2091">
                  <c:v>659</c:v>
                </c:pt>
                <c:pt idx="2092">
                  <c:v>659</c:v>
                </c:pt>
                <c:pt idx="2093">
                  <c:v>659</c:v>
                </c:pt>
                <c:pt idx="2094">
                  <c:v>659</c:v>
                </c:pt>
                <c:pt idx="2095">
                  <c:v>659</c:v>
                </c:pt>
                <c:pt idx="2096">
                  <c:v>659</c:v>
                </c:pt>
                <c:pt idx="2097">
                  <c:v>659</c:v>
                </c:pt>
                <c:pt idx="2098">
                  <c:v>659</c:v>
                </c:pt>
                <c:pt idx="2099">
                  <c:v>659</c:v>
                </c:pt>
                <c:pt idx="2100">
                  <c:v>659</c:v>
                </c:pt>
                <c:pt idx="2101">
                  <c:v>659</c:v>
                </c:pt>
                <c:pt idx="2102">
                  <c:v>659</c:v>
                </c:pt>
                <c:pt idx="2103">
                  <c:v>659</c:v>
                </c:pt>
                <c:pt idx="2104">
                  <c:v>659</c:v>
                </c:pt>
                <c:pt idx="2105">
                  <c:v>659</c:v>
                </c:pt>
                <c:pt idx="2106">
                  <c:v>659</c:v>
                </c:pt>
                <c:pt idx="2107">
                  <c:v>659</c:v>
                </c:pt>
                <c:pt idx="2108">
                  <c:v>659</c:v>
                </c:pt>
                <c:pt idx="2109">
                  <c:v>659</c:v>
                </c:pt>
                <c:pt idx="2110">
                  <c:v>659</c:v>
                </c:pt>
                <c:pt idx="2111">
                  <c:v>659</c:v>
                </c:pt>
                <c:pt idx="2112">
                  <c:v>659</c:v>
                </c:pt>
                <c:pt idx="2113">
                  <c:v>659</c:v>
                </c:pt>
                <c:pt idx="2114">
                  <c:v>659</c:v>
                </c:pt>
                <c:pt idx="2115">
                  <c:v>659</c:v>
                </c:pt>
                <c:pt idx="2116">
                  <c:v>659</c:v>
                </c:pt>
                <c:pt idx="2117">
                  <c:v>659</c:v>
                </c:pt>
                <c:pt idx="2118">
                  <c:v>659</c:v>
                </c:pt>
                <c:pt idx="2119">
                  <c:v>659</c:v>
                </c:pt>
                <c:pt idx="2120">
                  <c:v>659</c:v>
                </c:pt>
                <c:pt idx="2121">
                  <c:v>659</c:v>
                </c:pt>
                <c:pt idx="2122">
                  <c:v>659</c:v>
                </c:pt>
                <c:pt idx="2123">
                  <c:v>659</c:v>
                </c:pt>
                <c:pt idx="2124">
                  <c:v>659</c:v>
                </c:pt>
                <c:pt idx="2125">
                  <c:v>659</c:v>
                </c:pt>
                <c:pt idx="2126">
                  <c:v>659</c:v>
                </c:pt>
                <c:pt idx="2127">
                  <c:v>659</c:v>
                </c:pt>
                <c:pt idx="2128">
                  <c:v>659</c:v>
                </c:pt>
                <c:pt idx="2129">
                  <c:v>659</c:v>
                </c:pt>
                <c:pt idx="2130">
                  <c:v>659</c:v>
                </c:pt>
                <c:pt idx="2131">
                  <c:v>659</c:v>
                </c:pt>
                <c:pt idx="2132">
                  <c:v>659</c:v>
                </c:pt>
                <c:pt idx="2133">
                  <c:v>659</c:v>
                </c:pt>
                <c:pt idx="2134">
                  <c:v>659</c:v>
                </c:pt>
                <c:pt idx="2135">
                  <c:v>659</c:v>
                </c:pt>
                <c:pt idx="2136">
                  <c:v>659</c:v>
                </c:pt>
                <c:pt idx="2137">
                  <c:v>659</c:v>
                </c:pt>
                <c:pt idx="2138">
                  <c:v>659</c:v>
                </c:pt>
                <c:pt idx="2139">
                  <c:v>659</c:v>
                </c:pt>
                <c:pt idx="2140">
                  <c:v>659</c:v>
                </c:pt>
                <c:pt idx="2141">
                  <c:v>644.85</c:v>
                </c:pt>
                <c:pt idx="2142">
                  <c:v>644.85</c:v>
                </c:pt>
                <c:pt idx="2143">
                  <c:v>644.85</c:v>
                </c:pt>
                <c:pt idx="2144">
                  <c:v>644.85</c:v>
                </c:pt>
                <c:pt idx="2145">
                  <c:v>644.85</c:v>
                </c:pt>
                <c:pt idx="2146">
                  <c:v>644.85</c:v>
                </c:pt>
                <c:pt idx="2147">
                  <c:v>644.85</c:v>
                </c:pt>
                <c:pt idx="2148">
                  <c:v>644.85</c:v>
                </c:pt>
                <c:pt idx="2149">
                  <c:v>644.85</c:v>
                </c:pt>
                <c:pt idx="2150">
                  <c:v>644.85</c:v>
                </c:pt>
                <c:pt idx="2151">
                  <c:v>644.85</c:v>
                </c:pt>
                <c:pt idx="2152">
                  <c:v>644.85</c:v>
                </c:pt>
                <c:pt idx="2153">
                  <c:v>644.85</c:v>
                </c:pt>
                <c:pt idx="2154">
                  <c:v>644.85</c:v>
                </c:pt>
                <c:pt idx="2155">
                  <c:v>644.85</c:v>
                </c:pt>
                <c:pt idx="2156">
                  <c:v>644.85</c:v>
                </c:pt>
                <c:pt idx="2157">
                  <c:v>644.85</c:v>
                </c:pt>
                <c:pt idx="2158">
                  <c:v>644.85</c:v>
                </c:pt>
                <c:pt idx="2159">
                  <c:v>644.85</c:v>
                </c:pt>
                <c:pt idx="2160">
                  <c:v>644.85</c:v>
                </c:pt>
                <c:pt idx="2161">
                  <c:v>644.85</c:v>
                </c:pt>
                <c:pt idx="2162">
                  <c:v>644.85</c:v>
                </c:pt>
                <c:pt idx="2163">
                  <c:v>644.85</c:v>
                </c:pt>
                <c:pt idx="2164">
                  <c:v>644.85</c:v>
                </c:pt>
                <c:pt idx="2165">
                  <c:v>644.85</c:v>
                </c:pt>
                <c:pt idx="2166">
                  <c:v>644.85</c:v>
                </c:pt>
                <c:pt idx="2167">
                  <c:v>644.85</c:v>
                </c:pt>
                <c:pt idx="2168">
                  <c:v>644.85</c:v>
                </c:pt>
                <c:pt idx="2169">
                  <c:v>644.85</c:v>
                </c:pt>
                <c:pt idx="2170">
                  <c:v>644.85</c:v>
                </c:pt>
                <c:pt idx="2171">
                  <c:v>644.85</c:v>
                </c:pt>
                <c:pt idx="2172">
                  <c:v>644.85</c:v>
                </c:pt>
                <c:pt idx="2173">
                  <c:v>644.85</c:v>
                </c:pt>
                <c:pt idx="2174">
                  <c:v>644.85</c:v>
                </c:pt>
                <c:pt idx="2175">
                  <c:v>644.85</c:v>
                </c:pt>
                <c:pt idx="2176">
                  <c:v>644.85</c:v>
                </c:pt>
                <c:pt idx="2177">
                  <c:v>644.85</c:v>
                </c:pt>
                <c:pt idx="2178">
                  <c:v>644.85</c:v>
                </c:pt>
                <c:pt idx="2179">
                  <c:v>644.85</c:v>
                </c:pt>
                <c:pt idx="2180">
                  <c:v>644.85</c:v>
                </c:pt>
                <c:pt idx="2181">
                  <c:v>644.85</c:v>
                </c:pt>
                <c:pt idx="2182">
                  <c:v>644.85</c:v>
                </c:pt>
                <c:pt idx="2183">
                  <c:v>644.85</c:v>
                </c:pt>
                <c:pt idx="2184">
                  <c:v>644.85</c:v>
                </c:pt>
                <c:pt idx="2185">
                  <c:v>644.85</c:v>
                </c:pt>
                <c:pt idx="2186">
                  <c:v>644.85</c:v>
                </c:pt>
                <c:pt idx="2187">
                  <c:v>644.85</c:v>
                </c:pt>
                <c:pt idx="2188">
                  <c:v>644.85</c:v>
                </c:pt>
                <c:pt idx="2189">
                  <c:v>644.85</c:v>
                </c:pt>
                <c:pt idx="2190">
                  <c:v>644.85</c:v>
                </c:pt>
                <c:pt idx="2191">
                  <c:v>644.85</c:v>
                </c:pt>
                <c:pt idx="2192">
                  <c:v>644.85</c:v>
                </c:pt>
                <c:pt idx="2193">
                  <c:v>644.85</c:v>
                </c:pt>
                <c:pt idx="2194">
                  <c:v>644.85</c:v>
                </c:pt>
                <c:pt idx="2195">
                  <c:v>644.85</c:v>
                </c:pt>
                <c:pt idx="2196">
                  <c:v>644.85</c:v>
                </c:pt>
                <c:pt idx="2197">
                  <c:v>644.85</c:v>
                </c:pt>
                <c:pt idx="2198">
                  <c:v>644.85</c:v>
                </c:pt>
                <c:pt idx="2199">
                  <c:v>644.85</c:v>
                </c:pt>
                <c:pt idx="2200">
                  <c:v>644.85</c:v>
                </c:pt>
                <c:pt idx="2201">
                  <c:v>644.85</c:v>
                </c:pt>
                <c:pt idx="2202">
                  <c:v>644.85</c:v>
                </c:pt>
                <c:pt idx="2203">
                  <c:v>644.85</c:v>
                </c:pt>
                <c:pt idx="2204">
                  <c:v>644.85</c:v>
                </c:pt>
                <c:pt idx="2205">
                  <c:v>644.85</c:v>
                </c:pt>
                <c:pt idx="2206">
                  <c:v>644.85</c:v>
                </c:pt>
                <c:pt idx="2207">
                  <c:v>644.85</c:v>
                </c:pt>
                <c:pt idx="2208">
                  <c:v>644.85</c:v>
                </c:pt>
                <c:pt idx="2209">
                  <c:v>644.85</c:v>
                </c:pt>
                <c:pt idx="2210">
                  <c:v>644.85</c:v>
                </c:pt>
                <c:pt idx="2211">
                  <c:v>644.85</c:v>
                </c:pt>
                <c:pt idx="2212">
                  <c:v>644.85</c:v>
                </c:pt>
                <c:pt idx="2213">
                  <c:v>644.85</c:v>
                </c:pt>
                <c:pt idx="2214">
                  <c:v>644.85</c:v>
                </c:pt>
                <c:pt idx="2215">
                  <c:v>644.85</c:v>
                </c:pt>
                <c:pt idx="2216">
                  <c:v>644.85</c:v>
                </c:pt>
                <c:pt idx="2217">
                  <c:v>644.85</c:v>
                </c:pt>
                <c:pt idx="2218">
                  <c:v>644.85</c:v>
                </c:pt>
                <c:pt idx="2219">
                  <c:v>644.85</c:v>
                </c:pt>
                <c:pt idx="2220">
                  <c:v>644.85</c:v>
                </c:pt>
                <c:pt idx="2221">
                  <c:v>644.85</c:v>
                </c:pt>
                <c:pt idx="2222">
                  <c:v>644.85</c:v>
                </c:pt>
                <c:pt idx="2223">
                  <c:v>644.85</c:v>
                </c:pt>
                <c:pt idx="2224">
                  <c:v>644.85</c:v>
                </c:pt>
                <c:pt idx="2225">
                  <c:v>644.85</c:v>
                </c:pt>
                <c:pt idx="2226">
                  <c:v>644.85</c:v>
                </c:pt>
                <c:pt idx="2227">
                  <c:v>644.85</c:v>
                </c:pt>
                <c:pt idx="2228">
                  <c:v>644.85</c:v>
                </c:pt>
                <c:pt idx="2229">
                  <c:v>644.85</c:v>
                </c:pt>
                <c:pt idx="2230">
                  <c:v>644.85</c:v>
                </c:pt>
                <c:pt idx="2231">
                  <c:v>644.85</c:v>
                </c:pt>
                <c:pt idx="2232">
                  <c:v>644.85</c:v>
                </c:pt>
                <c:pt idx="2233">
                  <c:v>618.55999999999995</c:v>
                </c:pt>
                <c:pt idx="2234">
                  <c:v>618.55999999999995</c:v>
                </c:pt>
                <c:pt idx="2235">
                  <c:v>618.55999999999995</c:v>
                </c:pt>
                <c:pt idx="2236">
                  <c:v>618.55999999999995</c:v>
                </c:pt>
                <c:pt idx="2237">
                  <c:v>618.55999999999995</c:v>
                </c:pt>
                <c:pt idx="2238">
                  <c:v>618.55999999999995</c:v>
                </c:pt>
                <c:pt idx="2239">
                  <c:v>618.55999999999995</c:v>
                </c:pt>
                <c:pt idx="2240">
                  <c:v>618.55999999999995</c:v>
                </c:pt>
                <c:pt idx="2241">
                  <c:v>618.55999999999995</c:v>
                </c:pt>
                <c:pt idx="2242">
                  <c:v>618.55999999999995</c:v>
                </c:pt>
                <c:pt idx="2243">
                  <c:v>618.55999999999995</c:v>
                </c:pt>
                <c:pt idx="2244">
                  <c:v>618.55999999999995</c:v>
                </c:pt>
                <c:pt idx="2245">
                  <c:v>618.55999999999995</c:v>
                </c:pt>
                <c:pt idx="2246">
                  <c:v>618.55999999999995</c:v>
                </c:pt>
                <c:pt idx="2247">
                  <c:v>618.55999999999995</c:v>
                </c:pt>
                <c:pt idx="2248">
                  <c:v>618.55999999999995</c:v>
                </c:pt>
                <c:pt idx="2249">
                  <c:v>618.55999999999995</c:v>
                </c:pt>
                <c:pt idx="2250">
                  <c:v>618.55999999999995</c:v>
                </c:pt>
                <c:pt idx="2251">
                  <c:v>618.55999999999995</c:v>
                </c:pt>
                <c:pt idx="2252">
                  <c:v>618.55999999999995</c:v>
                </c:pt>
                <c:pt idx="2253">
                  <c:v>618.55999999999995</c:v>
                </c:pt>
                <c:pt idx="2254">
                  <c:v>618.55999999999995</c:v>
                </c:pt>
                <c:pt idx="2255">
                  <c:v>618.55999999999995</c:v>
                </c:pt>
                <c:pt idx="2256">
                  <c:v>618.55999999999995</c:v>
                </c:pt>
                <c:pt idx="2257">
                  <c:v>618.55999999999995</c:v>
                </c:pt>
                <c:pt idx="2258">
                  <c:v>618.55999999999995</c:v>
                </c:pt>
                <c:pt idx="2259">
                  <c:v>618.55999999999995</c:v>
                </c:pt>
                <c:pt idx="2260">
                  <c:v>618.55999999999995</c:v>
                </c:pt>
                <c:pt idx="2261">
                  <c:v>618.55999999999995</c:v>
                </c:pt>
                <c:pt idx="2262">
                  <c:v>618.55999999999995</c:v>
                </c:pt>
                <c:pt idx="2263">
                  <c:v>618.55999999999995</c:v>
                </c:pt>
                <c:pt idx="2264">
                  <c:v>618.55999999999995</c:v>
                </c:pt>
                <c:pt idx="2265">
                  <c:v>618.55999999999995</c:v>
                </c:pt>
                <c:pt idx="2266">
                  <c:v>618.55999999999995</c:v>
                </c:pt>
                <c:pt idx="2267">
                  <c:v>618.55999999999995</c:v>
                </c:pt>
                <c:pt idx="2268">
                  <c:v>618.55999999999995</c:v>
                </c:pt>
                <c:pt idx="2269">
                  <c:v>618.55999999999995</c:v>
                </c:pt>
                <c:pt idx="2270">
                  <c:v>618.55999999999995</c:v>
                </c:pt>
                <c:pt idx="2271">
                  <c:v>618.55999999999995</c:v>
                </c:pt>
                <c:pt idx="2272">
                  <c:v>618.55999999999995</c:v>
                </c:pt>
                <c:pt idx="2273">
                  <c:v>618.55999999999995</c:v>
                </c:pt>
                <c:pt idx="2274">
                  <c:v>618.55999999999995</c:v>
                </c:pt>
                <c:pt idx="2275">
                  <c:v>618.55999999999995</c:v>
                </c:pt>
                <c:pt idx="2276">
                  <c:v>618.55999999999995</c:v>
                </c:pt>
                <c:pt idx="2277">
                  <c:v>618.55999999999995</c:v>
                </c:pt>
                <c:pt idx="2278">
                  <c:v>618.55999999999995</c:v>
                </c:pt>
                <c:pt idx="2279">
                  <c:v>618.55999999999995</c:v>
                </c:pt>
                <c:pt idx="2280">
                  <c:v>618.55999999999995</c:v>
                </c:pt>
                <c:pt idx="2281">
                  <c:v>618.55999999999995</c:v>
                </c:pt>
                <c:pt idx="2282">
                  <c:v>618.55999999999995</c:v>
                </c:pt>
                <c:pt idx="2283">
                  <c:v>618.55999999999995</c:v>
                </c:pt>
                <c:pt idx="2284">
                  <c:v>618.55999999999995</c:v>
                </c:pt>
                <c:pt idx="2285">
                  <c:v>618.55999999999995</c:v>
                </c:pt>
                <c:pt idx="2286">
                  <c:v>618.55999999999995</c:v>
                </c:pt>
                <c:pt idx="2287">
                  <c:v>618.55999999999995</c:v>
                </c:pt>
                <c:pt idx="2288">
                  <c:v>618.55999999999995</c:v>
                </c:pt>
                <c:pt idx="2289">
                  <c:v>618.55999999999995</c:v>
                </c:pt>
                <c:pt idx="2290">
                  <c:v>618.55999999999995</c:v>
                </c:pt>
                <c:pt idx="2291">
                  <c:v>618.55999999999995</c:v>
                </c:pt>
                <c:pt idx="2292">
                  <c:v>618.55999999999995</c:v>
                </c:pt>
                <c:pt idx="2293">
                  <c:v>618.55999999999995</c:v>
                </c:pt>
                <c:pt idx="2294">
                  <c:v>618.55999999999995</c:v>
                </c:pt>
                <c:pt idx="2295">
                  <c:v>618.55999999999995</c:v>
                </c:pt>
                <c:pt idx="2296">
                  <c:v>618.55999999999995</c:v>
                </c:pt>
                <c:pt idx="2297">
                  <c:v>618.55999999999995</c:v>
                </c:pt>
                <c:pt idx="2298">
                  <c:v>618.55999999999995</c:v>
                </c:pt>
                <c:pt idx="2299">
                  <c:v>618.55999999999995</c:v>
                </c:pt>
                <c:pt idx="2300">
                  <c:v>618.55999999999995</c:v>
                </c:pt>
                <c:pt idx="2301">
                  <c:v>618.55999999999995</c:v>
                </c:pt>
                <c:pt idx="2302">
                  <c:v>618.55999999999995</c:v>
                </c:pt>
                <c:pt idx="2303">
                  <c:v>618.55999999999995</c:v>
                </c:pt>
                <c:pt idx="2304">
                  <c:v>618.55999999999995</c:v>
                </c:pt>
                <c:pt idx="2305">
                  <c:v>618.55999999999995</c:v>
                </c:pt>
                <c:pt idx="2306">
                  <c:v>618.55999999999995</c:v>
                </c:pt>
                <c:pt idx="2307">
                  <c:v>618.55999999999995</c:v>
                </c:pt>
                <c:pt idx="2308">
                  <c:v>618.55999999999995</c:v>
                </c:pt>
                <c:pt idx="2309">
                  <c:v>618.55999999999995</c:v>
                </c:pt>
                <c:pt idx="2310">
                  <c:v>618.55999999999995</c:v>
                </c:pt>
                <c:pt idx="2311">
                  <c:v>618.55999999999995</c:v>
                </c:pt>
                <c:pt idx="2312">
                  <c:v>618.55999999999995</c:v>
                </c:pt>
                <c:pt idx="2313">
                  <c:v>618.55999999999995</c:v>
                </c:pt>
                <c:pt idx="2314">
                  <c:v>618.55999999999995</c:v>
                </c:pt>
                <c:pt idx="2315">
                  <c:v>618.55999999999995</c:v>
                </c:pt>
                <c:pt idx="2316">
                  <c:v>618.55999999999995</c:v>
                </c:pt>
                <c:pt idx="2317">
                  <c:v>618.55999999999995</c:v>
                </c:pt>
                <c:pt idx="2318">
                  <c:v>618.55999999999995</c:v>
                </c:pt>
                <c:pt idx="2319">
                  <c:v>618.55999999999995</c:v>
                </c:pt>
                <c:pt idx="2320">
                  <c:v>618.55999999999995</c:v>
                </c:pt>
                <c:pt idx="2321">
                  <c:v>618.55999999999995</c:v>
                </c:pt>
                <c:pt idx="2322">
                  <c:v>618.55999999999995</c:v>
                </c:pt>
                <c:pt idx="2323">
                  <c:v>618.55999999999995</c:v>
                </c:pt>
                <c:pt idx="2324">
                  <c:v>596.9</c:v>
                </c:pt>
                <c:pt idx="2325">
                  <c:v>596.9</c:v>
                </c:pt>
                <c:pt idx="2326">
                  <c:v>596.9</c:v>
                </c:pt>
                <c:pt idx="2327">
                  <c:v>596.9</c:v>
                </c:pt>
                <c:pt idx="2328">
                  <c:v>596.9</c:v>
                </c:pt>
                <c:pt idx="2329">
                  <c:v>596.9</c:v>
                </c:pt>
                <c:pt idx="2330">
                  <c:v>596.9</c:v>
                </c:pt>
                <c:pt idx="2331">
                  <c:v>596.9</c:v>
                </c:pt>
                <c:pt idx="2332">
                  <c:v>596.9</c:v>
                </c:pt>
                <c:pt idx="2333">
                  <c:v>596.9</c:v>
                </c:pt>
                <c:pt idx="2334">
                  <c:v>596.9</c:v>
                </c:pt>
                <c:pt idx="2335">
                  <c:v>596.9</c:v>
                </c:pt>
                <c:pt idx="2336">
                  <c:v>596.9</c:v>
                </c:pt>
                <c:pt idx="2337">
                  <c:v>596.9</c:v>
                </c:pt>
                <c:pt idx="2338">
                  <c:v>596.9</c:v>
                </c:pt>
                <c:pt idx="2339">
                  <c:v>596.9</c:v>
                </c:pt>
                <c:pt idx="2340">
                  <c:v>596.9</c:v>
                </c:pt>
                <c:pt idx="2341">
                  <c:v>596.9</c:v>
                </c:pt>
                <c:pt idx="2342">
                  <c:v>596.9</c:v>
                </c:pt>
                <c:pt idx="2343">
                  <c:v>596.9</c:v>
                </c:pt>
                <c:pt idx="2344">
                  <c:v>596.9</c:v>
                </c:pt>
                <c:pt idx="2345">
                  <c:v>596.9</c:v>
                </c:pt>
                <c:pt idx="2346">
                  <c:v>596.9</c:v>
                </c:pt>
                <c:pt idx="2347">
                  <c:v>596.9</c:v>
                </c:pt>
                <c:pt idx="2348">
                  <c:v>596.9</c:v>
                </c:pt>
                <c:pt idx="2349">
                  <c:v>596.9</c:v>
                </c:pt>
                <c:pt idx="2350">
                  <c:v>596.9</c:v>
                </c:pt>
                <c:pt idx="2351">
                  <c:v>596.9</c:v>
                </c:pt>
                <c:pt idx="2352">
                  <c:v>596.9</c:v>
                </c:pt>
                <c:pt idx="2353">
                  <c:v>596.9</c:v>
                </c:pt>
                <c:pt idx="2354">
                  <c:v>596.9</c:v>
                </c:pt>
                <c:pt idx="2355">
                  <c:v>596.9</c:v>
                </c:pt>
                <c:pt idx="2356">
                  <c:v>596.9</c:v>
                </c:pt>
                <c:pt idx="2357">
                  <c:v>596.9</c:v>
                </c:pt>
                <c:pt idx="2358">
                  <c:v>596.9</c:v>
                </c:pt>
                <c:pt idx="2359">
                  <c:v>596.9</c:v>
                </c:pt>
                <c:pt idx="2360">
                  <c:v>596.9</c:v>
                </c:pt>
                <c:pt idx="2361">
                  <c:v>596.9</c:v>
                </c:pt>
                <c:pt idx="2362">
                  <c:v>596.9</c:v>
                </c:pt>
                <c:pt idx="2363">
                  <c:v>596.9</c:v>
                </c:pt>
                <c:pt idx="2364">
                  <c:v>596.9</c:v>
                </c:pt>
                <c:pt idx="2365">
                  <c:v>596.9</c:v>
                </c:pt>
                <c:pt idx="2366">
                  <c:v>596.9</c:v>
                </c:pt>
                <c:pt idx="2367">
                  <c:v>596.9</c:v>
                </c:pt>
                <c:pt idx="2368">
                  <c:v>596.9</c:v>
                </c:pt>
                <c:pt idx="2369">
                  <c:v>596.9</c:v>
                </c:pt>
                <c:pt idx="2370">
                  <c:v>596.9</c:v>
                </c:pt>
                <c:pt idx="2371">
                  <c:v>596.9</c:v>
                </c:pt>
                <c:pt idx="2372">
                  <c:v>596.9</c:v>
                </c:pt>
                <c:pt idx="2373">
                  <c:v>596.9</c:v>
                </c:pt>
                <c:pt idx="2374">
                  <c:v>596.9</c:v>
                </c:pt>
                <c:pt idx="2375">
                  <c:v>596.9</c:v>
                </c:pt>
                <c:pt idx="2376">
                  <c:v>596.9</c:v>
                </c:pt>
                <c:pt idx="2377">
                  <c:v>596.9</c:v>
                </c:pt>
                <c:pt idx="2378">
                  <c:v>596.9</c:v>
                </c:pt>
                <c:pt idx="2379">
                  <c:v>596.9</c:v>
                </c:pt>
                <c:pt idx="2380">
                  <c:v>596.9</c:v>
                </c:pt>
                <c:pt idx="2381">
                  <c:v>596.9</c:v>
                </c:pt>
                <c:pt idx="2382">
                  <c:v>596.9</c:v>
                </c:pt>
                <c:pt idx="2383">
                  <c:v>596.9</c:v>
                </c:pt>
                <c:pt idx="2384">
                  <c:v>596.9</c:v>
                </c:pt>
                <c:pt idx="2385">
                  <c:v>596.9</c:v>
                </c:pt>
                <c:pt idx="2386">
                  <c:v>596.9</c:v>
                </c:pt>
                <c:pt idx="2387">
                  <c:v>596.9</c:v>
                </c:pt>
                <c:pt idx="2388">
                  <c:v>596.9</c:v>
                </c:pt>
                <c:pt idx="2389">
                  <c:v>596.9</c:v>
                </c:pt>
                <c:pt idx="2390">
                  <c:v>596.9</c:v>
                </c:pt>
                <c:pt idx="2391">
                  <c:v>596.9</c:v>
                </c:pt>
                <c:pt idx="2392">
                  <c:v>596.9</c:v>
                </c:pt>
                <c:pt idx="2393">
                  <c:v>596.9</c:v>
                </c:pt>
                <c:pt idx="2394">
                  <c:v>596.9</c:v>
                </c:pt>
                <c:pt idx="2395">
                  <c:v>596.9</c:v>
                </c:pt>
                <c:pt idx="2396">
                  <c:v>596.9</c:v>
                </c:pt>
                <c:pt idx="2397">
                  <c:v>596.9</c:v>
                </c:pt>
                <c:pt idx="2398">
                  <c:v>596.9</c:v>
                </c:pt>
                <c:pt idx="2399">
                  <c:v>596.9</c:v>
                </c:pt>
                <c:pt idx="2400">
                  <c:v>596.9</c:v>
                </c:pt>
                <c:pt idx="2401">
                  <c:v>596.9</c:v>
                </c:pt>
                <c:pt idx="2402">
                  <c:v>596.9</c:v>
                </c:pt>
                <c:pt idx="2403">
                  <c:v>596.9</c:v>
                </c:pt>
                <c:pt idx="2404">
                  <c:v>596.9</c:v>
                </c:pt>
                <c:pt idx="2405">
                  <c:v>596.9</c:v>
                </c:pt>
                <c:pt idx="2406">
                  <c:v>596.9</c:v>
                </c:pt>
                <c:pt idx="2407">
                  <c:v>596.9</c:v>
                </c:pt>
                <c:pt idx="2408">
                  <c:v>596.9</c:v>
                </c:pt>
                <c:pt idx="2409">
                  <c:v>596.9</c:v>
                </c:pt>
                <c:pt idx="2410">
                  <c:v>596.9</c:v>
                </c:pt>
                <c:pt idx="2411">
                  <c:v>596.9</c:v>
                </c:pt>
                <c:pt idx="2412">
                  <c:v>596.9</c:v>
                </c:pt>
                <c:pt idx="2413">
                  <c:v>596.9</c:v>
                </c:pt>
                <c:pt idx="2414">
                  <c:v>591.54999999999995</c:v>
                </c:pt>
                <c:pt idx="2415">
                  <c:v>591.54999999999995</c:v>
                </c:pt>
                <c:pt idx="2416">
                  <c:v>591.54999999999995</c:v>
                </c:pt>
                <c:pt idx="2417">
                  <c:v>591.54999999999995</c:v>
                </c:pt>
                <c:pt idx="2418">
                  <c:v>591.54999999999995</c:v>
                </c:pt>
                <c:pt idx="2419">
                  <c:v>591.54999999999995</c:v>
                </c:pt>
                <c:pt idx="2420">
                  <c:v>591.54999999999995</c:v>
                </c:pt>
                <c:pt idx="2421">
                  <c:v>591.54999999999995</c:v>
                </c:pt>
                <c:pt idx="2422">
                  <c:v>591.54999999999995</c:v>
                </c:pt>
                <c:pt idx="2423">
                  <c:v>591.54999999999995</c:v>
                </c:pt>
                <c:pt idx="2424">
                  <c:v>591.54999999999995</c:v>
                </c:pt>
                <c:pt idx="2425">
                  <c:v>591.54999999999995</c:v>
                </c:pt>
                <c:pt idx="2426">
                  <c:v>591.54999999999995</c:v>
                </c:pt>
                <c:pt idx="2427">
                  <c:v>591.54999999999995</c:v>
                </c:pt>
                <c:pt idx="2428">
                  <c:v>591.54999999999995</c:v>
                </c:pt>
                <c:pt idx="2429">
                  <c:v>591.54999999999995</c:v>
                </c:pt>
                <c:pt idx="2430">
                  <c:v>591.54999999999995</c:v>
                </c:pt>
                <c:pt idx="2431">
                  <c:v>591.54999999999995</c:v>
                </c:pt>
                <c:pt idx="2432">
                  <c:v>591.54999999999995</c:v>
                </c:pt>
                <c:pt idx="2433">
                  <c:v>591.54999999999995</c:v>
                </c:pt>
                <c:pt idx="2434">
                  <c:v>591.54999999999995</c:v>
                </c:pt>
                <c:pt idx="2435">
                  <c:v>591.54999999999995</c:v>
                </c:pt>
                <c:pt idx="2436">
                  <c:v>591.54999999999995</c:v>
                </c:pt>
                <c:pt idx="2437">
                  <c:v>591.54999999999995</c:v>
                </c:pt>
                <c:pt idx="2438">
                  <c:v>591.54999999999995</c:v>
                </c:pt>
                <c:pt idx="2439">
                  <c:v>591.54999999999995</c:v>
                </c:pt>
                <c:pt idx="2440">
                  <c:v>591.54999999999995</c:v>
                </c:pt>
                <c:pt idx="2441">
                  <c:v>591.54999999999995</c:v>
                </c:pt>
                <c:pt idx="2442">
                  <c:v>591.54999999999995</c:v>
                </c:pt>
                <c:pt idx="2443">
                  <c:v>591.54999999999995</c:v>
                </c:pt>
                <c:pt idx="2444">
                  <c:v>591.54999999999995</c:v>
                </c:pt>
                <c:pt idx="2445">
                  <c:v>591.54999999999995</c:v>
                </c:pt>
                <c:pt idx="2446">
                  <c:v>591.54999999999995</c:v>
                </c:pt>
                <c:pt idx="2447">
                  <c:v>591.54999999999995</c:v>
                </c:pt>
                <c:pt idx="2448">
                  <c:v>591.54999999999995</c:v>
                </c:pt>
                <c:pt idx="2449">
                  <c:v>591.54999999999995</c:v>
                </c:pt>
                <c:pt idx="2450">
                  <c:v>591.54999999999995</c:v>
                </c:pt>
                <c:pt idx="2451">
                  <c:v>591.54999999999995</c:v>
                </c:pt>
                <c:pt idx="2452">
                  <c:v>591.54999999999995</c:v>
                </c:pt>
                <c:pt idx="2453">
                  <c:v>591.54999999999995</c:v>
                </c:pt>
                <c:pt idx="2454">
                  <c:v>591.54999999999995</c:v>
                </c:pt>
                <c:pt idx="2455">
                  <c:v>591.54999999999995</c:v>
                </c:pt>
                <c:pt idx="2456">
                  <c:v>591.54999999999995</c:v>
                </c:pt>
                <c:pt idx="2457">
                  <c:v>591.54999999999995</c:v>
                </c:pt>
                <c:pt idx="2458">
                  <c:v>591.54999999999995</c:v>
                </c:pt>
                <c:pt idx="2459">
                  <c:v>591.54999999999995</c:v>
                </c:pt>
                <c:pt idx="2460">
                  <c:v>591.54999999999995</c:v>
                </c:pt>
                <c:pt idx="2461">
                  <c:v>591.54999999999995</c:v>
                </c:pt>
                <c:pt idx="2462">
                  <c:v>591.54999999999995</c:v>
                </c:pt>
                <c:pt idx="2463">
                  <c:v>591.54999999999995</c:v>
                </c:pt>
                <c:pt idx="2464">
                  <c:v>591.54999999999995</c:v>
                </c:pt>
                <c:pt idx="2465">
                  <c:v>591.54999999999995</c:v>
                </c:pt>
                <c:pt idx="2466">
                  <c:v>591.54999999999995</c:v>
                </c:pt>
                <c:pt idx="2467">
                  <c:v>591.54999999999995</c:v>
                </c:pt>
                <c:pt idx="2468">
                  <c:v>591.54999999999995</c:v>
                </c:pt>
                <c:pt idx="2469">
                  <c:v>591.54999999999995</c:v>
                </c:pt>
                <c:pt idx="2470">
                  <c:v>591.54999999999995</c:v>
                </c:pt>
                <c:pt idx="2471">
                  <c:v>591.54999999999995</c:v>
                </c:pt>
                <c:pt idx="2472">
                  <c:v>591.54999999999995</c:v>
                </c:pt>
                <c:pt idx="2473">
                  <c:v>591.54999999999995</c:v>
                </c:pt>
                <c:pt idx="2474">
                  <c:v>591.54999999999995</c:v>
                </c:pt>
                <c:pt idx="2475">
                  <c:v>591.54999999999995</c:v>
                </c:pt>
                <c:pt idx="2476">
                  <c:v>591.54999999999995</c:v>
                </c:pt>
                <c:pt idx="2477">
                  <c:v>591.54999999999995</c:v>
                </c:pt>
                <c:pt idx="2478">
                  <c:v>591.54999999999995</c:v>
                </c:pt>
                <c:pt idx="2479">
                  <c:v>591.54999999999995</c:v>
                </c:pt>
                <c:pt idx="2480">
                  <c:v>591.54999999999995</c:v>
                </c:pt>
                <c:pt idx="2481">
                  <c:v>591.54999999999995</c:v>
                </c:pt>
                <c:pt idx="2482">
                  <c:v>591.54999999999995</c:v>
                </c:pt>
                <c:pt idx="2483">
                  <c:v>591.54999999999995</c:v>
                </c:pt>
                <c:pt idx="2484">
                  <c:v>591.54999999999995</c:v>
                </c:pt>
                <c:pt idx="2485">
                  <c:v>591.54999999999995</c:v>
                </c:pt>
                <c:pt idx="2486">
                  <c:v>591.54999999999995</c:v>
                </c:pt>
                <c:pt idx="2487">
                  <c:v>591.54999999999995</c:v>
                </c:pt>
                <c:pt idx="2488">
                  <c:v>591.54999999999995</c:v>
                </c:pt>
                <c:pt idx="2489">
                  <c:v>591.54999999999995</c:v>
                </c:pt>
                <c:pt idx="2490">
                  <c:v>591.54999999999995</c:v>
                </c:pt>
                <c:pt idx="2491">
                  <c:v>591.54999999999995</c:v>
                </c:pt>
                <c:pt idx="2492">
                  <c:v>591.54999999999995</c:v>
                </c:pt>
                <c:pt idx="2493">
                  <c:v>591.54999999999995</c:v>
                </c:pt>
                <c:pt idx="2494">
                  <c:v>591.54999999999995</c:v>
                </c:pt>
                <c:pt idx="2495">
                  <c:v>591.54999999999995</c:v>
                </c:pt>
                <c:pt idx="2496">
                  <c:v>591.54999999999995</c:v>
                </c:pt>
                <c:pt idx="2497">
                  <c:v>591.54999999999995</c:v>
                </c:pt>
                <c:pt idx="2498">
                  <c:v>591.54999999999995</c:v>
                </c:pt>
                <c:pt idx="2499">
                  <c:v>591.54999999999995</c:v>
                </c:pt>
                <c:pt idx="2500">
                  <c:v>591.54999999999995</c:v>
                </c:pt>
                <c:pt idx="2501">
                  <c:v>591.54999999999995</c:v>
                </c:pt>
                <c:pt idx="2502">
                  <c:v>591.54999999999995</c:v>
                </c:pt>
                <c:pt idx="2503">
                  <c:v>591.54999999999995</c:v>
                </c:pt>
                <c:pt idx="2504">
                  <c:v>591.54999999999995</c:v>
                </c:pt>
                <c:pt idx="2505">
                  <c:v>591.54999999999995</c:v>
                </c:pt>
                <c:pt idx="2506">
                  <c:v>569.95000000000005</c:v>
                </c:pt>
                <c:pt idx="2507">
                  <c:v>569.95000000000005</c:v>
                </c:pt>
                <c:pt idx="2508">
                  <c:v>569.95000000000005</c:v>
                </c:pt>
                <c:pt idx="2509">
                  <c:v>569.95000000000005</c:v>
                </c:pt>
                <c:pt idx="2510">
                  <c:v>569.95000000000005</c:v>
                </c:pt>
                <c:pt idx="2511">
                  <c:v>569.95000000000005</c:v>
                </c:pt>
                <c:pt idx="2512">
                  <c:v>569.95000000000005</c:v>
                </c:pt>
                <c:pt idx="2513">
                  <c:v>569.95000000000005</c:v>
                </c:pt>
                <c:pt idx="2514">
                  <c:v>569.95000000000005</c:v>
                </c:pt>
                <c:pt idx="2515">
                  <c:v>569.95000000000005</c:v>
                </c:pt>
                <c:pt idx="2516">
                  <c:v>569.95000000000005</c:v>
                </c:pt>
                <c:pt idx="2517">
                  <c:v>569.95000000000005</c:v>
                </c:pt>
                <c:pt idx="2518">
                  <c:v>569.95000000000005</c:v>
                </c:pt>
                <c:pt idx="2519">
                  <c:v>569.95000000000005</c:v>
                </c:pt>
                <c:pt idx="2520">
                  <c:v>569.95000000000005</c:v>
                </c:pt>
                <c:pt idx="2521">
                  <c:v>569.95000000000005</c:v>
                </c:pt>
                <c:pt idx="2522">
                  <c:v>569.95000000000005</c:v>
                </c:pt>
                <c:pt idx="2523">
                  <c:v>569.95000000000005</c:v>
                </c:pt>
                <c:pt idx="2524">
                  <c:v>569.95000000000005</c:v>
                </c:pt>
                <c:pt idx="2525">
                  <c:v>569.95000000000005</c:v>
                </c:pt>
                <c:pt idx="2526">
                  <c:v>569.95000000000005</c:v>
                </c:pt>
                <c:pt idx="2527">
                  <c:v>569.95000000000005</c:v>
                </c:pt>
                <c:pt idx="2528">
                  <c:v>569.95000000000005</c:v>
                </c:pt>
                <c:pt idx="2529">
                  <c:v>569.95000000000005</c:v>
                </c:pt>
                <c:pt idx="2530">
                  <c:v>569.95000000000005</c:v>
                </c:pt>
                <c:pt idx="2531">
                  <c:v>569.95000000000005</c:v>
                </c:pt>
                <c:pt idx="2532">
                  <c:v>569.95000000000005</c:v>
                </c:pt>
                <c:pt idx="2533">
                  <c:v>569.95000000000005</c:v>
                </c:pt>
                <c:pt idx="2534">
                  <c:v>569.95000000000005</c:v>
                </c:pt>
                <c:pt idx="2535">
                  <c:v>569.95000000000005</c:v>
                </c:pt>
                <c:pt idx="2536">
                  <c:v>569.95000000000005</c:v>
                </c:pt>
                <c:pt idx="2537">
                  <c:v>569.95000000000005</c:v>
                </c:pt>
                <c:pt idx="2538">
                  <c:v>569.95000000000005</c:v>
                </c:pt>
                <c:pt idx="2539">
                  <c:v>569.95000000000005</c:v>
                </c:pt>
                <c:pt idx="2540">
                  <c:v>569.95000000000005</c:v>
                </c:pt>
                <c:pt idx="2541">
                  <c:v>569.95000000000005</c:v>
                </c:pt>
                <c:pt idx="2542">
                  <c:v>569.95000000000005</c:v>
                </c:pt>
                <c:pt idx="2543">
                  <c:v>569.95000000000005</c:v>
                </c:pt>
                <c:pt idx="2544">
                  <c:v>569.95000000000005</c:v>
                </c:pt>
                <c:pt idx="2545">
                  <c:v>569.95000000000005</c:v>
                </c:pt>
                <c:pt idx="2546">
                  <c:v>569.95000000000005</c:v>
                </c:pt>
                <c:pt idx="2547">
                  <c:v>569.95000000000005</c:v>
                </c:pt>
                <c:pt idx="2548">
                  <c:v>569.95000000000005</c:v>
                </c:pt>
                <c:pt idx="2549">
                  <c:v>569.95000000000005</c:v>
                </c:pt>
                <c:pt idx="2550">
                  <c:v>569.95000000000005</c:v>
                </c:pt>
                <c:pt idx="2551">
                  <c:v>569.95000000000005</c:v>
                </c:pt>
                <c:pt idx="2552">
                  <c:v>569.95000000000005</c:v>
                </c:pt>
                <c:pt idx="2553">
                  <c:v>569.95000000000005</c:v>
                </c:pt>
                <c:pt idx="2554">
                  <c:v>569.95000000000005</c:v>
                </c:pt>
                <c:pt idx="2555">
                  <c:v>569.95000000000005</c:v>
                </c:pt>
                <c:pt idx="2556">
                  <c:v>569.95000000000005</c:v>
                </c:pt>
                <c:pt idx="2557">
                  <c:v>569.95000000000005</c:v>
                </c:pt>
                <c:pt idx="2558">
                  <c:v>569.95000000000005</c:v>
                </c:pt>
                <c:pt idx="2559">
                  <c:v>569.95000000000005</c:v>
                </c:pt>
                <c:pt idx="2560">
                  <c:v>569.95000000000005</c:v>
                </c:pt>
                <c:pt idx="2561">
                  <c:v>569.95000000000005</c:v>
                </c:pt>
                <c:pt idx="2562">
                  <c:v>569.95000000000005</c:v>
                </c:pt>
                <c:pt idx="2563">
                  <c:v>569.95000000000005</c:v>
                </c:pt>
                <c:pt idx="2564">
                  <c:v>569.95000000000005</c:v>
                </c:pt>
                <c:pt idx="2565">
                  <c:v>569.95000000000005</c:v>
                </c:pt>
                <c:pt idx="2566">
                  <c:v>569.95000000000005</c:v>
                </c:pt>
                <c:pt idx="2567">
                  <c:v>569.95000000000005</c:v>
                </c:pt>
                <c:pt idx="2568">
                  <c:v>569.95000000000005</c:v>
                </c:pt>
                <c:pt idx="2569">
                  <c:v>569.95000000000005</c:v>
                </c:pt>
                <c:pt idx="2570">
                  <c:v>569.95000000000005</c:v>
                </c:pt>
                <c:pt idx="2571">
                  <c:v>569.95000000000005</c:v>
                </c:pt>
                <c:pt idx="2572">
                  <c:v>569.95000000000005</c:v>
                </c:pt>
                <c:pt idx="2573">
                  <c:v>569.95000000000005</c:v>
                </c:pt>
                <c:pt idx="2574">
                  <c:v>569.95000000000005</c:v>
                </c:pt>
                <c:pt idx="2575">
                  <c:v>569.95000000000005</c:v>
                </c:pt>
                <c:pt idx="2576">
                  <c:v>569.95000000000005</c:v>
                </c:pt>
                <c:pt idx="2577">
                  <c:v>569.95000000000005</c:v>
                </c:pt>
                <c:pt idx="2578">
                  <c:v>569.95000000000005</c:v>
                </c:pt>
                <c:pt idx="2579">
                  <c:v>569.95000000000005</c:v>
                </c:pt>
                <c:pt idx="2580">
                  <c:v>569.95000000000005</c:v>
                </c:pt>
                <c:pt idx="2581">
                  <c:v>569.95000000000005</c:v>
                </c:pt>
                <c:pt idx="2582">
                  <c:v>569.95000000000005</c:v>
                </c:pt>
                <c:pt idx="2583">
                  <c:v>569.95000000000005</c:v>
                </c:pt>
                <c:pt idx="2584">
                  <c:v>569.95000000000005</c:v>
                </c:pt>
                <c:pt idx="2585">
                  <c:v>569.95000000000005</c:v>
                </c:pt>
                <c:pt idx="2586">
                  <c:v>569.95000000000005</c:v>
                </c:pt>
                <c:pt idx="2587">
                  <c:v>569.95000000000005</c:v>
                </c:pt>
                <c:pt idx="2588">
                  <c:v>569.95000000000005</c:v>
                </c:pt>
                <c:pt idx="2589">
                  <c:v>569.95000000000005</c:v>
                </c:pt>
                <c:pt idx="2590">
                  <c:v>569.95000000000005</c:v>
                </c:pt>
                <c:pt idx="2591">
                  <c:v>569.95000000000005</c:v>
                </c:pt>
                <c:pt idx="2592">
                  <c:v>569.95000000000005</c:v>
                </c:pt>
                <c:pt idx="2593">
                  <c:v>569.95000000000005</c:v>
                </c:pt>
                <c:pt idx="2594">
                  <c:v>569.95000000000005</c:v>
                </c:pt>
                <c:pt idx="2595">
                  <c:v>569.95000000000005</c:v>
                </c:pt>
                <c:pt idx="2596">
                  <c:v>569.95000000000005</c:v>
                </c:pt>
                <c:pt idx="2597">
                  <c:v>569.95000000000005</c:v>
                </c:pt>
                <c:pt idx="2598">
                  <c:v>550.85</c:v>
                </c:pt>
                <c:pt idx="2599">
                  <c:v>550.85</c:v>
                </c:pt>
                <c:pt idx="2600">
                  <c:v>550.85</c:v>
                </c:pt>
                <c:pt idx="2601">
                  <c:v>550.85</c:v>
                </c:pt>
                <c:pt idx="2602">
                  <c:v>550.85</c:v>
                </c:pt>
                <c:pt idx="2603">
                  <c:v>550.85</c:v>
                </c:pt>
                <c:pt idx="2604">
                  <c:v>550.85</c:v>
                </c:pt>
                <c:pt idx="2605">
                  <c:v>550.85</c:v>
                </c:pt>
                <c:pt idx="2606">
                  <c:v>550.85</c:v>
                </c:pt>
                <c:pt idx="2607">
                  <c:v>550.85</c:v>
                </c:pt>
                <c:pt idx="2608">
                  <c:v>550.85</c:v>
                </c:pt>
                <c:pt idx="2609">
                  <c:v>550.85</c:v>
                </c:pt>
                <c:pt idx="2610">
                  <c:v>550.85</c:v>
                </c:pt>
                <c:pt idx="2611">
                  <c:v>550.85</c:v>
                </c:pt>
                <c:pt idx="2612">
                  <c:v>550.85</c:v>
                </c:pt>
                <c:pt idx="2613">
                  <c:v>550.85</c:v>
                </c:pt>
                <c:pt idx="2614">
                  <c:v>550.85</c:v>
                </c:pt>
                <c:pt idx="2615">
                  <c:v>550.85</c:v>
                </c:pt>
                <c:pt idx="2616">
                  <c:v>550.85</c:v>
                </c:pt>
                <c:pt idx="2617">
                  <c:v>550.85</c:v>
                </c:pt>
                <c:pt idx="2618">
                  <c:v>550.85</c:v>
                </c:pt>
                <c:pt idx="2619">
                  <c:v>550.85</c:v>
                </c:pt>
                <c:pt idx="2620">
                  <c:v>550.85</c:v>
                </c:pt>
                <c:pt idx="2621">
                  <c:v>550.85</c:v>
                </c:pt>
                <c:pt idx="2622">
                  <c:v>550.85</c:v>
                </c:pt>
                <c:pt idx="2623">
                  <c:v>550.85</c:v>
                </c:pt>
                <c:pt idx="2624">
                  <c:v>550.85</c:v>
                </c:pt>
                <c:pt idx="2625">
                  <c:v>550.85</c:v>
                </c:pt>
                <c:pt idx="2626">
                  <c:v>550.85</c:v>
                </c:pt>
                <c:pt idx="2627">
                  <c:v>550.85</c:v>
                </c:pt>
                <c:pt idx="2628">
                  <c:v>550.85</c:v>
                </c:pt>
                <c:pt idx="2629">
                  <c:v>550.85</c:v>
                </c:pt>
                <c:pt idx="2630">
                  <c:v>550.85</c:v>
                </c:pt>
                <c:pt idx="2631">
                  <c:v>550.85</c:v>
                </c:pt>
                <c:pt idx="2632">
                  <c:v>550.85</c:v>
                </c:pt>
                <c:pt idx="2633">
                  <c:v>550.85</c:v>
                </c:pt>
                <c:pt idx="2634">
                  <c:v>550.85</c:v>
                </c:pt>
                <c:pt idx="2635">
                  <c:v>550.85</c:v>
                </c:pt>
                <c:pt idx="2636">
                  <c:v>550.85</c:v>
                </c:pt>
                <c:pt idx="2637">
                  <c:v>550.85</c:v>
                </c:pt>
                <c:pt idx="2638">
                  <c:v>550.85</c:v>
                </c:pt>
                <c:pt idx="2639">
                  <c:v>550.85</c:v>
                </c:pt>
                <c:pt idx="2640">
                  <c:v>550.85</c:v>
                </c:pt>
                <c:pt idx="2641">
                  <c:v>550.85</c:v>
                </c:pt>
                <c:pt idx="2642">
                  <c:v>550.85</c:v>
                </c:pt>
                <c:pt idx="2643">
                  <c:v>550.85</c:v>
                </c:pt>
                <c:pt idx="2644">
                  <c:v>550.85</c:v>
                </c:pt>
                <c:pt idx="2645">
                  <c:v>550.85</c:v>
                </c:pt>
                <c:pt idx="2646">
                  <c:v>550.85</c:v>
                </c:pt>
                <c:pt idx="2647">
                  <c:v>550.85</c:v>
                </c:pt>
                <c:pt idx="2648">
                  <c:v>550.85</c:v>
                </c:pt>
                <c:pt idx="2649">
                  <c:v>550.85</c:v>
                </c:pt>
                <c:pt idx="2650">
                  <c:v>550.85</c:v>
                </c:pt>
                <c:pt idx="2651">
                  <c:v>550.85</c:v>
                </c:pt>
                <c:pt idx="2652">
                  <c:v>550.85</c:v>
                </c:pt>
                <c:pt idx="2653">
                  <c:v>550.85</c:v>
                </c:pt>
                <c:pt idx="2654">
                  <c:v>550.85</c:v>
                </c:pt>
                <c:pt idx="2655">
                  <c:v>550.85</c:v>
                </c:pt>
                <c:pt idx="2656">
                  <c:v>550.85</c:v>
                </c:pt>
                <c:pt idx="2657">
                  <c:v>550.85</c:v>
                </c:pt>
                <c:pt idx="2658">
                  <c:v>550.85</c:v>
                </c:pt>
                <c:pt idx="2659">
                  <c:v>550.85</c:v>
                </c:pt>
                <c:pt idx="2660">
                  <c:v>550.85</c:v>
                </c:pt>
                <c:pt idx="2661">
                  <c:v>550.85</c:v>
                </c:pt>
                <c:pt idx="2662">
                  <c:v>550.85</c:v>
                </c:pt>
                <c:pt idx="2663">
                  <c:v>550.85</c:v>
                </c:pt>
                <c:pt idx="2664">
                  <c:v>550.85</c:v>
                </c:pt>
                <c:pt idx="2665">
                  <c:v>550.85</c:v>
                </c:pt>
                <c:pt idx="2666">
                  <c:v>550.85</c:v>
                </c:pt>
                <c:pt idx="2667">
                  <c:v>550.85</c:v>
                </c:pt>
                <c:pt idx="2668">
                  <c:v>550.85</c:v>
                </c:pt>
                <c:pt idx="2669">
                  <c:v>550.85</c:v>
                </c:pt>
                <c:pt idx="2670">
                  <c:v>550.85</c:v>
                </c:pt>
                <c:pt idx="2671">
                  <c:v>550.85</c:v>
                </c:pt>
                <c:pt idx="2672">
                  <c:v>550.85</c:v>
                </c:pt>
                <c:pt idx="2673">
                  <c:v>550.85</c:v>
                </c:pt>
                <c:pt idx="2674">
                  <c:v>550.85</c:v>
                </c:pt>
                <c:pt idx="2675">
                  <c:v>550.85</c:v>
                </c:pt>
                <c:pt idx="2676">
                  <c:v>550.85</c:v>
                </c:pt>
                <c:pt idx="2677">
                  <c:v>550.85</c:v>
                </c:pt>
                <c:pt idx="2678">
                  <c:v>550.85</c:v>
                </c:pt>
                <c:pt idx="2679">
                  <c:v>550.85</c:v>
                </c:pt>
                <c:pt idx="2680">
                  <c:v>550.85</c:v>
                </c:pt>
                <c:pt idx="2681">
                  <c:v>550.85</c:v>
                </c:pt>
                <c:pt idx="2682">
                  <c:v>550.85</c:v>
                </c:pt>
                <c:pt idx="2683">
                  <c:v>550.85</c:v>
                </c:pt>
                <c:pt idx="2684">
                  <c:v>550.85</c:v>
                </c:pt>
                <c:pt idx="2685">
                  <c:v>550.85</c:v>
                </c:pt>
                <c:pt idx="2686">
                  <c:v>550.85</c:v>
                </c:pt>
                <c:pt idx="2687">
                  <c:v>550.85</c:v>
                </c:pt>
                <c:pt idx="2688">
                  <c:v>550.85</c:v>
                </c:pt>
                <c:pt idx="2689">
                  <c:v>531.1</c:v>
                </c:pt>
                <c:pt idx="2690">
                  <c:v>531.1</c:v>
                </c:pt>
                <c:pt idx="2691">
                  <c:v>531.1</c:v>
                </c:pt>
                <c:pt idx="2692">
                  <c:v>531.1</c:v>
                </c:pt>
                <c:pt idx="2693">
                  <c:v>531.1</c:v>
                </c:pt>
                <c:pt idx="2694">
                  <c:v>531.1</c:v>
                </c:pt>
                <c:pt idx="2695">
                  <c:v>531.1</c:v>
                </c:pt>
                <c:pt idx="2696">
                  <c:v>531.1</c:v>
                </c:pt>
                <c:pt idx="2697">
                  <c:v>531.1</c:v>
                </c:pt>
                <c:pt idx="2698">
                  <c:v>531.1</c:v>
                </c:pt>
                <c:pt idx="2699">
                  <c:v>531.1</c:v>
                </c:pt>
                <c:pt idx="2700">
                  <c:v>531.1</c:v>
                </c:pt>
                <c:pt idx="2701">
                  <c:v>531.1</c:v>
                </c:pt>
                <c:pt idx="2702">
                  <c:v>531.1</c:v>
                </c:pt>
                <c:pt idx="2703">
                  <c:v>531.1</c:v>
                </c:pt>
                <c:pt idx="2704">
                  <c:v>531.1</c:v>
                </c:pt>
                <c:pt idx="2705">
                  <c:v>531.1</c:v>
                </c:pt>
                <c:pt idx="2706">
                  <c:v>531.1</c:v>
                </c:pt>
                <c:pt idx="2707">
                  <c:v>531.1</c:v>
                </c:pt>
                <c:pt idx="2708">
                  <c:v>531.1</c:v>
                </c:pt>
                <c:pt idx="2709">
                  <c:v>531.1</c:v>
                </c:pt>
                <c:pt idx="2710">
                  <c:v>531.1</c:v>
                </c:pt>
                <c:pt idx="2711">
                  <c:v>531.1</c:v>
                </c:pt>
                <c:pt idx="2712">
                  <c:v>531.1</c:v>
                </c:pt>
                <c:pt idx="2713">
                  <c:v>531.1</c:v>
                </c:pt>
                <c:pt idx="2714">
                  <c:v>531.1</c:v>
                </c:pt>
                <c:pt idx="2715">
                  <c:v>531.1</c:v>
                </c:pt>
                <c:pt idx="2716">
                  <c:v>531.1</c:v>
                </c:pt>
                <c:pt idx="2717">
                  <c:v>531.1</c:v>
                </c:pt>
                <c:pt idx="2718">
                  <c:v>531.1</c:v>
                </c:pt>
                <c:pt idx="2719">
                  <c:v>531.1</c:v>
                </c:pt>
                <c:pt idx="2720">
                  <c:v>531.1</c:v>
                </c:pt>
                <c:pt idx="2721">
                  <c:v>531.1</c:v>
                </c:pt>
                <c:pt idx="2722">
                  <c:v>531.1</c:v>
                </c:pt>
                <c:pt idx="2723">
                  <c:v>531.1</c:v>
                </c:pt>
                <c:pt idx="2724">
                  <c:v>531.1</c:v>
                </c:pt>
                <c:pt idx="2725">
                  <c:v>531.1</c:v>
                </c:pt>
                <c:pt idx="2726">
                  <c:v>531.1</c:v>
                </c:pt>
                <c:pt idx="2727">
                  <c:v>531.1</c:v>
                </c:pt>
                <c:pt idx="2728">
                  <c:v>531.1</c:v>
                </c:pt>
                <c:pt idx="2729">
                  <c:v>531.1</c:v>
                </c:pt>
                <c:pt idx="2730">
                  <c:v>531.1</c:v>
                </c:pt>
                <c:pt idx="2731">
                  <c:v>531.1</c:v>
                </c:pt>
                <c:pt idx="2732">
                  <c:v>531.1</c:v>
                </c:pt>
                <c:pt idx="2733">
                  <c:v>531.1</c:v>
                </c:pt>
                <c:pt idx="2734">
                  <c:v>531.1</c:v>
                </c:pt>
                <c:pt idx="2735">
                  <c:v>531.1</c:v>
                </c:pt>
                <c:pt idx="2736">
                  <c:v>531.1</c:v>
                </c:pt>
                <c:pt idx="2737">
                  <c:v>531.1</c:v>
                </c:pt>
                <c:pt idx="2738">
                  <c:v>531.1</c:v>
                </c:pt>
                <c:pt idx="2739">
                  <c:v>531.1</c:v>
                </c:pt>
                <c:pt idx="2740">
                  <c:v>531.1</c:v>
                </c:pt>
                <c:pt idx="2741">
                  <c:v>531.1</c:v>
                </c:pt>
                <c:pt idx="2742">
                  <c:v>531.1</c:v>
                </c:pt>
                <c:pt idx="2743">
                  <c:v>531.1</c:v>
                </c:pt>
                <c:pt idx="2744">
                  <c:v>531.1</c:v>
                </c:pt>
                <c:pt idx="2745">
                  <c:v>531.1</c:v>
                </c:pt>
                <c:pt idx="2746">
                  <c:v>531.1</c:v>
                </c:pt>
                <c:pt idx="2747">
                  <c:v>531.1</c:v>
                </c:pt>
                <c:pt idx="2748">
                  <c:v>531.1</c:v>
                </c:pt>
                <c:pt idx="2749">
                  <c:v>531.1</c:v>
                </c:pt>
                <c:pt idx="2750">
                  <c:v>531.1</c:v>
                </c:pt>
                <c:pt idx="2751">
                  <c:v>531.1</c:v>
                </c:pt>
                <c:pt idx="2752">
                  <c:v>531.1</c:v>
                </c:pt>
                <c:pt idx="2753">
                  <c:v>531.1</c:v>
                </c:pt>
                <c:pt idx="2754">
                  <c:v>531.1</c:v>
                </c:pt>
                <c:pt idx="2755">
                  <c:v>531.1</c:v>
                </c:pt>
                <c:pt idx="2756">
                  <c:v>531.1</c:v>
                </c:pt>
                <c:pt idx="2757">
                  <c:v>531.1</c:v>
                </c:pt>
                <c:pt idx="2758">
                  <c:v>531.1</c:v>
                </c:pt>
                <c:pt idx="2759">
                  <c:v>531.1</c:v>
                </c:pt>
                <c:pt idx="2760">
                  <c:v>531.1</c:v>
                </c:pt>
                <c:pt idx="2761">
                  <c:v>531.1</c:v>
                </c:pt>
                <c:pt idx="2762">
                  <c:v>531.1</c:v>
                </c:pt>
                <c:pt idx="2763">
                  <c:v>531.1</c:v>
                </c:pt>
                <c:pt idx="2764">
                  <c:v>531.1</c:v>
                </c:pt>
                <c:pt idx="2765">
                  <c:v>531.1</c:v>
                </c:pt>
                <c:pt idx="2766">
                  <c:v>531.1</c:v>
                </c:pt>
                <c:pt idx="2767">
                  <c:v>531.1</c:v>
                </c:pt>
                <c:pt idx="2768">
                  <c:v>531.1</c:v>
                </c:pt>
                <c:pt idx="2769">
                  <c:v>531.1</c:v>
                </c:pt>
                <c:pt idx="2770">
                  <c:v>531.1</c:v>
                </c:pt>
                <c:pt idx="2771">
                  <c:v>531.1</c:v>
                </c:pt>
                <c:pt idx="2772">
                  <c:v>531.1</c:v>
                </c:pt>
                <c:pt idx="2773">
                  <c:v>531.1</c:v>
                </c:pt>
                <c:pt idx="2774">
                  <c:v>531.1</c:v>
                </c:pt>
                <c:pt idx="2775">
                  <c:v>531.1</c:v>
                </c:pt>
                <c:pt idx="2776">
                  <c:v>531.1</c:v>
                </c:pt>
                <c:pt idx="2777">
                  <c:v>531.1</c:v>
                </c:pt>
                <c:pt idx="2778">
                  <c:v>531.1</c:v>
                </c:pt>
                <c:pt idx="2779">
                  <c:v>507.23</c:v>
                </c:pt>
                <c:pt idx="2780">
                  <c:v>507.23</c:v>
                </c:pt>
                <c:pt idx="2781">
                  <c:v>507.23</c:v>
                </c:pt>
                <c:pt idx="2782">
                  <c:v>507.23</c:v>
                </c:pt>
                <c:pt idx="2783">
                  <c:v>507.23</c:v>
                </c:pt>
                <c:pt idx="2784">
                  <c:v>507.23</c:v>
                </c:pt>
                <c:pt idx="2785">
                  <c:v>507.23</c:v>
                </c:pt>
                <c:pt idx="2786">
                  <c:v>507.23</c:v>
                </c:pt>
                <c:pt idx="2787">
                  <c:v>507.23</c:v>
                </c:pt>
                <c:pt idx="2788">
                  <c:v>507.23</c:v>
                </c:pt>
                <c:pt idx="2789">
                  <c:v>507.23</c:v>
                </c:pt>
                <c:pt idx="2790">
                  <c:v>507.23</c:v>
                </c:pt>
                <c:pt idx="2791">
                  <c:v>507.23</c:v>
                </c:pt>
                <c:pt idx="2792">
                  <c:v>507.23</c:v>
                </c:pt>
                <c:pt idx="2793">
                  <c:v>507.23</c:v>
                </c:pt>
                <c:pt idx="2794">
                  <c:v>507.23</c:v>
                </c:pt>
                <c:pt idx="2795">
                  <c:v>507.23</c:v>
                </c:pt>
                <c:pt idx="2796">
                  <c:v>507.23</c:v>
                </c:pt>
                <c:pt idx="2797">
                  <c:v>507.23</c:v>
                </c:pt>
                <c:pt idx="2798">
                  <c:v>507.23</c:v>
                </c:pt>
                <c:pt idx="2799">
                  <c:v>507.23</c:v>
                </c:pt>
                <c:pt idx="2800">
                  <c:v>507.23</c:v>
                </c:pt>
                <c:pt idx="2801">
                  <c:v>507.23</c:v>
                </c:pt>
                <c:pt idx="2802">
                  <c:v>507.23</c:v>
                </c:pt>
                <c:pt idx="2803">
                  <c:v>507.23</c:v>
                </c:pt>
                <c:pt idx="2804">
                  <c:v>507.23</c:v>
                </c:pt>
                <c:pt idx="2805">
                  <c:v>507.23</c:v>
                </c:pt>
                <c:pt idx="2806">
                  <c:v>507.23</c:v>
                </c:pt>
                <c:pt idx="2807">
                  <c:v>507.23</c:v>
                </c:pt>
                <c:pt idx="2808">
                  <c:v>507.23</c:v>
                </c:pt>
                <c:pt idx="2809">
                  <c:v>507.23</c:v>
                </c:pt>
                <c:pt idx="2810">
                  <c:v>507.23</c:v>
                </c:pt>
                <c:pt idx="2811">
                  <c:v>507.23</c:v>
                </c:pt>
                <c:pt idx="2812">
                  <c:v>507.23</c:v>
                </c:pt>
                <c:pt idx="2813">
                  <c:v>507.23</c:v>
                </c:pt>
                <c:pt idx="2814">
                  <c:v>507.23</c:v>
                </c:pt>
                <c:pt idx="2815">
                  <c:v>507.23</c:v>
                </c:pt>
                <c:pt idx="2816">
                  <c:v>507.23</c:v>
                </c:pt>
                <c:pt idx="2817">
                  <c:v>507.23</c:v>
                </c:pt>
                <c:pt idx="2818">
                  <c:v>507.23</c:v>
                </c:pt>
                <c:pt idx="2819">
                  <c:v>507.23</c:v>
                </c:pt>
                <c:pt idx="2820">
                  <c:v>507.23</c:v>
                </c:pt>
                <c:pt idx="2821">
                  <c:v>507.23</c:v>
                </c:pt>
                <c:pt idx="2822">
                  <c:v>507.23</c:v>
                </c:pt>
                <c:pt idx="2823">
                  <c:v>507.23</c:v>
                </c:pt>
                <c:pt idx="2824">
                  <c:v>507.23</c:v>
                </c:pt>
                <c:pt idx="2825">
                  <c:v>507.23</c:v>
                </c:pt>
                <c:pt idx="2826">
                  <c:v>507.23</c:v>
                </c:pt>
                <c:pt idx="2827">
                  <c:v>507.23</c:v>
                </c:pt>
                <c:pt idx="2828">
                  <c:v>507.23</c:v>
                </c:pt>
                <c:pt idx="2829">
                  <c:v>507.23</c:v>
                </c:pt>
                <c:pt idx="2830">
                  <c:v>507.23</c:v>
                </c:pt>
                <c:pt idx="2831">
                  <c:v>507.23</c:v>
                </c:pt>
                <c:pt idx="2832">
                  <c:v>507.23</c:v>
                </c:pt>
                <c:pt idx="2833">
                  <c:v>507.23</c:v>
                </c:pt>
                <c:pt idx="2834">
                  <c:v>507.23</c:v>
                </c:pt>
                <c:pt idx="2835">
                  <c:v>507.23</c:v>
                </c:pt>
                <c:pt idx="2836">
                  <c:v>507.23</c:v>
                </c:pt>
                <c:pt idx="2837">
                  <c:v>507.23</c:v>
                </c:pt>
                <c:pt idx="2838">
                  <c:v>507.23</c:v>
                </c:pt>
                <c:pt idx="2839">
                  <c:v>507.23</c:v>
                </c:pt>
                <c:pt idx="2840">
                  <c:v>507.23</c:v>
                </c:pt>
                <c:pt idx="2841">
                  <c:v>507.23</c:v>
                </c:pt>
                <c:pt idx="2842">
                  <c:v>507.23</c:v>
                </c:pt>
                <c:pt idx="2843">
                  <c:v>507.23</c:v>
                </c:pt>
                <c:pt idx="2844">
                  <c:v>507.23</c:v>
                </c:pt>
                <c:pt idx="2845">
                  <c:v>507.23</c:v>
                </c:pt>
                <c:pt idx="2846">
                  <c:v>507.23</c:v>
                </c:pt>
                <c:pt idx="2847">
                  <c:v>507.23</c:v>
                </c:pt>
                <c:pt idx="2848">
                  <c:v>507.23</c:v>
                </c:pt>
                <c:pt idx="2849">
                  <c:v>507.23</c:v>
                </c:pt>
                <c:pt idx="2850">
                  <c:v>507.23</c:v>
                </c:pt>
                <c:pt idx="2851">
                  <c:v>507.23</c:v>
                </c:pt>
                <c:pt idx="2852">
                  <c:v>507.23</c:v>
                </c:pt>
                <c:pt idx="2853">
                  <c:v>507.23</c:v>
                </c:pt>
                <c:pt idx="2854">
                  <c:v>507.23</c:v>
                </c:pt>
                <c:pt idx="2855">
                  <c:v>507.23</c:v>
                </c:pt>
                <c:pt idx="2856">
                  <c:v>507.23</c:v>
                </c:pt>
                <c:pt idx="2857">
                  <c:v>507.23</c:v>
                </c:pt>
                <c:pt idx="2858">
                  <c:v>507.23</c:v>
                </c:pt>
                <c:pt idx="2859">
                  <c:v>507.23</c:v>
                </c:pt>
                <c:pt idx="2860">
                  <c:v>507.23</c:v>
                </c:pt>
                <c:pt idx="2861">
                  <c:v>507.23</c:v>
                </c:pt>
                <c:pt idx="2862">
                  <c:v>507.23</c:v>
                </c:pt>
                <c:pt idx="2863">
                  <c:v>507.23</c:v>
                </c:pt>
                <c:pt idx="2864">
                  <c:v>507.23</c:v>
                </c:pt>
                <c:pt idx="2865">
                  <c:v>507.23</c:v>
                </c:pt>
                <c:pt idx="2866">
                  <c:v>507.23</c:v>
                </c:pt>
                <c:pt idx="2867">
                  <c:v>507.23</c:v>
                </c:pt>
                <c:pt idx="2868">
                  <c:v>507.23</c:v>
                </c:pt>
                <c:pt idx="2869">
                  <c:v>507.23</c:v>
                </c:pt>
                <c:pt idx="2870">
                  <c:v>507.23</c:v>
                </c:pt>
                <c:pt idx="2871">
                  <c:v>487.49</c:v>
                </c:pt>
                <c:pt idx="2872">
                  <c:v>487.49</c:v>
                </c:pt>
                <c:pt idx="2873">
                  <c:v>487.49</c:v>
                </c:pt>
                <c:pt idx="2874">
                  <c:v>487.49</c:v>
                </c:pt>
                <c:pt idx="2875">
                  <c:v>487.49</c:v>
                </c:pt>
                <c:pt idx="2876">
                  <c:v>487.49</c:v>
                </c:pt>
                <c:pt idx="2877">
                  <c:v>487.49</c:v>
                </c:pt>
                <c:pt idx="2878">
                  <c:v>487.49</c:v>
                </c:pt>
                <c:pt idx="2879">
                  <c:v>487.49</c:v>
                </c:pt>
                <c:pt idx="2880">
                  <c:v>487.49</c:v>
                </c:pt>
                <c:pt idx="2881">
                  <c:v>487.49</c:v>
                </c:pt>
                <c:pt idx="2882">
                  <c:v>487.49</c:v>
                </c:pt>
                <c:pt idx="2883">
                  <c:v>487.49</c:v>
                </c:pt>
                <c:pt idx="2884">
                  <c:v>487.49</c:v>
                </c:pt>
                <c:pt idx="2885">
                  <c:v>487.49</c:v>
                </c:pt>
                <c:pt idx="2886">
                  <c:v>487.49</c:v>
                </c:pt>
                <c:pt idx="2887">
                  <c:v>487.49</c:v>
                </c:pt>
                <c:pt idx="2888">
                  <c:v>487.49</c:v>
                </c:pt>
                <c:pt idx="2889">
                  <c:v>487.49</c:v>
                </c:pt>
                <c:pt idx="2890">
                  <c:v>487.49</c:v>
                </c:pt>
                <c:pt idx="2891">
                  <c:v>487.49</c:v>
                </c:pt>
                <c:pt idx="2892">
                  <c:v>487.49</c:v>
                </c:pt>
                <c:pt idx="2893">
                  <c:v>487.49</c:v>
                </c:pt>
                <c:pt idx="2894">
                  <c:v>487.49</c:v>
                </c:pt>
                <c:pt idx="2895">
                  <c:v>487.49</c:v>
                </c:pt>
                <c:pt idx="2896">
                  <c:v>487.49</c:v>
                </c:pt>
                <c:pt idx="2897">
                  <c:v>487.49</c:v>
                </c:pt>
                <c:pt idx="2898">
                  <c:v>487.49</c:v>
                </c:pt>
                <c:pt idx="2899">
                  <c:v>487.49</c:v>
                </c:pt>
                <c:pt idx="2900">
                  <c:v>487.49</c:v>
                </c:pt>
                <c:pt idx="2901">
                  <c:v>487.49</c:v>
                </c:pt>
                <c:pt idx="2902">
                  <c:v>487.49</c:v>
                </c:pt>
                <c:pt idx="2903">
                  <c:v>487.49</c:v>
                </c:pt>
                <c:pt idx="2904">
                  <c:v>487.49</c:v>
                </c:pt>
                <c:pt idx="2905">
                  <c:v>487.49</c:v>
                </c:pt>
                <c:pt idx="2906">
                  <c:v>487.49</c:v>
                </c:pt>
                <c:pt idx="2907">
                  <c:v>487.49</c:v>
                </c:pt>
                <c:pt idx="2908">
                  <c:v>487.49</c:v>
                </c:pt>
                <c:pt idx="2909">
                  <c:v>487.49</c:v>
                </c:pt>
                <c:pt idx="2910">
                  <c:v>487.49</c:v>
                </c:pt>
                <c:pt idx="2911">
                  <c:v>487.49</c:v>
                </c:pt>
                <c:pt idx="2912">
                  <c:v>487.49</c:v>
                </c:pt>
                <c:pt idx="2913">
                  <c:v>487.49</c:v>
                </c:pt>
                <c:pt idx="2914">
                  <c:v>487.49</c:v>
                </c:pt>
                <c:pt idx="2915">
                  <c:v>487.49</c:v>
                </c:pt>
                <c:pt idx="2916">
                  <c:v>487.49</c:v>
                </c:pt>
                <c:pt idx="2917">
                  <c:v>487.49</c:v>
                </c:pt>
                <c:pt idx="2918">
                  <c:v>487.49</c:v>
                </c:pt>
                <c:pt idx="2919">
                  <c:v>487.49</c:v>
                </c:pt>
                <c:pt idx="2920">
                  <c:v>487.49</c:v>
                </c:pt>
                <c:pt idx="2921">
                  <c:v>487.49</c:v>
                </c:pt>
                <c:pt idx="2922">
                  <c:v>487.49</c:v>
                </c:pt>
                <c:pt idx="2923">
                  <c:v>487.49</c:v>
                </c:pt>
                <c:pt idx="2924">
                  <c:v>487.49</c:v>
                </c:pt>
                <c:pt idx="2925">
                  <c:v>487.49</c:v>
                </c:pt>
                <c:pt idx="2926">
                  <c:v>487.49</c:v>
                </c:pt>
                <c:pt idx="2927">
                  <c:v>487.49</c:v>
                </c:pt>
                <c:pt idx="2928">
                  <c:v>487.49</c:v>
                </c:pt>
                <c:pt idx="2929">
                  <c:v>487.49</c:v>
                </c:pt>
                <c:pt idx="2930">
                  <c:v>487.49</c:v>
                </c:pt>
                <c:pt idx="2931">
                  <c:v>487.49</c:v>
                </c:pt>
                <c:pt idx="2932">
                  <c:v>487.49</c:v>
                </c:pt>
                <c:pt idx="2933">
                  <c:v>487.49</c:v>
                </c:pt>
                <c:pt idx="2934">
                  <c:v>487.49</c:v>
                </c:pt>
                <c:pt idx="2935">
                  <c:v>487.49</c:v>
                </c:pt>
                <c:pt idx="2936">
                  <c:v>487.49</c:v>
                </c:pt>
                <c:pt idx="2937">
                  <c:v>487.49</c:v>
                </c:pt>
                <c:pt idx="2938">
                  <c:v>487.49</c:v>
                </c:pt>
                <c:pt idx="2939">
                  <c:v>487.49</c:v>
                </c:pt>
                <c:pt idx="2940">
                  <c:v>487.49</c:v>
                </c:pt>
                <c:pt idx="2941">
                  <c:v>487.49</c:v>
                </c:pt>
                <c:pt idx="2942">
                  <c:v>487.49</c:v>
                </c:pt>
                <c:pt idx="2943">
                  <c:v>487.49</c:v>
                </c:pt>
                <c:pt idx="2944">
                  <c:v>487.49</c:v>
                </c:pt>
                <c:pt idx="2945">
                  <c:v>487.49</c:v>
                </c:pt>
                <c:pt idx="2946">
                  <c:v>487.49</c:v>
                </c:pt>
                <c:pt idx="2947">
                  <c:v>487.49</c:v>
                </c:pt>
                <c:pt idx="2948">
                  <c:v>487.49</c:v>
                </c:pt>
                <c:pt idx="2949">
                  <c:v>487.49</c:v>
                </c:pt>
                <c:pt idx="2950">
                  <c:v>487.49</c:v>
                </c:pt>
                <c:pt idx="2951">
                  <c:v>487.49</c:v>
                </c:pt>
                <c:pt idx="2952">
                  <c:v>487.49</c:v>
                </c:pt>
                <c:pt idx="2953">
                  <c:v>487.49</c:v>
                </c:pt>
                <c:pt idx="2954">
                  <c:v>487.49</c:v>
                </c:pt>
                <c:pt idx="2955">
                  <c:v>487.49</c:v>
                </c:pt>
                <c:pt idx="2956">
                  <c:v>487.49</c:v>
                </c:pt>
                <c:pt idx="2957">
                  <c:v>487.49</c:v>
                </c:pt>
                <c:pt idx="2958">
                  <c:v>487.49</c:v>
                </c:pt>
                <c:pt idx="2959">
                  <c:v>487.49</c:v>
                </c:pt>
                <c:pt idx="2960">
                  <c:v>487.49</c:v>
                </c:pt>
                <c:pt idx="2961">
                  <c:v>487.49</c:v>
                </c:pt>
                <c:pt idx="2962">
                  <c:v>487.49</c:v>
                </c:pt>
                <c:pt idx="2963">
                  <c:v>464.94</c:v>
                </c:pt>
                <c:pt idx="2964">
                  <c:v>464.94</c:v>
                </c:pt>
                <c:pt idx="2965">
                  <c:v>464.94</c:v>
                </c:pt>
                <c:pt idx="2966">
                  <c:v>464.94</c:v>
                </c:pt>
                <c:pt idx="2967">
                  <c:v>464.94</c:v>
                </c:pt>
                <c:pt idx="2968">
                  <c:v>464.94</c:v>
                </c:pt>
                <c:pt idx="2969">
                  <c:v>464.94</c:v>
                </c:pt>
                <c:pt idx="2970">
                  <c:v>464.94</c:v>
                </c:pt>
                <c:pt idx="2971">
                  <c:v>464.94</c:v>
                </c:pt>
                <c:pt idx="2972">
                  <c:v>464.94</c:v>
                </c:pt>
                <c:pt idx="2973">
                  <c:v>464.94</c:v>
                </c:pt>
                <c:pt idx="2974">
                  <c:v>464.94</c:v>
                </c:pt>
                <c:pt idx="2975">
                  <c:v>464.94</c:v>
                </c:pt>
                <c:pt idx="2976">
                  <c:v>464.94</c:v>
                </c:pt>
                <c:pt idx="2977">
                  <c:v>464.94</c:v>
                </c:pt>
                <c:pt idx="2978">
                  <c:v>464.94</c:v>
                </c:pt>
                <c:pt idx="2979">
                  <c:v>464.94</c:v>
                </c:pt>
                <c:pt idx="2980">
                  <c:v>464.94</c:v>
                </c:pt>
                <c:pt idx="2981">
                  <c:v>464.94</c:v>
                </c:pt>
                <c:pt idx="2982">
                  <c:v>464.94</c:v>
                </c:pt>
                <c:pt idx="2983">
                  <c:v>464.94</c:v>
                </c:pt>
                <c:pt idx="2984">
                  <c:v>464.94</c:v>
                </c:pt>
                <c:pt idx="2985">
                  <c:v>464.94</c:v>
                </c:pt>
                <c:pt idx="2986">
                  <c:v>464.94</c:v>
                </c:pt>
                <c:pt idx="2987">
                  <c:v>464.94</c:v>
                </c:pt>
                <c:pt idx="2988">
                  <c:v>464.94</c:v>
                </c:pt>
                <c:pt idx="2989">
                  <c:v>464.94</c:v>
                </c:pt>
                <c:pt idx="2990">
                  <c:v>464.94</c:v>
                </c:pt>
                <c:pt idx="2991">
                  <c:v>464.94</c:v>
                </c:pt>
                <c:pt idx="2992">
                  <c:v>464.94</c:v>
                </c:pt>
                <c:pt idx="2993">
                  <c:v>464.94</c:v>
                </c:pt>
                <c:pt idx="2994">
                  <c:v>464.94</c:v>
                </c:pt>
                <c:pt idx="2995">
                  <c:v>464.94</c:v>
                </c:pt>
                <c:pt idx="2996">
                  <c:v>464.94</c:v>
                </c:pt>
                <c:pt idx="2997">
                  <c:v>464.94</c:v>
                </c:pt>
                <c:pt idx="2998">
                  <c:v>464.94</c:v>
                </c:pt>
                <c:pt idx="2999">
                  <c:v>464.94</c:v>
                </c:pt>
                <c:pt idx="3000">
                  <c:v>464.94</c:v>
                </c:pt>
                <c:pt idx="3001">
                  <c:v>464.94</c:v>
                </c:pt>
                <c:pt idx="3002">
                  <c:v>464.94</c:v>
                </c:pt>
                <c:pt idx="3003">
                  <c:v>464.94</c:v>
                </c:pt>
                <c:pt idx="3004">
                  <c:v>464.94</c:v>
                </c:pt>
                <c:pt idx="3005">
                  <c:v>464.94</c:v>
                </c:pt>
                <c:pt idx="3006">
                  <c:v>464.94</c:v>
                </c:pt>
                <c:pt idx="3007">
                  <c:v>464.94</c:v>
                </c:pt>
                <c:pt idx="3008">
                  <c:v>464.94</c:v>
                </c:pt>
                <c:pt idx="3009">
                  <c:v>464.94</c:v>
                </c:pt>
                <c:pt idx="3010">
                  <c:v>464.94</c:v>
                </c:pt>
                <c:pt idx="3011">
                  <c:v>464.94</c:v>
                </c:pt>
                <c:pt idx="3012">
                  <c:v>464.94</c:v>
                </c:pt>
                <c:pt idx="3013">
                  <c:v>464.94</c:v>
                </c:pt>
                <c:pt idx="3014">
                  <c:v>464.94</c:v>
                </c:pt>
                <c:pt idx="3015">
                  <c:v>464.94</c:v>
                </c:pt>
                <c:pt idx="3016">
                  <c:v>464.94</c:v>
                </c:pt>
                <c:pt idx="3017">
                  <c:v>464.94</c:v>
                </c:pt>
                <c:pt idx="3018">
                  <c:v>464.94</c:v>
                </c:pt>
                <c:pt idx="3019">
                  <c:v>464.94</c:v>
                </c:pt>
                <c:pt idx="3020">
                  <c:v>464.94</c:v>
                </c:pt>
                <c:pt idx="3021">
                  <c:v>464.94</c:v>
                </c:pt>
                <c:pt idx="3022">
                  <c:v>464.94</c:v>
                </c:pt>
                <c:pt idx="3023">
                  <c:v>464.94</c:v>
                </c:pt>
                <c:pt idx="3024">
                  <c:v>464.94</c:v>
                </c:pt>
                <c:pt idx="3025">
                  <c:v>464.94</c:v>
                </c:pt>
                <c:pt idx="3026">
                  <c:v>464.94</c:v>
                </c:pt>
                <c:pt idx="3027">
                  <c:v>464.94</c:v>
                </c:pt>
                <c:pt idx="3028">
                  <c:v>464.94</c:v>
                </c:pt>
                <c:pt idx="3029">
                  <c:v>464.94</c:v>
                </c:pt>
                <c:pt idx="3030">
                  <c:v>464.94</c:v>
                </c:pt>
                <c:pt idx="3031">
                  <c:v>464.94</c:v>
                </c:pt>
                <c:pt idx="3032">
                  <c:v>464.94</c:v>
                </c:pt>
                <c:pt idx="3033">
                  <c:v>464.94</c:v>
                </c:pt>
                <c:pt idx="3034">
                  <c:v>464.94</c:v>
                </c:pt>
                <c:pt idx="3035">
                  <c:v>464.94</c:v>
                </c:pt>
                <c:pt idx="3036">
                  <c:v>464.94</c:v>
                </c:pt>
                <c:pt idx="3037">
                  <c:v>464.94</c:v>
                </c:pt>
                <c:pt idx="3038">
                  <c:v>464.94</c:v>
                </c:pt>
                <c:pt idx="3039">
                  <c:v>464.94</c:v>
                </c:pt>
                <c:pt idx="3040">
                  <c:v>464.94</c:v>
                </c:pt>
                <c:pt idx="3041">
                  <c:v>464.94</c:v>
                </c:pt>
                <c:pt idx="3042">
                  <c:v>464.94</c:v>
                </c:pt>
                <c:pt idx="3043">
                  <c:v>464.94</c:v>
                </c:pt>
                <c:pt idx="3044">
                  <c:v>464.94</c:v>
                </c:pt>
                <c:pt idx="3045">
                  <c:v>464.94</c:v>
                </c:pt>
                <c:pt idx="3046">
                  <c:v>464.94</c:v>
                </c:pt>
                <c:pt idx="3047">
                  <c:v>464.94</c:v>
                </c:pt>
                <c:pt idx="3048">
                  <c:v>464.94</c:v>
                </c:pt>
                <c:pt idx="3049">
                  <c:v>464.94</c:v>
                </c:pt>
                <c:pt idx="3050">
                  <c:v>464.94</c:v>
                </c:pt>
                <c:pt idx="3051">
                  <c:v>464.94</c:v>
                </c:pt>
                <c:pt idx="3052">
                  <c:v>464.94</c:v>
                </c:pt>
                <c:pt idx="3053">
                  <c:v>464.94</c:v>
                </c:pt>
                <c:pt idx="3054">
                  <c:v>446.83</c:v>
                </c:pt>
                <c:pt idx="3055">
                  <c:v>446.83</c:v>
                </c:pt>
                <c:pt idx="3056">
                  <c:v>446.83</c:v>
                </c:pt>
                <c:pt idx="3057">
                  <c:v>446.83</c:v>
                </c:pt>
                <c:pt idx="3058">
                  <c:v>446.83</c:v>
                </c:pt>
                <c:pt idx="3059">
                  <c:v>446.83</c:v>
                </c:pt>
                <c:pt idx="3060">
                  <c:v>446.83</c:v>
                </c:pt>
                <c:pt idx="3061">
                  <c:v>446.83</c:v>
                </c:pt>
                <c:pt idx="3062">
                  <c:v>446.83</c:v>
                </c:pt>
                <c:pt idx="3063">
                  <c:v>446.83</c:v>
                </c:pt>
                <c:pt idx="3064">
                  <c:v>446.83</c:v>
                </c:pt>
                <c:pt idx="3065">
                  <c:v>446.83</c:v>
                </c:pt>
                <c:pt idx="3066">
                  <c:v>446.83</c:v>
                </c:pt>
                <c:pt idx="3067">
                  <c:v>446.83</c:v>
                </c:pt>
                <c:pt idx="3068">
                  <c:v>446.83</c:v>
                </c:pt>
                <c:pt idx="3069">
                  <c:v>446.83</c:v>
                </c:pt>
                <c:pt idx="3070">
                  <c:v>446.83</c:v>
                </c:pt>
                <c:pt idx="3071">
                  <c:v>446.83</c:v>
                </c:pt>
                <c:pt idx="3072">
                  <c:v>446.83</c:v>
                </c:pt>
                <c:pt idx="3073">
                  <c:v>446.83</c:v>
                </c:pt>
                <c:pt idx="3074">
                  <c:v>446.83</c:v>
                </c:pt>
                <c:pt idx="3075">
                  <c:v>446.83</c:v>
                </c:pt>
                <c:pt idx="3076">
                  <c:v>446.83</c:v>
                </c:pt>
                <c:pt idx="3077">
                  <c:v>446.83</c:v>
                </c:pt>
                <c:pt idx="3078">
                  <c:v>446.83</c:v>
                </c:pt>
                <c:pt idx="3079">
                  <c:v>446.83</c:v>
                </c:pt>
                <c:pt idx="3080">
                  <c:v>446.83</c:v>
                </c:pt>
                <c:pt idx="3081">
                  <c:v>446.83</c:v>
                </c:pt>
                <c:pt idx="3082">
                  <c:v>446.83</c:v>
                </c:pt>
                <c:pt idx="3083">
                  <c:v>446.83</c:v>
                </c:pt>
                <c:pt idx="3084">
                  <c:v>446.83</c:v>
                </c:pt>
                <c:pt idx="3085">
                  <c:v>446.83</c:v>
                </c:pt>
                <c:pt idx="3086">
                  <c:v>446.83</c:v>
                </c:pt>
                <c:pt idx="3087">
                  <c:v>446.83</c:v>
                </c:pt>
                <c:pt idx="3088">
                  <c:v>446.83</c:v>
                </c:pt>
                <c:pt idx="3089">
                  <c:v>446.83</c:v>
                </c:pt>
                <c:pt idx="3090">
                  <c:v>446.83</c:v>
                </c:pt>
                <c:pt idx="3091">
                  <c:v>446.83</c:v>
                </c:pt>
                <c:pt idx="3092">
                  <c:v>446.83</c:v>
                </c:pt>
                <c:pt idx="3093">
                  <c:v>446.83</c:v>
                </c:pt>
                <c:pt idx="3094">
                  <c:v>446.83</c:v>
                </c:pt>
                <c:pt idx="3095">
                  <c:v>446.83</c:v>
                </c:pt>
                <c:pt idx="3096">
                  <c:v>446.83</c:v>
                </c:pt>
                <c:pt idx="3097">
                  <c:v>446.83</c:v>
                </c:pt>
                <c:pt idx="3098">
                  <c:v>446.83</c:v>
                </c:pt>
                <c:pt idx="3099">
                  <c:v>446.83</c:v>
                </c:pt>
                <c:pt idx="3100">
                  <c:v>446.83</c:v>
                </c:pt>
                <c:pt idx="3101">
                  <c:v>446.83</c:v>
                </c:pt>
                <c:pt idx="3102">
                  <c:v>446.83</c:v>
                </c:pt>
                <c:pt idx="3103">
                  <c:v>446.83</c:v>
                </c:pt>
                <c:pt idx="3104">
                  <c:v>446.83</c:v>
                </c:pt>
                <c:pt idx="3105">
                  <c:v>446.83</c:v>
                </c:pt>
                <c:pt idx="3106">
                  <c:v>446.83</c:v>
                </c:pt>
                <c:pt idx="3107">
                  <c:v>446.83</c:v>
                </c:pt>
                <c:pt idx="3108">
                  <c:v>446.83</c:v>
                </c:pt>
                <c:pt idx="3109">
                  <c:v>446.83</c:v>
                </c:pt>
                <c:pt idx="3110">
                  <c:v>446.83</c:v>
                </c:pt>
                <c:pt idx="3111">
                  <c:v>446.83</c:v>
                </c:pt>
                <c:pt idx="3112">
                  <c:v>446.83</c:v>
                </c:pt>
                <c:pt idx="3113">
                  <c:v>446.83</c:v>
                </c:pt>
                <c:pt idx="3114">
                  <c:v>446.83</c:v>
                </c:pt>
                <c:pt idx="3115">
                  <c:v>446.83</c:v>
                </c:pt>
                <c:pt idx="3116">
                  <c:v>446.83</c:v>
                </c:pt>
                <c:pt idx="3117">
                  <c:v>446.83</c:v>
                </c:pt>
                <c:pt idx="3118">
                  <c:v>446.83</c:v>
                </c:pt>
                <c:pt idx="3119">
                  <c:v>446.83</c:v>
                </c:pt>
                <c:pt idx="3120">
                  <c:v>446.83</c:v>
                </c:pt>
                <c:pt idx="3121">
                  <c:v>446.83</c:v>
                </c:pt>
                <c:pt idx="3122">
                  <c:v>446.83</c:v>
                </c:pt>
                <c:pt idx="3123">
                  <c:v>446.83</c:v>
                </c:pt>
                <c:pt idx="3124">
                  <c:v>446.83</c:v>
                </c:pt>
                <c:pt idx="3125">
                  <c:v>446.83</c:v>
                </c:pt>
                <c:pt idx="3126">
                  <c:v>446.83</c:v>
                </c:pt>
                <c:pt idx="3127">
                  <c:v>446.83</c:v>
                </c:pt>
                <c:pt idx="3128">
                  <c:v>446.83</c:v>
                </c:pt>
                <c:pt idx="3129">
                  <c:v>446.83</c:v>
                </c:pt>
                <c:pt idx="3130">
                  <c:v>446.83</c:v>
                </c:pt>
                <c:pt idx="3131">
                  <c:v>446.83</c:v>
                </c:pt>
                <c:pt idx="3132">
                  <c:v>446.83</c:v>
                </c:pt>
                <c:pt idx="3133">
                  <c:v>446.83</c:v>
                </c:pt>
                <c:pt idx="3134">
                  <c:v>446.83</c:v>
                </c:pt>
                <c:pt idx="3135">
                  <c:v>446.83</c:v>
                </c:pt>
                <c:pt idx="3136">
                  <c:v>446.83</c:v>
                </c:pt>
                <c:pt idx="3137">
                  <c:v>446.83</c:v>
                </c:pt>
                <c:pt idx="3138">
                  <c:v>446.83</c:v>
                </c:pt>
                <c:pt idx="3139">
                  <c:v>446.83</c:v>
                </c:pt>
                <c:pt idx="3140">
                  <c:v>446.83</c:v>
                </c:pt>
                <c:pt idx="3141">
                  <c:v>446.83</c:v>
                </c:pt>
                <c:pt idx="3142">
                  <c:v>446.83</c:v>
                </c:pt>
                <c:pt idx="3143">
                  <c:v>446.83</c:v>
                </c:pt>
                <c:pt idx="3144">
                  <c:v>434.6</c:v>
                </c:pt>
                <c:pt idx="3145">
                  <c:v>434.6</c:v>
                </c:pt>
                <c:pt idx="3146">
                  <c:v>434.6</c:v>
                </c:pt>
                <c:pt idx="3147">
                  <c:v>434.6</c:v>
                </c:pt>
                <c:pt idx="3148">
                  <c:v>434.6</c:v>
                </c:pt>
                <c:pt idx="3149">
                  <c:v>434.6</c:v>
                </c:pt>
                <c:pt idx="3150">
                  <c:v>434.6</c:v>
                </c:pt>
                <c:pt idx="3151">
                  <c:v>434.6</c:v>
                </c:pt>
                <c:pt idx="3152">
                  <c:v>434.6</c:v>
                </c:pt>
                <c:pt idx="3153">
                  <c:v>434.6</c:v>
                </c:pt>
                <c:pt idx="3154">
                  <c:v>434.6</c:v>
                </c:pt>
                <c:pt idx="3155">
                  <c:v>434.6</c:v>
                </c:pt>
                <c:pt idx="3156">
                  <c:v>434.6</c:v>
                </c:pt>
                <c:pt idx="3157">
                  <c:v>434.6</c:v>
                </c:pt>
                <c:pt idx="3158">
                  <c:v>434.6</c:v>
                </c:pt>
                <c:pt idx="3159">
                  <c:v>434.6</c:v>
                </c:pt>
                <c:pt idx="3160">
                  <c:v>434.6</c:v>
                </c:pt>
                <c:pt idx="3161">
                  <c:v>434.6</c:v>
                </c:pt>
                <c:pt idx="3162">
                  <c:v>434.6</c:v>
                </c:pt>
                <c:pt idx="3163">
                  <c:v>434.6</c:v>
                </c:pt>
                <c:pt idx="3164">
                  <c:v>434.6</c:v>
                </c:pt>
                <c:pt idx="3165">
                  <c:v>434.6</c:v>
                </c:pt>
                <c:pt idx="3166">
                  <c:v>434.6</c:v>
                </c:pt>
                <c:pt idx="3167">
                  <c:v>434.6</c:v>
                </c:pt>
                <c:pt idx="3168">
                  <c:v>434.6</c:v>
                </c:pt>
                <c:pt idx="3169">
                  <c:v>434.6</c:v>
                </c:pt>
                <c:pt idx="3170">
                  <c:v>434.6</c:v>
                </c:pt>
                <c:pt idx="3171">
                  <c:v>434.6</c:v>
                </c:pt>
                <c:pt idx="3172">
                  <c:v>434.6</c:v>
                </c:pt>
                <c:pt idx="3173">
                  <c:v>434.6</c:v>
                </c:pt>
                <c:pt idx="3174">
                  <c:v>434.6</c:v>
                </c:pt>
                <c:pt idx="3175">
                  <c:v>434.6</c:v>
                </c:pt>
                <c:pt idx="3176">
                  <c:v>434.6</c:v>
                </c:pt>
                <c:pt idx="3177">
                  <c:v>434.6</c:v>
                </c:pt>
                <c:pt idx="3178">
                  <c:v>434.6</c:v>
                </c:pt>
                <c:pt idx="3179">
                  <c:v>434.6</c:v>
                </c:pt>
                <c:pt idx="3180">
                  <c:v>434.6</c:v>
                </c:pt>
                <c:pt idx="3181">
                  <c:v>434.6</c:v>
                </c:pt>
                <c:pt idx="3182">
                  <c:v>434.6</c:v>
                </c:pt>
                <c:pt idx="3183">
                  <c:v>434.6</c:v>
                </c:pt>
                <c:pt idx="3184">
                  <c:v>434.6</c:v>
                </c:pt>
                <c:pt idx="3185">
                  <c:v>434.6</c:v>
                </c:pt>
                <c:pt idx="3186">
                  <c:v>434.6</c:v>
                </c:pt>
                <c:pt idx="3187">
                  <c:v>434.6</c:v>
                </c:pt>
                <c:pt idx="3188">
                  <c:v>434.6</c:v>
                </c:pt>
                <c:pt idx="3189">
                  <c:v>434.6</c:v>
                </c:pt>
                <c:pt idx="3190">
                  <c:v>434.6</c:v>
                </c:pt>
                <c:pt idx="3191">
                  <c:v>434.6</c:v>
                </c:pt>
                <c:pt idx="3192">
                  <c:v>434.6</c:v>
                </c:pt>
                <c:pt idx="3193">
                  <c:v>434.6</c:v>
                </c:pt>
                <c:pt idx="3194">
                  <c:v>434.6</c:v>
                </c:pt>
                <c:pt idx="3195">
                  <c:v>434.6</c:v>
                </c:pt>
                <c:pt idx="3196">
                  <c:v>434.6</c:v>
                </c:pt>
                <c:pt idx="3197">
                  <c:v>434.6</c:v>
                </c:pt>
                <c:pt idx="3198">
                  <c:v>434.6</c:v>
                </c:pt>
                <c:pt idx="3199">
                  <c:v>434.6</c:v>
                </c:pt>
                <c:pt idx="3200">
                  <c:v>434.6</c:v>
                </c:pt>
                <c:pt idx="3201">
                  <c:v>434.6</c:v>
                </c:pt>
                <c:pt idx="3202">
                  <c:v>434.6</c:v>
                </c:pt>
                <c:pt idx="3203">
                  <c:v>434.6</c:v>
                </c:pt>
                <c:pt idx="3204">
                  <c:v>434.6</c:v>
                </c:pt>
                <c:pt idx="3205">
                  <c:v>434.6</c:v>
                </c:pt>
                <c:pt idx="3206">
                  <c:v>434.6</c:v>
                </c:pt>
                <c:pt idx="3207">
                  <c:v>434.6</c:v>
                </c:pt>
                <c:pt idx="3208">
                  <c:v>434.6</c:v>
                </c:pt>
                <c:pt idx="3209">
                  <c:v>434.6</c:v>
                </c:pt>
                <c:pt idx="3210">
                  <c:v>434.6</c:v>
                </c:pt>
                <c:pt idx="3211">
                  <c:v>434.6</c:v>
                </c:pt>
                <c:pt idx="3212">
                  <c:v>434.6</c:v>
                </c:pt>
                <c:pt idx="3213">
                  <c:v>434.6</c:v>
                </c:pt>
                <c:pt idx="3214">
                  <c:v>434.6</c:v>
                </c:pt>
                <c:pt idx="3215">
                  <c:v>434.6</c:v>
                </c:pt>
                <c:pt idx="3216">
                  <c:v>434.6</c:v>
                </c:pt>
                <c:pt idx="3217">
                  <c:v>434.6</c:v>
                </c:pt>
                <c:pt idx="3218">
                  <c:v>434.6</c:v>
                </c:pt>
                <c:pt idx="3219">
                  <c:v>434.6</c:v>
                </c:pt>
                <c:pt idx="3220">
                  <c:v>434.6</c:v>
                </c:pt>
                <c:pt idx="3221">
                  <c:v>434.6</c:v>
                </c:pt>
                <c:pt idx="3222">
                  <c:v>434.6</c:v>
                </c:pt>
                <c:pt idx="3223">
                  <c:v>434.6</c:v>
                </c:pt>
                <c:pt idx="3224">
                  <c:v>434.6</c:v>
                </c:pt>
                <c:pt idx="3225">
                  <c:v>434.6</c:v>
                </c:pt>
                <c:pt idx="3226">
                  <c:v>434.6</c:v>
                </c:pt>
                <c:pt idx="3227">
                  <c:v>434.6</c:v>
                </c:pt>
                <c:pt idx="3228">
                  <c:v>434.6</c:v>
                </c:pt>
                <c:pt idx="3229">
                  <c:v>434.6</c:v>
                </c:pt>
                <c:pt idx="3230">
                  <c:v>434.6</c:v>
                </c:pt>
                <c:pt idx="3231">
                  <c:v>434.6</c:v>
                </c:pt>
                <c:pt idx="3232">
                  <c:v>434.6</c:v>
                </c:pt>
                <c:pt idx="3233">
                  <c:v>434.6</c:v>
                </c:pt>
                <c:pt idx="3234">
                  <c:v>434.6</c:v>
                </c:pt>
                <c:pt idx="3235">
                  <c:v>434.6</c:v>
                </c:pt>
                <c:pt idx="3236">
                  <c:v>418.69</c:v>
                </c:pt>
                <c:pt idx="3237">
                  <c:v>418.69</c:v>
                </c:pt>
                <c:pt idx="3238">
                  <c:v>418.69</c:v>
                </c:pt>
                <c:pt idx="3239">
                  <c:v>418.69</c:v>
                </c:pt>
                <c:pt idx="3240">
                  <c:v>418.69</c:v>
                </c:pt>
                <c:pt idx="3241">
                  <c:v>418.69</c:v>
                </c:pt>
                <c:pt idx="3242">
                  <c:v>418.69</c:v>
                </c:pt>
                <c:pt idx="3243">
                  <c:v>418.69</c:v>
                </c:pt>
                <c:pt idx="3244">
                  <c:v>418.69</c:v>
                </c:pt>
                <c:pt idx="3245">
                  <c:v>418.69</c:v>
                </c:pt>
                <c:pt idx="3246">
                  <c:v>418.69</c:v>
                </c:pt>
                <c:pt idx="3247">
                  <c:v>418.69</c:v>
                </c:pt>
                <c:pt idx="3248">
                  <c:v>418.69</c:v>
                </c:pt>
                <c:pt idx="3249">
                  <c:v>418.69</c:v>
                </c:pt>
                <c:pt idx="3250">
                  <c:v>418.69</c:v>
                </c:pt>
                <c:pt idx="3251">
                  <c:v>418.69</c:v>
                </c:pt>
                <c:pt idx="3252">
                  <c:v>418.69</c:v>
                </c:pt>
                <c:pt idx="3253">
                  <c:v>418.69</c:v>
                </c:pt>
                <c:pt idx="3254">
                  <c:v>418.69</c:v>
                </c:pt>
                <c:pt idx="3255">
                  <c:v>418.69</c:v>
                </c:pt>
                <c:pt idx="3256">
                  <c:v>418.69</c:v>
                </c:pt>
                <c:pt idx="3257">
                  <c:v>418.69</c:v>
                </c:pt>
                <c:pt idx="3258">
                  <c:v>418.69</c:v>
                </c:pt>
                <c:pt idx="3259">
                  <c:v>418.69</c:v>
                </c:pt>
                <c:pt idx="3260">
                  <c:v>418.69</c:v>
                </c:pt>
                <c:pt idx="3261">
                  <c:v>418.69</c:v>
                </c:pt>
                <c:pt idx="3262">
                  <c:v>418.69</c:v>
                </c:pt>
                <c:pt idx="3263">
                  <c:v>418.69</c:v>
                </c:pt>
                <c:pt idx="3264">
                  <c:v>418.69</c:v>
                </c:pt>
                <c:pt idx="3265">
                  <c:v>418.69</c:v>
                </c:pt>
                <c:pt idx="3266">
                  <c:v>418.69</c:v>
                </c:pt>
                <c:pt idx="3267">
                  <c:v>418.69</c:v>
                </c:pt>
                <c:pt idx="3268">
                  <c:v>418.69</c:v>
                </c:pt>
                <c:pt idx="3269">
                  <c:v>418.69</c:v>
                </c:pt>
                <c:pt idx="3270">
                  <c:v>418.69</c:v>
                </c:pt>
                <c:pt idx="3271">
                  <c:v>418.69</c:v>
                </c:pt>
                <c:pt idx="3272">
                  <c:v>418.69</c:v>
                </c:pt>
                <c:pt idx="3273">
                  <c:v>418.69</c:v>
                </c:pt>
                <c:pt idx="3274">
                  <c:v>418.69</c:v>
                </c:pt>
                <c:pt idx="3275">
                  <c:v>418.69</c:v>
                </c:pt>
                <c:pt idx="3276">
                  <c:v>418.69</c:v>
                </c:pt>
                <c:pt idx="3277">
                  <c:v>418.69</c:v>
                </c:pt>
                <c:pt idx="3278">
                  <c:v>418.69</c:v>
                </c:pt>
                <c:pt idx="3279">
                  <c:v>418.69</c:v>
                </c:pt>
                <c:pt idx="3280">
                  <c:v>418.69</c:v>
                </c:pt>
                <c:pt idx="3281">
                  <c:v>418.69</c:v>
                </c:pt>
                <c:pt idx="3282">
                  <c:v>418.69</c:v>
                </c:pt>
                <c:pt idx="3283">
                  <c:v>418.69</c:v>
                </c:pt>
                <c:pt idx="3284">
                  <c:v>418.69</c:v>
                </c:pt>
                <c:pt idx="3285">
                  <c:v>418.69</c:v>
                </c:pt>
                <c:pt idx="3286">
                  <c:v>418.69</c:v>
                </c:pt>
                <c:pt idx="3287">
                  <c:v>418.69</c:v>
                </c:pt>
                <c:pt idx="3288">
                  <c:v>418.69</c:v>
                </c:pt>
                <c:pt idx="3289">
                  <c:v>418.69</c:v>
                </c:pt>
                <c:pt idx="3290">
                  <c:v>418.69</c:v>
                </c:pt>
                <c:pt idx="3291">
                  <c:v>418.69</c:v>
                </c:pt>
                <c:pt idx="3292">
                  <c:v>418.69</c:v>
                </c:pt>
                <c:pt idx="3293">
                  <c:v>418.69</c:v>
                </c:pt>
                <c:pt idx="3294">
                  <c:v>418.69</c:v>
                </c:pt>
                <c:pt idx="3295">
                  <c:v>418.69</c:v>
                </c:pt>
                <c:pt idx="3296">
                  <c:v>418.69</c:v>
                </c:pt>
                <c:pt idx="3297">
                  <c:v>418.69</c:v>
                </c:pt>
                <c:pt idx="3298">
                  <c:v>418.69</c:v>
                </c:pt>
                <c:pt idx="3299">
                  <c:v>418.69</c:v>
                </c:pt>
                <c:pt idx="3300">
                  <c:v>418.69</c:v>
                </c:pt>
                <c:pt idx="3301">
                  <c:v>418.69</c:v>
                </c:pt>
                <c:pt idx="3302">
                  <c:v>418.69</c:v>
                </c:pt>
                <c:pt idx="3303">
                  <c:v>418.69</c:v>
                </c:pt>
                <c:pt idx="3304">
                  <c:v>418.69</c:v>
                </c:pt>
                <c:pt idx="3305">
                  <c:v>418.69</c:v>
                </c:pt>
                <c:pt idx="3306">
                  <c:v>418.69</c:v>
                </c:pt>
                <c:pt idx="3307">
                  <c:v>418.69</c:v>
                </c:pt>
                <c:pt idx="3308">
                  <c:v>418.69</c:v>
                </c:pt>
                <c:pt idx="3309">
                  <c:v>418.69</c:v>
                </c:pt>
                <c:pt idx="3310">
                  <c:v>418.69</c:v>
                </c:pt>
                <c:pt idx="3311">
                  <c:v>418.69</c:v>
                </c:pt>
                <c:pt idx="3312">
                  <c:v>418.69</c:v>
                </c:pt>
                <c:pt idx="3313">
                  <c:v>418.69</c:v>
                </c:pt>
                <c:pt idx="3314">
                  <c:v>418.69</c:v>
                </c:pt>
                <c:pt idx="3315">
                  <c:v>418.69</c:v>
                </c:pt>
                <c:pt idx="3316">
                  <c:v>418.69</c:v>
                </c:pt>
                <c:pt idx="3317">
                  <c:v>418.69</c:v>
                </c:pt>
                <c:pt idx="3318">
                  <c:v>418.69</c:v>
                </c:pt>
                <c:pt idx="3319">
                  <c:v>418.69</c:v>
                </c:pt>
                <c:pt idx="3320">
                  <c:v>418.69</c:v>
                </c:pt>
                <c:pt idx="3321">
                  <c:v>418.69</c:v>
                </c:pt>
                <c:pt idx="3322">
                  <c:v>418.69</c:v>
                </c:pt>
                <c:pt idx="3323">
                  <c:v>418.69</c:v>
                </c:pt>
                <c:pt idx="3324">
                  <c:v>418.69</c:v>
                </c:pt>
                <c:pt idx="3325">
                  <c:v>418.69</c:v>
                </c:pt>
                <c:pt idx="3326">
                  <c:v>418.69</c:v>
                </c:pt>
                <c:pt idx="3327">
                  <c:v>418.69</c:v>
                </c:pt>
                <c:pt idx="3328">
                  <c:v>410.1</c:v>
                </c:pt>
                <c:pt idx="3329">
                  <c:v>410.1</c:v>
                </c:pt>
                <c:pt idx="3330">
                  <c:v>410.1</c:v>
                </c:pt>
                <c:pt idx="3331">
                  <c:v>410.1</c:v>
                </c:pt>
                <c:pt idx="3332">
                  <c:v>410.1</c:v>
                </c:pt>
                <c:pt idx="3333">
                  <c:v>410.1</c:v>
                </c:pt>
                <c:pt idx="3334">
                  <c:v>410.1</c:v>
                </c:pt>
                <c:pt idx="3335">
                  <c:v>410.1</c:v>
                </c:pt>
                <c:pt idx="3336">
                  <c:v>410.1</c:v>
                </c:pt>
                <c:pt idx="3337">
                  <c:v>410.1</c:v>
                </c:pt>
                <c:pt idx="3338">
                  <c:v>410.1</c:v>
                </c:pt>
                <c:pt idx="3339">
                  <c:v>410.1</c:v>
                </c:pt>
                <c:pt idx="3340">
                  <c:v>410.1</c:v>
                </c:pt>
                <c:pt idx="3341">
                  <c:v>410.1</c:v>
                </c:pt>
                <c:pt idx="3342">
                  <c:v>410.1</c:v>
                </c:pt>
                <c:pt idx="3343">
                  <c:v>410.1</c:v>
                </c:pt>
                <c:pt idx="3344">
                  <c:v>410.1</c:v>
                </c:pt>
                <c:pt idx="3345">
                  <c:v>410.1</c:v>
                </c:pt>
                <c:pt idx="3346">
                  <c:v>410.1</c:v>
                </c:pt>
                <c:pt idx="3347">
                  <c:v>410.1</c:v>
                </c:pt>
                <c:pt idx="3348">
                  <c:v>410.1</c:v>
                </c:pt>
                <c:pt idx="3349">
                  <c:v>410.1</c:v>
                </c:pt>
                <c:pt idx="3350">
                  <c:v>410.1</c:v>
                </c:pt>
                <c:pt idx="3351">
                  <c:v>410.1</c:v>
                </c:pt>
                <c:pt idx="3352">
                  <c:v>410.1</c:v>
                </c:pt>
                <c:pt idx="3353">
                  <c:v>410.1</c:v>
                </c:pt>
                <c:pt idx="3354">
                  <c:v>410.1</c:v>
                </c:pt>
                <c:pt idx="3355">
                  <c:v>410.1</c:v>
                </c:pt>
                <c:pt idx="3356">
                  <c:v>410.1</c:v>
                </c:pt>
                <c:pt idx="3357">
                  <c:v>410.1</c:v>
                </c:pt>
                <c:pt idx="3358">
                  <c:v>410.1</c:v>
                </c:pt>
                <c:pt idx="3359">
                  <c:v>410.1</c:v>
                </c:pt>
                <c:pt idx="3360">
                  <c:v>410.1</c:v>
                </c:pt>
                <c:pt idx="3361">
                  <c:v>410.1</c:v>
                </c:pt>
                <c:pt idx="3362">
                  <c:v>410.1</c:v>
                </c:pt>
                <c:pt idx="3363">
                  <c:v>410.1</c:v>
                </c:pt>
                <c:pt idx="3364">
                  <c:v>410.1</c:v>
                </c:pt>
                <c:pt idx="3365">
                  <c:v>410.1</c:v>
                </c:pt>
                <c:pt idx="3366">
                  <c:v>410.1</c:v>
                </c:pt>
                <c:pt idx="3367">
                  <c:v>410.1</c:v>
                </c:pt>
                <c:pt idx="3368">
                  <c:v>410.1</c:v>
                </c:pt>
                <c:pt idx="3369">
                  <c:v>410.1</c:v>
                </c:pt>
                <c:pt idx="3370">
                  <c:v>410.1</c:v>
                </c:pt>
                <c:pt idx="3371">
                  <c:v>410.1</c:v>
                </c:pt>
                <c:pt idx="3372">
                  <c:v>410.1</c:v>
                </c:pt>
                <c:pt idx="3373">
                  <c:v>410.1</c:v>
                </c:pt>
                <c:pt idx="3374">
                  <c:v>410.1</c:v>
                </c:pt>
                <c:pt idx="3375">
                  <c:v>410.1</c:v>
                </c:pt>
                <c:pt idx="3376">
                  <c:v>410.1</c:v>
                </c:pt>
                <c:pt idx="3377">
                  <c:v>410.1</c:v>
                </c:pt>
                <c:pt idx="3378">
                  <c:v>410.1</c:v>
                </c:pt>
                <c:pt idx="3379">
                  <c:v>410.1</c:v>
                </c:pt>
                <c:pt idx="3380">
                  <c:v>410.1</c:v>
                </c:pt>
                <c:pt idx="3381">
                  <c:v>410.1</c:v>
                </c:pt>
                <c:pt idx="3382">
                  <c:v>410.1</c:v>
                </c:pt>
                <c:pt idx="3383">
                  <c:v>410.1</c:v>
                </c:pt>
                <c:pt idx="3384">
                  <c:v>410.1</c:v>
                </c:pt>
                <c:pt idx="3385">
                  <c:v>410.1</c:v>
                </c:pt>
                <c:pt idx="3386">
                  <c:v>410.1</c:v>
                </c:pt>
                <c:pt idx="3387">
                  <c:v>410.1</c:v>
                </c:pt>
                <c:pt idx="3388">
                  <c:v>410.1</c:v>
                </c:pt>
                <c:pt idx="3389">
                  <c:v>410.1</c:v>
                </c:pt>
                <c:pt idx="3390">
                  <c:v>410.1</c:v>
                </c:pt>
                <c:pt idx="3391">
                  <c:v>410.1</c:v>
                </c:pt>
                <c:pt idx="3392">
                  <c:v>410.1</c:v>
                </c:pt>
                <c:pt idx="3393">
                  <c:v>410.1</c:v>
                </c:pt>
                <c:pt idx="3394">
                  <c:v>410.1</c:v>
                </c:pt>
                <c:pt idx="3395">
                  <c:v>410.1</c:v>
                </c:pt>
                <c:pt idx="3396">
                  <c:v>410.1</c:v>
                </c:pt>
                <c:pt idx="3397">
                  <c:v>410.1</c:v>
                </c:pt>
                <c:pt idx="3398">
                  <c:v>410.1</c:v>
                </c:pt>
                <c:pt idx="3399">
                  <c:v>410.1</c:v>
                </c:pt>
                <c:pt idx="3400">
                  <c:v>410.1</c:v>
                </c:pt>
                <c:pt idx="3401">
                  <c:v>410.1</c:v>
                </c:pt>
                <c:pt idx="3402">
                  <c:v>410.1</c:v>
                </c:pt>
                <c:pt idx="3403">
                  <c:v>410.1</c:v>
                </c:pt>
                <c:pt idx="3404">
                  <c:v>410.1</c:v>
                </c:pt>
                <c:pt idx="3405">
                  <c:v>410.1</c:v>
                </c:pt>
                <c:pt idx="3406">
                  <c:v>410.1</c:v>
                </c:pt>
                <c:pt idx="3407">
                  <c:v>410.1</c:v>
                </c:pt>
                <c:pt idx="3408">
                  <c:v>410.1</c:v>
                </c:pt>
                <c:pt idx="3409">
                  <c:v>410.1</c:v>
                </c:pt>
                <c:pt idx="3410">
                  <c:v>410.1</c:v>
                </c:pt>
                <c:pt idx="3411">
                  <c:v>410.1</c:v>
                </c:pt>
                <c:pt idx="3412">
                  <c:v>410.1</c:v>
                </c:pt>
                <c:pt idx="3413">
                  <c:v>410.1</c:v>
                </c:pt>
                <c:pt idx="3414">
                  <c:v>410.1</c:v>
                </c:pt>
                <c:pt idx="3415">
                  <c:v>410.1</c:v>
                </c:pt>
                <c:pt idx="3416">
                  <c:v>410.1</c:v>
                </c:pt>
                <c:pt idx="3417">
                  <c:v>410.1</c:v>
                </c:pt>
                <c:pt idx="3418">
                  <c:v>410.1</c:v>
                </c:pt>
                <c:pt idx="3419">
                  <c:v>406.93</c:v>
                </c:pt>
                <c:pt idx="3420">
                  <c:v>406.93</c:v>
                </c:pt>
                <c:pt idx="3421">
                  <c:v>406.93</c:v>
                </c:pt>
                <c:pt idx="3422">
                  <c:v>406.93</c:v>
                </c:pt>
                <c:pt idx="3423">
                  <c:v>406.93</c:v>
                </c:pt>
                <c:pt idx="3424">
                  <c:v>406.93</c:v>
                </c:pt>
                <c:pt idx="3425">
                  <c:v>406.93</c:v>
                </c:pt>
                <c:pt idx="3426">
                  <c:v>406.93</c:v>
                </c:pt>
                <c:pt idx="3427">
                  <c:v>406.93</c:v>
                </c:pt>
                <c:pt idx="3428">
                  <c:v>406.93</c:v>
                </c:pt>
                <c:pt idx="3429">
                  <c:v>406.93</c:v>
                </c:pt>
                <c:pt idx="3430">
                  <c:v>406.93</c:v>
                </c:pt>
                <c:pt idx="3431">
                  <c:v>406.93</c:v>
                </c:pt>
                <c:pt idx="3432">
                  <c:v>406.93</c:v>
                </c:pt>
                <c:pt idx="3433">
                  <c:v>406.93</c:v>
                </c:pt>
                <c:pt idx="3434">
                  <c:v>406.93</c:v>
                </c:pt>
                <c:pt idx="3435">
                  <c:v>406.93</c:v>
                </c:pt>
                <c:pt idx="3436">
                  <c:v>406.93</c:v>
                </c:pt>
                <c:pt idx="3437">
                  <c:v>406.93</c:v>
                </c:pt>
                <c:pt idx="3438">
                  <c:v>406.93</c:v>
                </c:pt>
                <c:pt idx="3439">
                  <c:v>406.93</c:v>
                </c:pt>
                <c:pt idx="3440">
                  <c:v>406.93</c:v>
                </c:pt>
                <c:pt idx="3441">
                  <c:v>406.93</c:v>
                </c:pt>
                <c:pt idx="3442">
                  <c:v>406.93</c:v>
                </c:pt>
                <c:pt idx="3443">
                  <c:v>406.93</c:v>
                </c:pt>
                <c:pt idx="3444">
                  <c:v>406.93</c:v>
                </c:pt>
                <c:pt idx="3445">
                  <c:v>406.93</c:v>
                </c:pt>
                <c:pt idx="3446">
                  <c:v>406.93</c:v>
                </c:pt>
                <c:pt idx="3447">
                  <c:v>406.93</c:v>
                </c:pt>
                <c:pt idx="3448">
                  <c:v>406.93</c:v>
                </c:pt>
                <c:pt idx="3449">
                  <c:v>406.93</c:v>
                </c:pt>
                <c:pt idx="3450">
                  <c:v>406.93</c:v>
                </c:pt>
                <c:pt idx="3451">
                  <c:v>406.93</c:v>
                </c:pt>
                <c:pt idx="3452">
                  <c:v>406.93</c:v>
                </c:pt>
                <c:pt idx="3453">
                  <c:v>406.93</c:v>
                </c:pt>
                <c:pt idx="3454">
                  <c:v>406.93</c:v>
                </c:pt>
                <c:pt idx="3455">
                  <c:v>406.93</c:v>
                </c:pt>
                <c:pt idx="3456">
                  <c:v>406.93</c:v>
                </c:pt>
                <c:pt idx="3457">
                  <c:v>406.93</c:v>
                </c:pt>
                <c:pt idx="3458">
                  <c:v>406.93</c:v>
                </c:pt>
                <c:pt idx="3459">
                  <c:v>406.93</c:v>
                </c:pt>
                <c:pt idx="3460">
                  <c:v>406.93</c:v>
                </c:pt>
                <c:pt idx="3461">
                  <c:v>406.93</c:v>
                </c:pt>
                <c:pt idx="3462">
                  <c:v>406.93</c:v>
                </c:pt>
                <c:pt idx="3463">
                  <c:v>406.93</c:v>
                </c:pt>
                <c:pt idx="3464">
                  <c:v>406.93</c:v>
                </c:pt>
                <c:pt idx="3465">
                  <c:v>406.93</c:v>
                </c:pt>
                <c:pt idx="3466">
                  <c:v>406.93</c:v>
                </c:pt>
                <c:pt idx="3467">
                  <c:v>406.93</c:v>
                </c:pt>
                <c:pt idx="3468">
                  <c:v>406.93</c:v>
                </c:pt>
                <c:pt idx="3469">
                  <c:v>406.93</c:v>
                </c:pt>
                <c:pt idx="3470">
                  <c:v>406.93</c:v>
                </c:pt>
                <c:pt idx="3471">
                  <c:v>406.93</c:v>
                </c:pt>
                <c:pt idx="3472">
                  <c:v>406.93</c:v>
                </c:pt>
                <c:pt idx="3473">
                  <c:v>406.93</c:v>
                </c:pt>
                <c:pt idx="3474">
                  <c:v>406.93</c:v>
                </c:pt>
                <c:pt idx="3475">
                  <c:v>406.93</c:v>
                </c:pt>
                <c:pt idx="3476">
                  <c:v>406.93</c:v>
                </c:pt>
                <c:pt idx="3477">
                  <c:v>406.93</c:v>
                </c:pt>
                <c:pt idx="3478">
                  <c:v>406.93</c:v>
                </c:pt>
                <c:pt idx="3479">
                  <c:v>406.93</c:v>
                </c:pt>
                <c:pt idx="3480">
                  <c:v>406.93</c:v>
                </c:pt>
                <c:pt idx="3481">
                  <c:v>406.93</c:v>
                </c:pt>
                <c:pt idx="3482">
                  <c:v>406.93</c:v>
                </c:pt>
                <c:pt idx="3483">
                  <c:v>406.93</c:v>
                </c:pt>
                <c:pt idx="3484">
                  <c:v>406.93</c:v>
                </c:pt>
                <c:pt idx="3485">
                  <c:v>406.93</c:v>
                </c:pt>
                <c:pt idx="3486">
                  <c:v>406.93</c:v>
                </c:pt>
                <c:pt idx="3487">
                  <c:v>406.93</c:v>
                </c:pt>
                <c:pt idx="3488">
                  <c:v>406.93</c:v>
                </c:pt>
                <c:pt idx="3489">
                  <c:v>406.93</c:v>
                </c:pt>
                <c:pt idx="3490">
                  <c:v>406.93</c:v>
                </c:pt>
                <c:pt idx="3491">
                  <c:v>406.93</c:v>
                </c:pt>
                <c:pt idx="3492">
                  <c:v>406.93</c:v>
                </c:pt>
                <c:pt idx="3493">
                  <c:v>406.93</c:v>
                </c:pt>
                <c:pt idx="3494">
                  <c:v>406.93</c:v>
                </c:pt>
                <c:pt idx="3495">
                  <c:v>406.93</c:v>
                </c:pt>
                <c:pt idx="3496">
                  <c:v>406.93</c:v>
                </c:pt>
                <c:pt idx="3497">
                  <c:v>406.93</c:v>
                </c:pt>
                <c:pt idx="3498">
                  <c:v>406.93</c:v>
                </c:pt>
                <c:pt idx="3499">
                  <c:v>406.93</c:v>
                </c:pt>
                <c:pt idx="3500">
                  <c:v>406.93</c:v>
                </c:pt>
                <c:pt idx="3501">
                  <c:v>406.93</c:v>
                </c:pt>
                <c:pt idx="3502">
                  <c:v>406.93</c:v>
                </c:pt>
                <c:pt idx="3503">
                  <c:v>406.93</c:v>
                </c:pt>
                <c:pt idx="3504">
                  <c:v>406.93</c:v>
                </c:pt>
                <c:pt idx="3505">
                  <c:v>406.93</c:v>
                </c:pt>
                <c:pt idx="3506">
                  <c:v>406.93</c:v>
                </c:pt>
                <c:pt idx="3507">
                  <c:v>406.93</c:v>
                </c:pt>
                <c:pt idx="3508">
                  <c:v>406.93</c:v>
                </c:pt>
                <c:pt idx="3509">
                  <c:v>406.93</c:v>
                </c:pt>
                <c:pt idx="3510">
                  <c:v>398.53</c:v>
                </c:pt>
                <c:pt idx="3511">
                  <c:v>398.53</c:v>
                </c:pt>
                <c:pt idx="3512">
                  <c:v>398.53</c:v>
                </c:pt>
                <c:pt idx="3513">
                  <c:v>398.53</c:v>
                </c:pt>
                <c:pt idx="3514">
                  <c:v>398.53</c:v>
                </c:pt>
                <c:pt idx="3515">
                  <c:v>398.53</c:v>
                </c:pt>
                <c:pt idx="3516">
                  <c:v>398.53</c:v>
                </c:pt>
                <c:pt idx="3517">
                  <c:v>398.53</c:v>
                </c:pt>
                <c:pt idx="3518">
                  <c:v>398.53</c:v>
                </c:pt>
                <c:pt idx="3519">
                  <c:v>398.53</c:v>
                </c:pt>
                <c:pt idx="3520">
                  <c:v>398.53</c:v>
                </c:pt>
                <c:pt idx="3521">
                  <c:v>398.53</c:v>
                </c:pt>
                <c:pt idx="3522">
                  <c:v>398.53</c:v>
                </c:pt>
                <c:pt idx="3523">
                  <c:v>398.53</c:v>
                </c:pt>
                <c:pt idx="3524">
                  <c:v>398.53</c:v>
                </c:pt>
                <c:pt idx="3525">
                  <c:v>398.53</c:v>
                </c:pt>
                <c:pt idx="3526">
                  <c:v>398.53</c:v>
                </c:pt>
                <c:pt idx="3527">
                  <c:v>398.53</c:v>
                </c:pt>
                <c:pt idx="3528">
                  <c:v>398.53</c:v>
                </c:pt>
                <c:pt idx="3529">
                  <c:v>398.53</c:v>
                </c:pt>
                <c:pt idx="3530">
                  <c:v>398.53</c:v>
                </c:pt>
                <c:pt idx="3531">
                  <c:v>398.53</c:v>
                </c:pt>
                <c:pt idx="3532">
                  <c:v>398.53</c:v>
                </c:pt>
                <c:pt idx="3533">
                  <c:v>398.53</c:v>
                </c:pt>
                <c:pt idx="3534">
                  <c:v>398.53</c:v>
                </c:pt>
                <c:pt idx="3535">
                  <c:v>398.53</c:v>
                </c:pt>
                <c:pt idx="3536">
                  <c:v>398.53</c:v>
                </c:pt>
                <c:pt idx="3537">
                  <c:v>398.53</c:v>
                </c:pt>
                <c:pt idx="3538">
                  <c:v>398.53</c:v>
                </c:pt>
                <c:pt idx="3539">
                  <c:v>398.53</c:v>
                </c:pt>
                <c:pt idx="3540">
                  <c:v>398.53</c:v>
                </c:pt>
                <c:pt idx="3541">
                  <c:v>398.53</c:v>
                </c:pt>
                <c:pt idx="3542">
                  <c:v>398.53</c:v>
                </c:pt>
                <c:pt idx="3543">
                  <c:v>398.53</c:v>
                </c:pt>
                <c:pt idx="3544">
                  <c:v>398.53</c:v>
                </c:pt>
                <c:pt idx="3545">
                  <c:v>398.53</c:v>
                </c:pt>
                <c:pt idx="3546">
                  <c:v>398.53</c:v>
                </c:pt>
                <c:pt idx="3547">
                  <c:v>398.53</c:v>
                </c:pt>
                <c:pt idx="3548">
                  <c:v>398.53</c:v>
                </c:pt>
                <c:pt idx="3549">
                  <c:v>398.53</c:v>
                </c:pt>
                <c:pt idx="3550">
                  <c:v>398.53</c:v>
                </c:pt>
                <c:pt idx="3551">
                  <c:v>398.53</c:v>
                </c:pt>
                <c:pt idx="3552">
                  <c:v>398.53</c:v>
                </c:pt>
                <c:pt idx="3553">
                  <c:v>398.53</c:v>
                </c:pt>
                <c:pt idx="3554">
                  <c:v>398.53</c:v>
                </c:pt>
                <c:pt idx="3555">
                  <c:v>398.53</c:v>
                </c:pt>
                <c:pt idx="3556">
                  <c:v>398.53</c:v>
                </c:pt>
                <c:pt idx="3557">
                  <c:v>398.53</c:v>
                </c:pt>
                <c:pt idx="3558">
                  <c:v>398.53</c:v>
                </c:pt>
                <c:pt idx="3559">
                  <c:v>398.53</c:v>
                </c:pt>
                <c:pt idx="3560">
                  <c:v>398.53</c:v>
                </c:pt>
                <c:pt idx="3561">
                  <c:v>398.53</c:v>
                </c:pt>
                <c:pt idx="3562">
                  <c:v>398.53</c:v>
                </c:pt>
                <c:pt idx="3563">
                  <c:v>398.53</c:v>
                </c:pt>
                <c:pt idx="3564">
                  <c:v>398.53</c:v>
                </c:pt>
                <c:pt idx="3565">
                  <c:v>398.53</c:v>
                </c:pt>
                <c:pt idx="3566">
                  <c:v>398.53</c:v>
                </c:pt>
                <c:pt idx="3567">
                  <c:v>398.53</c:v>
                </c:pt>
                <c:pt idx="3568">
                  <c:v>398.53</c:v>
                </c:pt>
                <c:pt idx="3569">
                  <c:v>398.53</c:v>
                </c:pt>
                <c:pt idx="3570">
                  <c:v>398.53</c:v>
                </c:pt>
                <c:pt idx="3571">
                  <c:v>398.53</c:v>
                </c:pt>
                <c:pt idx="3572">
                  <c:v>398.53</c:v>
                </c:pt>
                <c:pt idx="3573">
                  <c:v>398.53</c:v>
                </c:pt>
                <c:pt idx="3574">
                  <c:v>398.53</c:v>
                </c:pt>
                <c:pt idx="3575">
                  <c:v>398.53</c:v>
                </c:pt>
                <c:pt idx="3576">
                  <c:v>398.53</c:v>
                </c:pt>
                <c:pt idx="3577">
                  <c:v>398.53</c:v>
                </c:pt>
                <c:pt idx="3578">
                  <c:v>398.53</c:v>
                </c:pt>
                <c:pt idx="3579">
                  <c:v>398.53</c:v>
                </c:pt>
                <c:pt idx="3580">
                  <c:v>398.53</c:v>
                </c:pt>
                <c:pt idx="3581">
                  <c:v>398.53</c:v>
                </c:pt>
                <c:pt idx="3582">
                  <c:v>398.53</c:v>
                </c:pt>
                <c:pt idx="3583">
                  <c:v>398.53</c:v>
                </c:pt>
                <c:pt idx="3584">
                  <c:v>398.53</c:v>
                </c:pt>
                <c:pt idx="3585">
                  <c:v>398.53</c:v>
                </c:pt>
                <c:pt idx="3586">
                  <c:v>398.53</c:v>
                </c:pt>
                <c:pt idx="3587">
                  <c:v>398.53</c:v>
                </c:pt>
                <c:pt idx="3588">
                  <c:v>398.53</c:v>
                </c:pt>
                <c:pt idx="3589">
                  <c:v>398.53</c:v>
                </c:pt>
                <c:pt idx="3590">
                  <c:v>398.53</c:v>
                </c:pt>
                <c:pt idx="3591">
                  <c:v>398.53</c:v>
                </c:pt>
                <c:pt idx="3592">
                  <c:v>398.53</c:v>
                </c:pt>
                <c:pt idx="3593">
                  <c:v>398.53</c:v>
                </c:pt>
                <c:pt idx="3594">
                  <c:v>398.53</c:v>
                </c:pt>
                <c:pt idx="3595">
                  <c:v>398.53</c:v>
                </c:pt>
                <c:pt idx="3596">
                  <c:v>398.53</c:v>
                </c:pt>
                <c:pt idx="3597">
                  <c:v>398.53</c:v>
                </c:pt>
                <c:pt idx="3598">
                  <c:v>398.53</c:v>
                </c:pt>
                <c:pt idx="3599">
                  <c:v>398.53</c:v>
                </c:pt>
                <c:pt idx="3600">
                  <c:v>398.53</c:v>
                </c:pt>
                <c:pt idx="3601">
                  <c:v>398.53</c:v>
                </c:pt>
                <c:pt idx="3602">
                  <c:v>396.07</c:v>
                </c:pt>
                <c:pt idx="3603">
                  <c:v>396.07</c:v>
                </c:pt>
                <c:pt idx="3604">
                  <c:v>396.07</c:v>
                </c:pt>
                <c:pt idx="3605">
                  <c:v>396.07</c:v>
                </c:pt>
                <c:pt idx="3606">
                  <c:v>396.07</c:v>
                </c:pt>
                <c:pt idx="3607">
                  <c:v>396.07</c:v>
                </c:pt>
                <c:pt idx="3608">
                  <c:v>396.07</c:v>
                </c:pt>
                <c:pt idx="3609">
                  <c:v>396.07</c:v>
                </c:pt>
                <c:pt idx="3610">
                  <c:v>396.07</c:v>
                </c:pt>
                <c:pt idx="3611">
                  <c:v>396.07</c:v>
                </c:pt>
                <c:pt idx="3612">
                  <c:v>396.07</c:v>
                </c:pt>
                <c:pt idx="3613">
                  <c:v>396.07</c:v>
                </c:pt>
                <c:pt idx="3614">
                  <c:v>396.07</c:v>
                </c:pt>
                <c:pt idx="3615">
                  <c:v>396.07</c:v>
                </c:pt>
                <c:pt idx="3616">
                  <c:v>396.07</c:v>
                </c:pt>
                <c:pt idx="3617">
                  <c:v>396.07</c:v>
                </c:pt>
                <c:pt idx="3618">
                  <c:v>396.07</c:v>
                </c:pt>
                <c:pt idx="3619">
                  <c:v>396.07</c:v>
                </c:pt>
                <c:pt idx="3620">
                  <c:v>396.07</c:v>
                </c:pt>
                <c:pt idx="3621">
                  <c:v>396.07</c:v>
                </c:pt>
                <c:pt idx="3622">
                  <c:v>396.07</c:v>
                </c:pt>
                <c:pt idx="3623">
                  <c:v>396.07</c:v>
                </c:pt>
                <c:pt idx="3624">
                  <c:v>396.07</c:v>
                </c:pt>
                <c:pt idx="3625">
                  <c:v>396.07</c:v>
                </c:pt>
                <c:pt idx="3626">
                  <c:v>396.07</c:v>
                </c:pt>
                <c:pt idx="3627">
                  <c:v>396.07</c:v>
                </c:pt>
                <c:pt idx="3628">
                  <c:v>396.07</c:v>
                </c:pt>
                <c:pt idx="3629">
                  <c:v>396.07</c:v>
                </c:pt>
                <c:pt idx="3630">
                  <c:v>396.07</c:v>
                </c:pt>
                <c:pt idx="3631">
                  <c:v>396.07</c:v>
                </c:pt>
                <c:pt idx="3632">
                  <c:v>396.07</c:v>
                </c:pt>
                <c:pt idx="3633">
                  <c:v>396.07</c:v>
                </c:pt>
                <c:pt idx="3634">
                  <c:v>396.07</c:v>
                </c:pt>
                <c:pt idx="3635">
                  <c:v>396.07</c:v>
                </c:pt>
                <c:pt idx="3636">
                  <c:v>396.07</c:v>
                </c:pt>
                <c:pt idx="3637">
                  <c:v>396.07</c:v>
                </c:pt>
                <c:pt idx="3638">
                  <c:v>396.07</c:v>
                </c:pt>
                <c:pt idx="3639">
                  <c:v>396.07</c:v>
                </c:pt>
                <c:pt idx="3640">
                  <c:v>396.07</c:v>
                </c:pt>
                <c:pt idx="3641">
                  <c:v>396.07</c:v>
                </c:pt>
                <c:pt idx="3642">
                  <c:v>396.07</c:v>
                </c:pt>
                <c:pt idx="3643">
                  <c:v>396.07</c:v>
                </c:pt>
                <c:pt idx="3644">
                  <c:v>396.07</c:v>
                </c:pt>
                <c:pt idx="3645">
                  <c:v>396.07</c:v>
                </c:pt>
                <c:pt idx="3646">
                  <c:v>396.07</c:v>
                </c:pt>
                <c:pt idx="3647">
                  <c:v>396.07</c:v>
                </c:pt>
                <c:pt idx="3648">
                  <c:v>396.07</c:v>
                </c:pt>
                <c:pt idx="3649">
                  <c:v>396.07</c:v>
                </c:pt>
                <c:pt idx="3650">
                  <c:v>396.07</c:v>
                </c:pt>
                <c:pt idx="3651">
                  <c:v>396.07</c:v>
                </c:pt>
                <c:pt idx="3652">
                  <c:v>396.07</c:v>
                </c:pt>
                <c:pt idx="3653">
                  <c:v>396.07</c:v>
                </c:pt>
                <c:pt idx="3654">
                  <c:v>396.07</c:v>
                </c:pt>
                <c:pt idx="3655">
                  <c:v>396.07</c:v>
                </c:pt>
                <c:pt idx="3656">
                  <c:v>396.07</c:v>
                </c:pt>
                <c:pt idx="3657">
                  <c:v>396.07</c:v>
                </c:pt>
                <c:pt idx="3658">
                  <c:v>396.07</c:v>
                </c:pt>
                <c:pt idx="3659">
                  <c:v>396.07</c:v>
                </c:pt>
                <c:pt idx="3660">
                  <c:v>396.07</c:v>
                </c:pt>
                <c:pt idx="3661">
                  <c:v>396.07</c:v>
                </c:pt>
                <c:pt idx="3662">
                  <c:v>396.07</c:v>
                </c:pt>
                <c:pt idx="3663">
                  <c:v>396.07</c:v>
                </c:pt>
                <c:pt idx="3664">
                  <c:v>396.07</c:v>
                </c:pt>
                <c:pt idx="3665">
                  <c:v>396.07</c:v>
                </c:pt>
                <c:pt idx="3666">
                  <c:v>396.07</c:v>
                </c:pt>
                <c:pt idx="3667">
                  <c:v>396.07</c:v>
                </c:pt>
                <c:pt idx="3668">
                  <c:v>396.07</c:v>
                </c:pt>
                <c:pt idx="3669">
                  <c:v>396.07</c:v>
                </c:pt>
                <c:pt idx="3670">
                  <c:v>396.07</c:v>
                </c:pt>
                <c:pt idx="3671">
                  <c:v>396.07</c:v>
                </c:pt>
                <c:pt idx="3672">
                  <c:v>396.07</c:v>
                </c:pt>
                <c:pt idx="3673">
                  <c:v>396.07</c:v>
                </c:pt>
                <c:pt idx="3674">
                  <c:v>396.07</c:v>
                </c:pt>
                <c:pt idx="3675">
                  <c:v>396.07</c:v>
                </c:pt>
                <c:pt idx="3676">
                  <c:v>396.07</c:v>
                </c:pt>
                <c:pt idx="3677">
                  <c:v>396.07</c:v>
                </c:pt>
                <c:pt idx="3678">
                  <c:v>396.07</c:v>
                </c:pt>
                <c:pt idx="3679">
                  <c:v>396.07</c:v>
                </c:pt>
                <c:pt idx="3680">
                  <c:v>396.07</c:v>
                </c:pt>
                <c:pt idx="3681">
                  <c:v>396.07</c:v>
                </c:pt>
                <c:pt idx="3682">
                  <c:v>396.07</c:v>
                </c:pt>
                <c:pt idx="3683">
                  <c:v>396.07</c:v>
                </c:pt>
                <c:pt idx="3684">
                  <c:v>396.07</c:v>
                </c:pt>
                <c:pt idx="3685">
                  <c:v>396.07</c:v>
                </c:pt>
                <c:pt idx="3686">
                  <c:v>396.07</c:v>
                </c:pt>
                <c:pt idx="3687">
                  <c:v>396.07</c:v>
                </c:pt>
                <c:pt idx="3688">
                  <c:v>396.07</c:v>
                </c:pt>
                <c:pt idx="3689">
                  <c:v>396.07</c:v>
                </c:pt>
                <c:pt idx="3690">
                  <c:v>396.07</c:v>
                </c:pt>
                <c:pt idx="3691">
                  <c:v>396.07</c:v>
                </c:pt>
                <c:pt idx="3692">
                  <c:v>396.07</c:v>
                </c:pt>
                <c:pt idx="3693">
                  <c:v>396.07</c:v>
                </c:pt>
                <c:pt idx="3694">
                  <c:v>377.14</c:v>
                </c:pt>
                <c:pt idx="3695">
                  <c:v>377.14</c:v>
                </c:pt>
                <c:pt idx="3696">
                  <c:v>377.14</c:v>
                </c:pt>
                <c:pt idx="3697">
                  <c:v>377.14</c:v>
                </c:pt>
                <c:pt idx="3698">
                  <c:v>377.14</c:v>
                </c:pt>
                <c:pt idx="3699">
                  <c:v>377.14</c:v>
                </c:pt>
                <c:pt idx="3700">
                  <c:v>377.14</c:v>
                </c:pt>
                <c:pt idx="3701">
                  <c:v>377.14</c:v>
                </c:pt>
                <c:pt idx="3702">
                  <c:v>377.14</c:v>
                </c:pt>
                <c:pt idx="3703">
                  <c:v>377.14</c:v>
                </c:pt>
                <c:pt idx="3704">
                  <c:v>377.14</c:v>
                </c:pt>
                <c:pt idx="3705">
                  <c:v>377.14</c:v>
                </c:pt>
                <c:pt idx="3706">
                  <c:v>377.14</c:v>
                </c:pt>
                <c:pt idx="3707">
                  <c:v>377.14</c:v>
                </c:pt>
                <c:pt idx="3708">
                  <c:v>377.14</c:v>
                </c:pt>
                <c:pt idx="3709">
                  <c:v>377.14</c:v>
                </c:pt>
                <c:pt idx="3710">
                  <c:v>377.14</c:v>
                </c:pt>
                <c:pt idx="3711">
                  <c:v>377.14</c:v>
                </c:pt>
                <c:pt idx="3712">
                  <c:v>377.14</c:v>
                </c:pt>
                <c:pt idx="3713">
                  <c:v>377.14</c:v>
                </c:pt>
                <c:pt idx="3714">
                  <c:v>377.14</c:v>
                </c:pt>
                <c:pt idx="3715">
                  <c:v>377.14</c:v>
                </c:pt>
                <c:pt idx="3716">
                  <c:v>377.14</c:v>
                </c:pt>
                <c:pt idx="3717">
                  <c:v>377.14</c:v>
                </c:pt>
                <c:pt idx="3718">
                  <c:v>377.14</c:v>
                </c:pt>
                <c:pt idx="3719">
                  <c:v>377.14</c:v>
                </c:pt>
                <c:pt idx="3720">
                  <c:v>377.14</c:v>
                </c:pt>
                <c:pt idx="3721">
                  <c:v>377.14</c:v>
                </c:pt>
                <c:pt idx="3722">
                  <c:v>377.14</c:v>
                </c:pt>
                <c:pt idx="3723">
                  <c:v>377.14</c:v>
                </c:pt>
                <c:pt idx="3724">
                  <c:v>377.14</c:v>
                </c:pt>
                <c:pt idx="3725">
                  <c:v>377.14</c:v>
                </c:pt>
                <c:pt idx="3726">
                  <c:v>377.14</c:v>
                </c:pt>
                <c:pt idx="3727">
                  <c:v>377.14</c:v>
                </c:pt>
                <c:pt idx="3728">
                  <c:v>377.14</c:v>
                </c:pt>
                <c:pt idx="3729">
                  <c:v>377.14</c:v>
                </c:pt>
                <c:pt idx="3730">
                  <c:v>377.14</c:v>
                </c:pt>
                <c:pt idx="3731">
                  <c:v>377.14</c:v>
                </c:pt>
                <c:pt idx="3732">
                  <c:v>377.14</c:v>
                </c:pt>
                <c:pt idx="3733">
                  <c:v>377.14</c:v>
                </c:pt>
                <c:pt idx="3734">
                  <c:v>377.14</c:v>
                </c:pt>
                <c:pt idx="3735">
                  <c:v>377.14</c:v>
                </c:pt>
                <c:pt idx="3736">
                  <c:v>377.14</c:v>
                </c:pt>
                <c:pt idx="3737">
                  <c:v>377.14</c:v>
                </c:pt>
                <c:pt idx="3738">
                  <c:v>377.14</c:v>
                </c:pt>
                <c:pt idx="3739">
                  <c:v>377.14</c:v>
                </c:pt>
                <c:pt idx="3740">
                  <c:v>377.14</c:v>
                </c:pt>
                <c:pt idx="3741">
                  <c:v>377.14</c:v>
                </c:pt>
                <c:pt idx="3742">
                  <c:v>377.14</c:v>
                </c:pt>
                <c:pt idx="3743">
                  <c:v>377.14</c:v>
                </c:pt>
                <c:pt idx="3744">
                  <c:v>377.14</c:v>
                </c:pt>
                <c:pt idx="3745">
                  <c:v>377.14</c:v>
                </c:pt>
                <c:pt idx="3746">
                  <c:v>377.14</c:v>
                </c:pt>
                <c:pt idx="3747">
                  <c:v>377.14</c:v>
                </c:pt>
                <c:pt idx="3748">
                  <c:v>377.14</c:v>
                </c:pt>
                <c:pt idx="3749">
                  <c:v>377.14</c:v>
                </c:pt>
                <c:pt idx="3750">
                  <c:v>377.14</c:v>
                </c:pt>
                <c:pt idx="3751">
                  <c:v>377.14</c:v>
                </c:pt>
                <c:pt idx="3752">
                  <c:v>377.14</c:v>
                </c:pt>
                <c:pt idx="3753">
                  <c:v>377.14</c:v>
                </c:pt>
                <c:pt idx="3754">
                  <c:v>377.14</c:v>
                </c:pt>
                <c:pt idx="3755">
                  <c:v>377.14</c:v>
                </c:pt>
                <c:pt idx="3756">
                  <c:v>377.14</c:v>
                </c:pt>
                <c:pt idx="3757">
                  <c:v>377.14</c:v>
                </c:pt>
                <c:pt idx="3758">
                  <c:v>377.14</c:v>
                </c:pt>
                <c:pt idx="3759">
                  <c:v>377.14</c:v>
                </c:pt>
                <c:pt idx="3760">
                  <c:v>377.14</c:v>
                </c:pt>
                <c:pt idx="3761">
                  <c:v>377.14</c:v>
                </c:pt>
                <c:pt idx="3762">
                  <c:v>377.14</c:v>
                </c:pt>
                <c:pt idx="3763">
                  <c:v>377.14</c:v>
                </c:pt>
                <c:pt idx="3764">
                  <c:v>377.14</c:v>
                </c:pt>
                <c:pt idx="3765">
                  <c:v>377.14</c:v>
                </c:pt>
                <c:pt idx="3766">
                  <c:v>377.14</c:v>
                </c:pt>
                <c:pt idx="3767">
                  <c:v>377.14</c:v>
                </c:pt>
                <c:pt idx="3768">
                  <c:v>377.14</c:v>
                </c:pt>
                <c:pt idx="3769">
                  <c:v>377.14</c:v>
                </c:pt>
                <c:pt idx="3770">
                  <c:v>377.14</c:v>
                </c:pt>
                <c:pt idx="3771">
                  <c:v>377.14</c:v>
                </c:pt>
                <c:pt idx="3772">
                  <c:v>377.14</c:v>
                </c:pt>
                <c:pt idx="3773">
                  <c:v>377.14</c:v>
                </c:pt>
                <c:pt idx="3774">
                  <c:v>377.14</c:v>
                </c:pt>
                <c:pt idx="3775">
                  <c:v>377.14</c:v>
                </c:pt>
                <c:pt idx="3776">
                  <c:v>377.14</c:v>
                </c:pt>
                <c:pt idx="3777">
                  <c:v>377.14</c:v>
                </c:pt>
                <c:pt idx="3778">
                  <c:v>377.14</c:v>
                </c:pt>
                <c:pt idx="3779">
                  <c:v>377.14</c:v>
                </c:pt>
                <c:pt idx="3780">
                  <c:v>377.14</c:v>
                </c:pt>
                <c:pt idx="3781">
                  <c:v>377.14</c:v>
                </c:pt>
                <c:pt idx="3782">
                  <c:v>377.14</c:v>
                </c:pt>
                <c:pt idx="3783">
                  <c:v>377.14</c:v>
                </c:pt>
                <c:pt idx="3784">
                  <c:v>377.14</c:v>
                </c:pt>
                <c:pt idx="3785">
                  <c:v>366</c:v>
                </c:pt>
                <c:pt idx="3786">
                  <c:v>366</c:v>
                </c:pt>
                <c:pt idx="3787">
                  <c:v>366</c:v>
                </c:pt>
                <c:pt idx="3788">
                  <c:v>366</c:v>
                </c:pt>
                <c:pt idx="3789">
                  <c:v>366</c:v>
                </c:pt>
                <c:pt idx="3790">
                  <c:v>366</c:v>
                </c:pt>
                <c:pt idx="3791">
                  <c:v>366</c:v>
                </c:pt>
                <c:pt idx="3792">
                  <c:v>366</c:v>
                </c:pt>
                <c:pt idx="3793">
                  <c:v>366</c:v>
                </c:pt>
                <c:pt idx="3794">
                  <c:v>366</c:v>
                </c:pt>
                <c:pt idx="3795">
                  <c:v>366</c:v>
                </c:pt>
                <c:pt idx="3796">
                  <c:v>366</c:v>
                </c:pt>
                <c:pt idx="3797">
                  <c:v>366</c:v>
                </c:pt>
                <c:pt idx="3798">
                  <c:v>366</c:v>
                </c:pt>
                <c:pt idx="3799">
                  <c:v>366</c:v>
                </c:pt>
                <c:pt idx="3800">
                  <c:v>366</c:v>
                </c:pt>
                <c:pt idx="3801">
                  <c:v>366</c:v>
                </c:pt>
                <c:pt idx="3802">
                  <c:v>366</c:v>
                </c:pt>
                <c:pt idx="3803">
                  <c:v>366</c:v>
                </c:pt>
                <c:pt idx="3804">
                  <c:v>366</c:v>
                </c:pt>
                <c:pt idx="3805">
                  <c:v>366</c:v>
                </c:pt>
                <c:pt idx="3806">
                  <c:v>366</c:v>
                </c:pt>
                <c:pt idx="3807">
                  <c:v>366</c:v>
                </c:pt>
                <c:pt idx="3808">
                  <c:v>366</c:v>
                </c:pt>
                <c:pt idx="3809">
                  <c:v>366</c:v>
                </c:pt>
                <c:pt idx="3810">
                  <c:v>366</c:v>
                </c:pt>
                <c:pt idx="3811">
                  <c:v>366</c:v>
                </c:pt>
                <c:pt idx="3812">
                  <c:v>366</c:v>
                </c:pt>
                <c:pt idx="3813">
                  <c:v>366</c:v>
                </c:pt>
                <c:pt idx="3814">
                  <c:v>366</c:v>
                </c:pt>
                <c:pt idx="3815">
                  <c:v>366</c:v>
                </c:pt>
                <c:pt idx="3816">
                  <c:v>366</c:v>
                </c:pt>
                <c:pt idx="3817">
                  <c:v>366</c:v>
                </c:pt>
                <c:pt idx="3818">
                  <c:v>366</c:v>
                </c:pt>
                <c:pt idx="3819">
                  <c:v>366</c:v>
                </c:pt>
                <c:pt idx="3820">
                  <c:v>366</c:v>
                </c:pt>
                <c:pt idx="3821">
                  <c:v>366</c:v>
                </c:pt>
                <c:pt idx="3822">
                  <c:v>366</c:v>
                </c:pt>
                <c:pt idx="3823">
                  <c:v>366</c:v>
                </c:pt>
                <c:pt idx="3824">
                  <c:v>366</c:v>
                </c:pt>
                <c:pt idx="3825">
                  <c:v>366</c:v>
                </c:pt>
                <c:pt idx="3826">
                  <c:v>366</c:v>
                </c:pt>
                <c:pt idx="3827">
                  <c:v>366</c:v>
                </c:pt>
                <c:pt idx="3828">
                  <c:v>366</c:v>
                </c:pt>
                <c:pt idx="3829">
                  <c:v>366</c:v>
                </c:pt>
                <c:pt idx="3830">
                  <c:v>366</c:v>
                </c:pt>
                <c:pt idx="3831">
                  <c:v>366</c:v>
                </c:pt>
                <c:pt idx="3832">
                  <c:v>366</c:v>
                </c:pt>
                <c:pt idx="3833">
                  <c:v>366</c:v>
                </c:pt>
                <c:pt idx="3834">
                  <c:v>366</c:v>
                </c:pt>
                <c:pt idx="3835">
                  <c:v>366</c:v>
                </c:pt>
                <c:pt idx="3836">
                  <c:v>366</c:v>
                </c:pt>
                <c:pt idx="3837">
                  <c:v>366</c:v>
                </c:pt>
                <c:pt idx="3838">
                  <c:v>366</c:v>
                </c:pt>
                <c:pt idx="3839">
                  <c:v>366</c:v>
                </c:pt>
                <c:pt idx="3840">
                  <c:v>366</c:v>
                </c:pt>
                <c:pt idx="3841">
                  <c:v>366</c:v>
                </c:pt>
                <c:pt idx="3842">
                  <c:v>366</c:v>
                </c:pt>
                <c:pt idx="3843">
                  <c:v>366</c:v>
                </c:pt>
                <c:pt idx="3844">
                  <c:v>366</c:v>
                </c:pt>
                <c:pt idx="3845">
                  <c:v>366</c:v>
                </c:pt>
                <c:pt idx="3846">
                  <c:v>366</c:v>
                </c:pt>
                <c:pt idx="3847">
                  <c:v>366</c:v>
                </c:pt>
                <c:pt idx="3848">
                  <c:v>366</c:v>
                </c:pt>
                <c:pt idx="3849">
                  <c:v>366</c:v>
                </c:pt>
                <c:pt idx="3850">
                  <c:v>366</c:v>
                </c:pt>
                <c:pt idx="3851">
                  <c:v>366</c:v>
                </c:pt>
                <c:pt idx="3852">
                  <c:v>366</c:v>
                </c:pt>
                <c:pt idx="3853">
                  <c:v>366</c:v>
                </c:pt>
                <c:pt idx="3854">
                  <c:v>366</c:v>
                </c:pt>
                <c:pt idx="3855">
                  <c:v>366</c:v>
                </c:pt>
                <c:pt idx="3856">
                  <c:v>366</c:v>
                </c:pt>
                <c:pt idx="3857">
                  <c:v>366</c:v>
                </c:pt>
                <c:pt idx="3858">
                  <c:v>366</c:v>
                </c:pt>
                <c:pt idx="3859">
                  <c:v>366</c:v>
                </c:pt>
                <c:pt idx="3860">
                  <c:v>366</c:v>
                </c:pt>
                <c:pt idx="3861">
                  <c:v>366</c:v>
                </c:pt>
                <c:pt idx="3862">
                  <c:v>366</c:v>
                </c:pt>
                <c:pt idx="3863">
                  <c:v>366</c:v>
                </c:pt>
                <c:pt idx="3864">
                  <c:v>366</c:v>
                </c:pt>
                <c:pt idx="3865">
                  <c:v>366</c:v>
                </c:pt>
                <c:pt idx="3866">
                  <c:v>366</c:v>
                </c:pt>
                <c:pt idx="3867">
                  <c:v>366</c:v>
                </c:pt>
                <c:pt idx="3868">
                  <c:v>366</c:v>
                </c:pt>
                <c:pt idx="3869">
                  <c:v>366</c:v>
                </c:pt>
                <c:pt idx="3870">
                  <c:v>366</c:v>
                </c:pt>
                <c:pt idx="3871">
                  <c:v>366</c:v>
                </c:pt>
                <c:pt idx="3872">
                  <c:v>366</c:v>
                </c:pt>
                <c:pt idx="3873">
                  <c:v>366</c:v>
                </c:pt>
                <c:pt idx="3874">
                  <c:v>366</c:v>
                </c:pt>
                <c:pt idx="3875">
                  <c:v>354.67</c:v>
                </c:pt>
                <c:pt idx="3876">
                  <c:v>354.67</c:v>
                </c:pt>
                <c:pt idx="3877">
                  <c:v>354.67</c:v>
                </c:pt>
                <c:pt idx="3878">
                  <c:v>354.67</c:v>
                </c:pt>
                <c:pt idx="3879">
                  <c:v>354.67</c:v>
                </c:pt>
                <c:pt idx="3880">
                  <c:v>354.67</c:v>
                </c:pt>
                <c:pt idx="3881">
                  <c:v>354.67</c:v>
                </c:pt>
                <c:pt idx="3882">
                  <c:v>354.67</c:v>
                </c:pt>
                <c:pt idx="3883">
                  <c:v>354.67</c:v>
                </c:pt>
                <c:pt idx="3884">
                  <c:v>354.67</c:v>
                </c:pt>
                <c:pt idx="3885">
                  <c:v>354.67</c:v>
                </c:pt>
                <c:pt idx="3886">
                  <c:v>354.67</c:v>
                </c:pt>
                <c:pt idx="3887">
                  <c:v>354.67</c:v>
                </c:pt>
                <c:pt idx="3888">
                  <c:v>354.67</c:v>
                </c:pt>
                <c:pt idx="3889">
                  <c:v>354.67</c:v>
                </c:pt>
                <c:pt idx="3890">
                  <c:v>354.67</c:v>
                </c:pt>
                <c:pt idx="3891">
                  <c:v>354.67</c:v>
                </c:pt>
                <c:pt idx="3892">
                  <c:v>354.67</c:v>
                </c:pt>
                <c:pt idx="3893">
                  <c:v>354.67</c:v>
                </c:pt>
                <c:pt idx="3894">
                  <c:v>354.67</c:v>
                </c:pt>
                <c:pt idx="3895">
                  <c:v>354.67</c:v>
                </c:pt>
                <c:pt idx="3896">
                  <c:v>354.67</c:v>
                </c:pt>
                <c:pt idx="3897">
                  <c:v>354.67</c:v>
                </c:pt>
                <c:pt idx="3898">
                  <c:v>354.67</c:v>
                </c:pt>
                <c:pt idx="3899">
                  <c:v>354.67</c:v>
                </c:pt>
                <c:pt idx="3900">
                  <c:v>354.67</c:v>
                </c:pt>
                <c:pt idx="3901">
                  <c:v>354.67</c:v>
                </c:pt>
                <c:pt idx="3902">
                  <c:v>354.67</c:v>
                </c:pt>
                <c:pt idx="3903">
                  <c:v>354.67</c:v>
                </c:pt>
                <c:pt idx="3904">
                  <c:v>354.67</c:v>
                </c:pt>
                <c:pt idx="3905">
                  <c:v>354.67</c:v>
                </c:pt>
                <c:pt idx="3906">
                  <c:v>354.67</c:v>
                </c:pt>
                <c:pt idx="3907">
                  <c:v>354.67</c:v>
                </c:pt>
                <c:pt idx="3908">
                  <c:v>354.67</c:v>
                </c:pt>
                <c:pt idx="3909">
                  <c:v>354.67</c:v>
                </c:pt>
                <c:pt idx="3910">
                  <c:v>354.67</c:v>
                </c:pt>
                <c:pt idx="3911">
                  <c:v>354.67</c:v>
                </c:pt>
                <c:pt idx="3912">
                  <c:v>354.67</c:v>
                </c:pt>
                <c:pt idx="3913">
                  <c:v>354.67</c:v>
                </c:pt>
                <c:pt idx="3914">
                  <c:v>354.67</c:v>
                </c:pt>
                <c:pt idx="3915">
                  <c:v>354.67</c:v>
                </c:pt>
                <c:pt idx="3916">
                  <c:v>354.67</c:v>
                </c:pt>
                <c:pt idx="3917">
                  <c:v>354.67</c:v>
                </c:pt>
                <c:pt idx="3918">
                  <c:v>354.67</c:v>
                </c:pt>
                <c:pt idx="3919">
                  <c:v>354.67</c:v>
                </c:pt>
                <c:pt idx="3920">
                  <c:v>354.67</c:v>
                </c:pt>
                <c:pt idx="3921">
                  <c:v>354.67</c:v>
                </c:pt>
                <c:pt idx="3922">
                  <c:v>354.67</c:v>
                </c:pt>
                <c:pt idx="3923">
                  <c:v>354.67</c:v>
                </c:pt>
                <c:pt idx="3924">
                  <c:v>354.67</c:v>
                </c:pt>
                <c:pt idx="3925">
                  <c:v>354.67</c:v>
                </c:pt>
                <c:pt idx="3926">
                  <c:v>354.67</c:v>
                </c:pt>
                <c:pt idx="3927">
                  <c:v>354.67</c:v>
                </c:pt>
                <c:pt idx="3928">
                  <c:v>354.67</c:v>
                </c:pt>
                <c:pt idx="3929">
                  <c:v>354.67</c:v>
                </c:pt>
                <c:pt idx="3930">
                  <c:v>354.67</c:v>
                </c:pt>
                <c:pt idx="3931">
                  <c:v>354.67</c:v>
                </c:pt>
                <c:pt idx="3932">
                  <c:v>354.67</c:v>
                </c:pt>
                <c:pt idx="3933">
                  <c:v>354.67</c:v>
                </c:pt>
                <c:pt idx="3934">
                  <c:v>354.67</c:v>
                </c:pt>
                <c:pt idx="3935">
                  <c:v>354.67</c:v>
                </c:pt>
                <c:pt idx="3936">
                  <c:v>354.67</c:v>
                </c:pt>
                <c:pt idx="3937">
                  <c:v>354.67</c:v>
                </c:pt>
                <c:pt idx="3938">
                  <c:v>354.67</c:v>
                </c:pt>
                <c:pt idx="3939">
                  <c:v>354.67</c:v>
                </c:pt>
                <c:pt idx="3940">
                  <c:v>354.67</c:v>
                </c:pt>
                <c:pt idx="3941">
                  <c:v>354.67</c:v>
                </c:pt>
                <c:pt idx="3942">
                  <c:v>354.67</c:v>
                </c:pt>
                <c:pt idx="3943">
                  <c:v>354.67</c:v>
                </c:pt>
                <c:pt idx="3944">
                  <c:v>354.67</c:v>
                </c:pt>
                <c:pt idx="3945">
                  <c:v>354.67</c:v>
                </c:pt>
                <c:pt idx="3946">
                  <c:v>354.67</c:v>
                </c:pt>
                <c:pt idx="3947">
                  <c:v>354.67</c:v>
                </c:pt>
                <c:pt idx="3948">
                  <c:v>354.67</c:v>
                </c:pt>
                <c:pt idx="3949">
                  <c:v>354.67</c:v>
                </c:pt>
                <c:pt idx="3950">
                  <c:v>354.67</c:v>
                </c:pt>
                <c:pt idx="3951">
                  <c:v>354.67</c:v>
                </c:pt>
                <c:pt idx="3952">
                  <c:v>354.67</c:v>
                </c:pt>
                <c:pt idx="3953">
                  <c:v>354.67</c:v>
                </c:pt>
                <c:pt idx="3954">
                  <c:v>354.67</c:v>
                </c:pt>
                <c:pt idx="3955">
                  <c:v>354.67</c:v>
                </c:pt>
                <c:pt idx="3956">
                  <c:v>354.67</c:v>
                </c:pt>
                <c:pt idx="3957">
                  <c:v>354.67</c:v>
                </c:pt>
                <c:pt idx="3958">
                  <c:v>354.67</c:v>
                </c:pt>
                <c:pt idx="3959">
                  <c:v>354.67</c:v>
                </c:pt>
                <c:pt idx="3960">
                  <c:v>354.67</c:v>
                </c:pt>
                <c:pt idx="3961">
                  <c:v>354.67</c:v>
                </c:pt>
                <c:pt idx="3962">
                  <c:v>354.67</c:v>
                </c:pt>
                <c:pt idx="3963">
                  <c:v>354.67</c:v>
                </c:pt>
                <c:pt idx="3964">
                  <c:v>354.67</c:v>
                </c:pt>
                <c:pt idx="3965">
                  <c:v>354.67</c:v>
                </c:pt>
                <c:pt idx="3966">
                  <c:v>354.67</c:v>
                </c:pt>
                <c:pt idx="3967">
                  <c:v>348.57</c:v>
                </c:pt>
                <c:pt idx="3968">
                  <c:v>348.57</c:v>
                </c:pt>
                <c:pt idx="3969">
                  <c:v>348.57</c:v>
                </c:pt>
                <c:pt idx="3970">
                  <c:v>348.57</c:v>
                </c:pt>
                <c:pt idx="3971">
                  <c:v>348.57</c:v>
                </c:pt>
                <c:pt idx="3972">
                  <c:v>348.57</c:v>
                </c:pt>
                <c:pt idx="3973">
                  <c:v>348.57</c:v>
                </c:pt>
                <c:pt idx="3974">
                  <c:v>348.57</c:v>
                </c:pt>
                <c:pt idx="3975">
                  <c:v>348.57</c:v>
                </c:pt>
                <c:pt idx="3976">
                  <c:v>348.57</c:v>
                </c:pt>
                <c:pt idx="3977">
                  <c:v>348.57</c:v>
                </c:pt>
                <c:pt idx="3978">
                  <c:v>348.57</c:v>
                </c:pt>
                <c:pt idx="3979">
                  <c:v>348.57</c:v>
                </c:pt>
                <c:pt idx="3980">
                  <c:v>348.57</c:v>
                </c:pt>
                <c:pt idx="3981">
                  <c:v>348.57</c:v>
                </c:pt>
                <c:pt idx="3982">
                  <c:v>348.57</c:v>
                </c:pt>
                <c:pt idx="3983">
                  <c:v>348.57</c:v>
                </c:pt>
                <c:pt idx="3984">
                  <c:v>348.57</c:v>
                </c:pt>
                <c:pt idx="3985">
                  <c:v>348.57</c:v>
                </c:pt>
                <c:pt idx="3986">
                  <c:v>348.57</c:v>
                </c:pt>
                <c:pt idx="3987">
                  <c:v>348.57</c:v>
                </c:pt>
                <c:pt idx="3988">
                  <c:v>348.57</c:v>
                </c:pt>
                <c:pt idx="3989">
                  <c:v>348.57</c:v>
                </c:pt>
                <c:pt idx="3990">
                  <c:v>348.57</c:v>
                </c:pt>
                <c:pt idx="3991">
                  <c:v>348.57</c:v>
                </c:pt>
                <c:pt idx="3992">
                  <c:v>348.57</c:v>
                </c:pt>
                <c:pt idx="3993">
                  <c:v>348.57</c:v>
                </c:pt>
                <c:pt idx="3994">
                  <c:v>348.57</c:v>
                </c:pt>
                <c:pt idx="3995">
                  <c:v>348.57</c:v>
                </c:pt>
                <c:pt idx="3996">
                  <c:v>348.57</c:v>
                </c:pt>
                <c:pt idx="3997">
                  <c:v>348.57</c:v>
                </c:pt>
                <c:pt idx="3998">
                  <c:v>348.57</c:v>
                </c:pt>
                <c:pt idx="3999">
                  <c:v>348.57</c:v>
                </c:pt>
                <c:pt idx="4000">
                  <c:v>348.57</c:v>
                </c:pt>
                <c:pt idx="4001">
                  <c:v>348.57</c:v>
                </c:pt>
                <c:pt idx="4002">
                  <c:v>348.57</c:v>
                </c:pt>
                <c:pt idx="4003">
                  <c:v>348.57</c:v>
                </c:pt>
                <c:pt idx="4004">
                  <c:v>348.57</c:v>
                </c:pt>
                <c:pt idx="4005">
                  <c:v>348.57</c:v>
                </c:pt>
                <c:pt idx="4006">
                  <c:v>348.57</c:v>
                </c:pt>
                <c:pt idx="4007">
                  <c:v>348.57</c:v>
                </c:pt>
                <c:pt idx="4008">
                  <c:v>348.57</c:v>
                </c:pt>
                <c:pt idx="4009">
                  <c:v>348.57</c:v>
                </c:pt>
                <c:pt idx="4010">
                  <c:v>348.57</c:v>
                </c:pt>
                <c:pt idx="4011">
                  <c:v>348.57</c:v>
                </c:pt>
                <c:pt idx="4012">
                  <c:v>348.57</c:v>
                </c:pt>
                <c:pt idx="4013">
                  <c:v>348.57</c:v>
                </c:pt>
                <c:pt idx="4014">
                  <c:v>348.57</c:v>
                </c:pt>
                <c:pt idx="4015">
                  <c:v>348.57</c:v>
                </c:pt>
                <c:pt idx="4016">
                  <c:v>348.57</c:v>
                </c:pt>
                <c:pt idx="4017">
                  <c:v>348.57</c:v>
                </c:pt>
                <c:pt idx="4018">
                  <c:v>348.57</c:v>
                </c:pt>
                <c:pt idx="4019">
                  <c:v>348.57</c:v>
                </c:pt>
                <c:pt idx="4020">
                  <c:v>348.57</c:v>
                </c:pt>
                <c:pt idx="4021">
                  <c:v>348.57</c:v>
                </c:pt>
                <c:pt idx="4022">
                  <c:v>348.57</c:v>
                </c:pt>
                <c:pt idx="4023">
                  <c:v>348.57</c:v>
                </c:pt>
                <c:pt idx="4024">
                  <c:v>348.57</c:v>
                </c:pt>
                <c:pt idx="4025">
                  <c:v>348.57</c:v>
                </c:pt>
                <c:pt idx="4026">
                  <c:v>348.57</c:v>
                </c:pt>
                <c:pt idx="4027">
                  <c:v>348.57</c:v>
                </c:pt>
                <c:pt idx="4028">
                  <c:v>348.57</c:v>
                </c:pt>
                <c:pt idx="4029">
                  <c:v>348.57</c:v>
                </c:pt>
                <c:pt idx="4030">
                  <c:v>348.57</c:v>
                </c:pt>
                <c:pt idx="4031">
                  <c:v>348.57</c:v>
                </c:pt>
                <c:pt idx="4032">
                  <c:v>348.57</c:v>
                </c:pt>
                <c:pt idx="4033">
                  <c:v>348.57</c:v>
                </c:pt>
                <c:pt idx="4034">
                  <c:v>348.57</c:v>
                </c:pt>
                <c:pt idx="4035">
                  <c:v>348.57</c:v>
                </c:pt>
                <c:pt idx="4036">
                  <c:v>348.57</c:v>
                </c:pt>
                <c:pt idx="4037">
                  <c:v>348.57</c:v>
                </c:pt>
                <c:pt idx="4038">
                  <c:v>348.57</c:v>
                </c:pt>
                <c:pt idx="4039">
                  <c:v>348.57</c:v>
                </c:pt>
                <c:pt idx="4040">
                  <c:v>348.57</c:v>
                </c:pt>
                <c:pt idx="4041">
                  <c:v>348.57</c:v>
                </c:pt>
                <c:pt idx="4042">
                  <c:v>348.57</c:v>
                </c:pt>
                <c:pt idx="4043">
                  <c:v>348.57</c:v>
                </c:pt>
                <c:pt idx="4044">
                  <c:v>348.57</c:v>
                </c:pt>
                <c:pt idx="4045">
                  <c:v>348.57</c:v>
                </c:pt>
                <c:pt idx="4046">
                  <c:v>348.57</c:v>
                </c:pt>
                <c:pt idx="4047">
                  <c:v>348.57</c:v>
                </c:pt>
                <c:pt idx="4048">
                  <c:v>348.57</c:v>
                </c:pt>
                <c:pt idx="4049">
                  <c:v>348.57</c:v>
                </c:pt>
                <c:pt idx="4050">
                  <c:v>348.57</c:v>
                </c:pt>
                <c:pt idx="4051">
                  <c:v>348.57</c:v>
                </c:pt>
                <c:pt idx="4052">
                  <c:v>348.57</c:v>
                </c:pt>
                <c:pt idx="4053">
                  <c:v>348.57</c:v>
                </c:pt>
                <c:pt idx="4054">
                  <c:v>348.57</c:v>
                </c:pt>
                <c:pt idx="4055">
                  <c:v>348.57</c:v>
                </c:pt>
                <c:pt idx="4056">
                  <c:v>348.57</c:v>
                </c:pt>
                <c:pt idx="4057">
                  <c:v>348.57</c:v>
                </c:pt>
                <c:pt idx="4058">
                  <c:v>348.57</c:v>
                </c:pt>
                <c:pt idx="4059">
                  <c:v>332.96</c:v>
                </c:pt>
                <c:pt idx="4060">
                  <c:v>332.96</c:v>
                </c:pt>
                <c:pt idx="4061">
                  <c:v>332.96</c:v>
                </c:pt>
                <c:pt idx="4062">
                  <c:v>332.96</c:v>
                </c:pt>
                <c:pt idx="4063">
                  <c:v>332.96</c:v>
                </c:pt>
                <c:pt idx="4064">
                  <c:v>332.96</c:v>
                </c:pt>
                <c:pt idx="4065">
                  <c:v>332.96</c:v>
                </c:pt>
                <c:pt idx="4066">
                  <c:v>332.96</c:v>
                </c:pt>
                <c:pt idx="4067">
                  <c:v>332.96</c:v>
                </c:pt>
                <c:pt idx="4068">
                  <c:v>332.96</c:v>
                </c:pt>
                <c:pt idx="4069">
                  <c:v>332.96</c:v>
                </c:pt>
                <c:pt idx="4070">
                  <c:v>332.96</c:v>
                </c:pt>
                <c:pt idx="4071">
                  <c:v>332.96</c:v>
                </c:pt>
                <c:pt idx="4072">
                  <c:v>332.96</c:v>
                </c:pt>
                <c:pt idx="4073">
                  <c:v>332.96</c:v>
                </c:pt>
                <c:pt idx="4074">
                  <c:v>332.96</c:v>
                </c:pt>
                <c:pt idx="4075">
                  <c:v>332.96</c:v>
                </c:pt>
                <c:pt idx="4076">
                  <c:v>332.96</c:v>
                </c:pt>
                <c:pt idx="4077">
                  <c:v>332.96</c:v>
                </c:pt>
                <c:pt idx="4078">
                  <c:v>332.96</c:v>
                </c:pt>
                <c:pt idx="4079">
                  <c:v>332.96</c:v>
                </c:pt>
                <c:pt idx="4080">
                  <c:v>332.96</c:v>
                </c:pt>
                <c:pt idx="4081">
                  <c:v>332.96</c:v>
                </c:pt>
                <c:pt idx="4082">
                  <c:v>332.96</c:v>
                </c:pt>
                <c:pt idx="4083">
                  <c:v>332.96</c:v>
                </c:pt>
                <c:pt idx="4084">
                  <c:v>332.96</c:v>
                </c:pt>
                <c:pt idx="4085">
                  <c:v>332.96</c:v>
                </c:pt>
                <c:pt idx="4086">
                  <c:v>332.96</c:v>
                </c:pt>
                <c:pt idx="4087">
                  <c:v>332.96</c:v>
                </c:pt>
                <c:pt idx="4088">
                  <c:v>332.96</c:v>
                </c:pt>
                <c:pt idx="4089">
                  <c:v>332.96</c:v>
                </c:pt>
                <c:pt idx="4090">
                  <c:v>332.96</c:v>
                </c:pt>
                <c:pt idx="4091">
                  <c:v>332.96</c:v>
                </c:pt>
                <c:pt idx="4092">
                  <c:v>332.96</c:v>
                </c:pt>
                <c:pt idx="4093">
                  <c:v>332.96</c:v>
                </c:pt>
                <c:pt idx="4094">
                  <c:v>332.96</c:v>
                </c:pt>
                <c:pt idx="4095">
                  <c:v>332.96</c:v>
                </c:pt>
                <c:pt idx="4096">
                  <c:v>332.96</c:v>
                </c:pt>
                <c:pt idx="4097">
                  <c:v>332.96</c:v>
                </c:pt>
                <c:pt idx="4098">
                  <c:v>332.96</c:v>
                </c:pt>
                <c:pt idx="4099">
                  <c:v>332.96</c:v>
                </c:pt>
                <c:pt idx="4100">
                  <c:v>332.96</c:v>
                </c:pt>
                <c:pt idx="4101">
                  <c:v>332.96</c:v>
                </c:pt>
                <c:pt idx="4102">
                  <c:v>332.96</c:v>
                </c:pt>
                <c:pt idx="4103">
                  <c:v>332.96</c:v>
                </c:pt>
                <c:pt idx="4104">
                  <c:v>332.96</c:v>
                </c:pt>
                <c:pt idx="4105">
                  <c:v>332.96</c:v>
                </c:pt>
                <c:pt idx="4106">
                  <c:v>332.96</c:v>
                </c:pt>
                <c:pt idx="4107">
                  <c:v>332.96</c:v>
                </c:pt>
                <c:pt idx="4108">
                  <c:v>332.96</c:v>
                </c:pt>
                <c:pt idx="4109">
                  <c:v>332.96</c:v>
                </c:pt>
                <c:pt idx="4110">
                  <c:v>332.96</c:v>
                </c:pt>
                <c:pt idx="4111">
                  <c:v>332.96</c:v>
                </c:pt>
                <c:pt idx="4112">
                  <c:v>332.96</c:v>
                </c:pt>
                <c:pt idx="4113">
                  <c:v>332.96</c:v>
                </c:pt>
                <c:pt idx="4114">
                  <c:v>332.96</c:v>
                </c:pt>
                <c:pt idx="4115">
                  <c:v>332.96</c:v>
                </c:pt>
                <c:pt idx="4116">
                  <c:v>332.96</c:v>
                </c:pt>
                <c:pt idx="4117">
                  <c:v>332.96</c:v>
                </c:pt>
                <c:pt idx="4118">
                  <c:v>332.96</c:v>
                </c:pt>
                <c:pt idx="4119">
                  <c:v>332.96</c:v>
                </c:pt>
                <c:pt idx="4120">
                  <c:v>332.96</c:v>
                </c:pt>
                <c:pt idx="4121">
                  <c:v>332.96</c:v>
                </c:pt>
                <c:pt idx="4122">
                  <c:v>332.96</c:v>
                </c:pt>
                <c:pt idx="4123">
                  <c:v>332.96</c:v>
                </c:pt>
                <c:pt idx="4124">
                  <c:v>332.96</c:v>
                </c:pt>
                <c:pt idx="4125">
                  <c:v>332.96</c:v>
                </c:pt>
                <c:pt idx="4126">
                  <c:v>332.96</c:v>
                </c:pt>
                <c:pt idx="4127">
                  <c:v>332.96</c:v>
                </c:pt>
                <c:pt idx="4128">
                  <c:v>332.96</c:v>
                </c:pt>
                <c:pt idx="4129">
                  <c:v>332.96</c:v>
                </c:pt>
                <c:pt idx="4130">
                  <c:v>332.96</c:v>
                </c:pt>
                <c:pt idx="4131">
                  <c:v>332.96</c:v>
                </c:pt>
                <c:pt idx="4132">
                  <c:v>332.96</c:v>
                </c:pt>
                <c:pt idx="4133">
                  <c:v>332.96</c:v>
                </c:pt>
                <c:pt idx="4134">
                  <c:v>332.96</c:v>
                </c:pt>
                <c:pt idx="4135">
                  <c:v>332.96</c:v>
                </c:pt>
                <c:pt idx="4136">
                  <c:v>332.96</c:v>
                </c:pt>
                <c:pt idx="4137">
                  <c:v>332.96</c:v>
                </c:pt>
                <c:pt idx="4138">
                  <c:v>332.96</c:v>
                </c:pt>
                <c:pt idx="4139">
                  <c:v>332.96</c:v>
                </c:pt>
                <c:pt idx="4140">
                  <c:v>332.96</c:v>
                </c:pt>
                <c:pt idx="4141">
                  <c:v>332.96</c:v>
                </c:pt>
                <c:pt idx="4142">
                  <c:v>332.96</c:v>
                </c:pt>
                <c:pt idx="4143">
                  <c:v>332.96</c:v>
                </c:pt>
                <c:pt idx="4144">
                  <c:v>332.96</c:v>
                </c:pt>
                <c:pt idx="4145">
                  <c:v>332.96</c:v>
                </c:pt>
                <c:pt idx="4146">
                  <c:v>332.96</c:v>
                </c:pt>
                <c:pt idx="4147">
                  <c:v>332.96</c:v>
                </c:pt>
                <c:pt idx="4148">
                  <c:v>332.96</c:v>
                </c:pt>
                <c:pt idx="4149">
                  <c:v>332.96</c:v>
                </c:pt>
                <c:pt idx="4150">
                  <c:v>319.75</c:v>
                </c:pt>
                <c:pt idx="4151">
                  <c:v>319.75</c:v>
                </c:pt>
                <c:pt idx="4152">
                  <c:v>319.75</c:v>
                </c:pt>
                <c:pt idx="4153">
                  <c:v>319.75</c:v>
                </c:pt>
                <c:pt idx="4154">
                  <c:v>319.75</c:v>
                </c:pt>
                <c:pt idx="4155">
                  <c:v>319.75</c:v>
                </c:pt>
                <c:pt idx="4156">
                  <c:v>319.75</c:v>
                </c:pt>
                <c:pt idx="4157">
                  <c:v>319.75</c:v>
                </c:pt>
                <c:pt idx="4158">
                  <c:v>319.75</c:v>
                </c:pt>
                <c:pt idx="4159">
                  <c:v>319.75</c:v>
                </c:pt>
                <c:pt idx="4160">
                  <c:v>319.75</c:v>
                </c:pt>
                <c:pt idx="4161">
                  <c:v>319.75</c:v>
                </c:pt>
                <c:pt idx="4162">
                  <c:v>319.75</c:v>
                </c:pt>
                <c:pt idx="4163">
                  <c:v>319.75</c:v>
                </c:pt>
                <c:pt idx="4164">
                  <c:v>319.75</c:v>
                </c:pt>
                <c:pt idx="4165">
                  <c:v>319.75</c:v>
                </c:pt>
                <c:pt idx="4166">
                  <c:v>319.75</c:v>
                </c:pt>
                <c:pt idx="4167">
                  <c:v>319.75</c:v>
                </c:pt>
                <c:pt idx="4168">
                  <c:v>319.75</c:v>
                </c:pt>
                <c:pt idx="4169">
                  <c:v>319.75</c:v>
                </c:pt>
                <c:pt idx="4170">
                  <c:v>319.75</c:v>
                </c:pt>
                <c:pt idx="4171">
                  <c:v>319.75</c:v>
                </c:pt>
                <c:pt idx="4172">
                  <c:v>319.75</c:v>
                </c:pt>
                <c:pt idx="4173">
                  <c:v>319.75</c:v>
                </c:pt>
                <c:pt idx="4174">
                  <c:v>319.75</c:v>
                </c:pt>
                <c:pt idx="4175">
                  <c:v>319.75</c:v>
                </c:pt>
                <c:pt idx="4176">
                  <c:v>319.75</c:v>
                </c:pt>
                <c:pt idx="4177">
                  <c:v>319.75</c:v>
                </c:pt>
                <c:pt idx="4178">
                  <c:v>319.75</c:v>
                </c:pt>
                <c:pt idx="4179">
                  <c:v>319.75</c:v>
                </c:pt>
                <c:pt idx="4180">
                  <c:v>319.75</c:v>
                </c:pt>
                <c:pt idx="4181">
                  <c:v>319.75</c:v>
                </c:pt>
                <c:pt idx="4182">
                  <c:v>319.75</c:v>
                </c:pt>
                <c:pt idx="4183">
                  <c:v>319.75</c:v>
                </c:pt>
                <c:pt idx="4184">
                  <c:v>319.75</c:v>
                </c:pt>
                <c:pt idx="4185">
                  <c:v>319.75</c:v>
                </c:pt>
                <c:pt idx="4186">
                  <c:v>319.75</c:v>
                </c:pt>
                <c:pt idx="4187">
                  <c:v>319.75</c:v>
                </c:pt>
                <c:pt idx="4188">
                  <c:v>319.75</c:v>
                </c:pt>
                <c:pt idx="4189">
                  <c:v>319.75</c:v>
                </c:pt>
                <c:pt idx="4190">
                  <c:v>319.75</c:v>
                </c:pt>
                <c:pt idx="4191">
                  <c:v>319.75</c:v>
                </c:pt>
                <c:pt idx="4192">
                  <c:v>319.75</c:v>
                </c:pt>
                <c:pt idx="4193">
                  <c:v>319.75</c:v>
                </c:pt>
                <c:pt idx="4194">
                  <c:v>319.75</c:v>
                </c:pt>
                <c:pt idx="4195">
                  <c:v>319.75</c:v>
                </c:pt>
                <c:pt idx="4196">
                  <c:v>319.75</c:v>
                </c:pt>
                <c:pt idx="4197">
                  <c:v>319.75</c:v>
                </c:pt>
                <c:pt idx="4198">
                  <c:v>319.75</c:v>
                </c:pt>
                <c:pt idx="4199">
                  <c:v>319.75</c:v>
                </c:pt>
                <c:pt idx="4200">
                  <c:v>319.75</c:v>
                </c:pt>
                <c:pt idx="4201">
                  <c:v>319.75</c:v>
                </c:pt>
                <c:pt idx="4202">
                  <c:v>319.75</c:v>
                </c:pt>
                <c:pt idx="4203">
                  <c:v>319.75</c:v>
                </c:pt>
                <c:pt idx="4204">
                  <c:v>319.75</c:v>
                </c:pt>
                <c:pt idx="4205">
                  <c:v>319.75</c:v>
                </c:pt>
                <c:pt idx="4206">
                  <c:v>319.75</c:v>
                </c:pt>
                <c:pt idx="4207">
                  <c:v>319.75</c:v>
                </c:pt>
                <c:pt idx="4208">
                  <c:v>319.75</c:v>
                </c:pt>
                <c:pt idx="4209">
                  <c:v>319.75</c:v>
                </c:pt>
                <c:pt idx="4210">
                  <c:v>319.75</c:v>
                </c:pt>
                <c:pt idx="4211">
                  <c:v>319.75</c:v>
                </c:pt>
                <c:pt idx="4212">
                  <c:v>319.75</c:v>
                </c:pt>
                <c:pt idx="4213">
                  <c:v>319.75</c:v>
                </c:pt>
                <c:pt idx="4214">
                  <c:v>319.75</c:v>
                </c:pt>
                <c:pt idx="4215">
                  <c:v>319.75</c:v>
                </c:pt>
                <c:pt idx="4216">
                  <c:v>319.75</c:v>
                </c:pt>
                <c:pt idx="4217">
                  <c:v>319.75</c:v>
                </c:pt>
                <c:pt idx="4218">
                  <c:v>319.75</c:v>
                </c:pt>
                <c:pt idx="4219">
                  <c:v>319.75</c:v>
                </c:pt>
                <c:pt idx="4220">
                  <c:v>319.75</c:v>
                </c:pt>
                <c:pt idx="4221">
                  <c:v>319.75</c:v>
                </c:pt>
                <c:pt idx="4222">
                  <c:v>319.75</c:v>
                </c:pt>
                <c:pt idx="4223">
                  <c:v>319.75</c:v>
                </c:pt>
                <c:pt idx="4224">
                  <c:v>319.75</c:v>
                </c:pt>
                <c:pt idx="4225">
                  <c:v>319.75</c:v>
                </c:pt>
                <c:pt idx="4226">
                  <c:v>319.75</c:v>
                </c:pt>
                <c:pt idx="4227">
                  <c:v>319.75</c:v>
                </c:pt>
                <c:pt idx="4228">
                  <c:v>319.75</c:v>
                </c:pt>
                <c:pt idx="4229">
                  <c:v>319.75</c:v>
                </c:pt>
                <c:pt idx="4230">
                  <c:v>319.75</c:v>
                </c:pt>
                <c:pt idx="4231">
                  <c:v>319.75</c:v>
                </c:pt>
                <c:pt idx="4232">
                  <c:v>319.75</c:v>
                </c:pt>
                <c:pt idx="4233">
                  <c:v>319.75</c:v>
                </c:pt>
                <c:pt idx="4234">
                  <c:v>319.75</c:v>
                </c:pt>
                <c:pt idx="4235">
                  <c:v>319.75</c:v>
                </c:pt>
                <c:pt idx="4236">
                  <c:v>319.75</c:v>
                </c:pt>
                <c:pt idx="4237">
                  <c:v>319.75</c:v>
                </c:pt>
                <c:pt idx="4238">
                  <c:v>319.75</c:v>
                </c:pt>
                <c:pt idx="4239">
                  <c:v>319.75</c:v>
                </c:pt>
                <c:pt idx="4240">
                  <c:v>300.69</c:v>
                </c:pt>
                <c:pt idx="4241">
                  <c:v>300.69</c:v>
                </c:pt>
                <c:pt idx="4242">
                  <c:v>300.69</c:v>
                </c:pt>
                <c:pt idx="4243">
                  <c:v>300.69</c:v>
                </c:pt>
                <c:pt idx="4244">
                  <c:v>300.69</c:v>
                </c:pt>
                <c:pt idx="4245">
                  <c:v>300.69</c:v>
                </c:pt>
                <c:pt idx="4246">
                  <c:v>300.69</c:v>
                </c:pt>
                <c:pt idx="4247">
                  <c:v>300.69</c:v>
                </c:pt>
                <c:pt idx="4248">
                  <c:v>300.69</c:v>
                </c:pt>
                <c:pt idx="4249">
                  <c:v>300.69</c:v>
                </c:pt>
                <c:pt idx="4250">
                  <c:v>300.69</c:v>
                </c:pt>
                <c:pt idx="4251">
                  <c:v>300.69</c:v>
                </c:pt>
                <c:pt idx="4252">
                  <c:v>300.69</c:v>
                </c:pt>
                <c:pt idx="4253">
                  <c:v>300.69</c:v>
                </c:pt>
                <c:pt idx="4254">
                  <c:v>300.69</c:v>
                </c:pt>
                <c:pt idx="4255">
                  <c:v>300.69</c:v>
                </c:pt>
                <c:pt idx="4256">
                  <c:v>300.69</c:v>
                </c:pt>
                <c:pt idx="4257">
                  <c:v>300.69</c:v>
                </c:pt>
                <c:pt idx="4258">
                  <c:v>300.69</c:v>
                </c:pt>
                <c:pt idx="4259">
                  <c:v>300.69</c:v>
                </c:pt>
                <c:pt idx="4260">
                  <c:v>300.69</c:v>
                </c:pt>
                <c:pt idx="4261">
                  <c:v>300.69</c:v>
                </c:pt>
                <c:pt idx="4262">
                  <c:v>300.69</c:v>
                </c:pt>
                <c:pt idx="4263">
                  <c:v>300.69</c:v>
                </c:pt>
                <c:pt idx="4264">
                  <c:v>300.69</c:v>
                </c:pt>
                <c:pt idx="4265">
                  <c:v>300.69</c:v>
                </c:pt>
                <c:pt idx="4266">
                  <c:v>300.69</c:v>
                </c:pt>
                <c:pt idx="4267">
                  <c:v>300.69</c:v>
                </c:pt>
                <c:pt idx="4268">
                  <c:v>300.69</c:v>
                </c:pt>
                <c:pt idx="4269">
                  <c:v>300.69</c:v>
                </c:pt>
                <c:pt idx="4270">
                  <c:v>300.69</c:v>
                </c:pt>
                <c:pt idx="4271">
                  <c:v>300.69</c:v>
                </c:pt>
                <c:pt idx="4272">
                  <c:v>300.69</c:v>
                </c:pt>
                <c:pt idx="4273">
                  <c:v>300.69</c:v>
                </c:pt>
                <c:pt idx="4274">
                  <c:v>300.69</c:v>
                </c:pt>
                <c:pt idx="4275">
                  <c:v>300.69</c:v>
                </c:pt>
                <c:pt idx="4276">
                  <c:v>300.69</c:v>
                </c:pt>
                <c:pt idx="4277">
                  <c:v>300.69</c:v>
                </c:pt>
                <c:pt idx="4278">
                  <c:v>300.69</c:v>
                </c:pt>
                <c:pt idx="4279">
                  <c:v>300.69</c:v>
                </c:pt>
                <c:pt idx="4280">
                  <c:v>300.69</c:v>
                </c:pt>
                <c:pt idx="4281">
                  <c:v>300.69</c:v>
                </c:pt>
                <c:pt idx="4282">
                  <c:v>300.69</c:v>
                </c:pt>
                <c:pt idx="4283">
                  <c:v>300.69</c:v>
                </c:pt>
                <c:pt idx="4284">
                  <c:v>300.69</c:v>
                </c:pt>
                <c:pt idx="4285">
                  <c:v>300.69</c:v>
                </c:pt>
                <c:pt idx="4286">
                  <c:v>300.69</c:v>
                </c:pt>
                <c:pt idx="4287">
                  <c:v>300.69</c:v>
                </c:pt>
                <c:pt idx="4288">
                  <c:v>300.69</c:v>
                </c:pt>
                <c:pt idx="4289">
                  <c:v>300.69</c:v>
                </c:pt>
                <c:pt idx="4290">
                  <c:v>300.69</c:v>
                </c:pt>
                <c:pt idx="4291">
                  <c:v>300.69</c:v>
                </c:pt>
                <c:pt idx="4292">
                  <c:v>300.69</c:v>
                </c:pt>
                <c:pt idx="4293">
                  <c:v>300.69</c:v>
                </c:pt>
                <c:pt idx="4294">
                  <c:v>300.69</c:v>
                </c:pt>
                <c:pt idx="4295">
                  <c:v>300.69</c:v>
                </c:pt>
                <c:pt idx="4296">
                  <c:v>300.69</c:v>
                </c:pt>
                <c:pt idx="4297">
                  <c:v>300.69</c:v>
                </c:pt>
                <c:pt idx="4298">
                  <c:v>300.69</c:v>
                </c:pt>
                <c:pt idx="4299">
                  <c:v>300.69</c:v>
                </c:pt>
                <c:pt idx="4300">
                  <c:v>300.69</c:v>
                </c:pt>
                <c:pt idx="4301">
                  <c:v>300.69</c:v>
                </c:pt>
                <c:pt idx="4302">
                  <c:v>300.69</c:v>
                </c:pt>
                <c:pt idx="4303">
                  <c:v>300.69</c:v>
                </c:pt>
                <c:pt idx="4304">
                  <c:v>300.69</c:v>
                </c:pt>
                <c:pt idx="4305">
                  <c:v>300.69</c:v>
                </c:pt>
                <c:pt idx="4306">
                  <c:v>300.69</c:v>
                </c:pt>
                <c:pt idx="4307">
                  <c:v>300.69</c:v>
                </c:pt>
                <c:pt idx="4308">
                  <c:v>300.69</c:v>
                </c:pt>
                <c:pt idx="4309">
                  <c:v>300.69</c:v>
                </c:pt>
                <c:pt idx="4310">
                  <c:v>300.69</c:v>
                </c:pt>
                <c:pt idx="4311">
                  <c:v>300.69</c:v>
                </c:pt>
                <c:pt idx="4312">
                  <c:v>300.69</c:v>
                </c:pt>
                <c:pt idx="4313">
                  <c:v>300.69</c:v>
                </c:pt>
                <c:pt idx="4314">
                  <c:v>300.69</c:v>
                </c:pt>
                <c:pt idx="4315">
                  <c:v>300.69</c:v>
                </c:pt>
                <c:pt idx="4316">
                  <c:v>300.69</c:v>
                </c:pt>
                <c:pt idx="4317">
                  <c:v>300.69</c:v>
                </c:pt>
                <c:pt idx="4318">
                  <c:v>300.69</c:v>
                </c:pt>
                <c:pt idx="4319">
                  <c:v>300.69</c:v>
                </c:pt>
                <c:pt idx="4320">
                  <c:v>300.69</c:v>
                </c:pt>
                <c:pt idx="4321">
                  <c:v>300.69</c:v>
                </c:pt>
                <c:pt idx="4322">
                  <c:v>300.69</c:v>
                </c:pt>
                <c:pt idx="4323">
                  <c:v>300.69</c:v>
                </c:pt>
                <c:pt idx="4324">
                  <c:v>300.69</c:v>
                </c:pt>
                <c:pt idx="4325">
                  <c:v>300.69</c:v>
                </c:pt>
                <c:pt idx="4326">
                  <c:v>300.69</c:v>
                </c:pt>
                <c:pt idx="4327">
                  <c:v>300.69</c:v>
                </c:pt>
                <c:pt idx="4328">
                  <c:v>300.69</c:v>
                </c:pt>
                <c:pt idx="4329">
                  <c:v>300.69</c:v>
                </c:pt>
                <c:pt idx="4330">
                  <c:v>300.69</c:v>
                </c:pt>
                <c:pt idx="4331">
                  <c:v>300.69</c:v>
                </c:pt>
                <c:pt idx="4332">
                  <c:v>287.58999999999997</c:v>
                </c:pt>
                <c:pt idx="4333">
                  <c:v>287.58999999999997</c:v>
                </c:pt>
                <c:pt idx="4334">
                  <c:v>287.58999999999997</c:v>
                </c:pt>
                <c:pt idx="4335">
                  <c:v>287.58999999999997</c:v>
                </c:pt>
                <c:pt idx="4336">
                  <c:v>287.58999999999997</c:v>
                </c:pt>
                <c:pt idx="4337">
                  <c:v>287.58999999999997</c:v>
                </c:pt>
                <c:pt idx="4338">
                  <c:v>287.58999999999997</c:v>
                </c:pt>
                <c:pt idx="4339">
                  <c:v>287.58999999999997</c:v>
                </c:pt>
                <c:pt idx="4340">
                  <c:v>287.58999999999997</c:v>
                </c:pt>
                <c:pt idx="4341">
                  <c:v>287.58999999999997</c:v>
                </c:pt>
                <c:pt idx="4342">
                  <c:v>287.58999999999997</c:v>
                </c:pt>
                <c:pt idx="4343">
                  <c:v>287.58999999999997</c:v>
                </c:pt>
                <c:pt idx="4344">
                  <c:v>287.58999999999997</c:v>
                </c:pt>
                <c:pt idx="4345">
                  <c:v>287.58999999999997</c:v>
                </c:pt>
                <c:pt idx="4346">
                  <c:v>287.58999999999997</c:v>
                </c:pt>
                <c:pt idx="4347">
                  <c:v>287.58999999999997</c:v>
                </c:pt>
                <c:pt idx="4348">
                  <c:v>287.58999999999997</c:v>
                </c:pt>
                <c:pt idx="4349">
                  <c:v>287.58999999999997</c:v>
                </c:pt>
                <c:pt idx="4350">
                  <c:v>287.58999999999997</c:v>
                </c:pt>
                <c:pt idx="4351">
                  <c:v>287.58999999999997</c:v>
                </c:pt>
                <c:pt idx="4352">
                  <c:v>287.58999999999997</c:v>
                </c:pt>
                <c:pt idx="4353">
                  <c:v>287.58999999999997</c:v>
                </c:pt>
                <c:pt idx="4354">
                  <c:v>287.58999999999997</c:v>
                </c:pt>
                <c:pt idx="4355">
                  <c:v>287.58999999999997</c:v>
                </c:pt>
                <c:pt idx="4356">
                  <c:v>287.58999999999997</c:v>
                </c:pt>
                <c:pt idx="4357">
                  <c:v>287.58999999999997</c:v>
                </c:pt>
                <c:pt idx="4358">
                  <c:v>287.58999999999997</c:v>
                </c:pt>
                <c:pt idx="4359">
                  <c:v>287.58999999999997</c:v>
                </c:pt>
                <c:pt idx="4360">
                  <c:v>287.58999999999997</c:v>
                </c:pt>
                <c:pt idx="4361">
                  <c:v>287.58999999999997</c:v>
                </c:pt>
                <c:pt idx="4362">
                  <c:v>287.58999999999997</c:v>
                </c:pt>
                <c:pt idx="4363">
                  <c:v>287.58999999999997</c:v>
                </c:pt>
                <c:pt idx="4364">
                  <c:v>287.58999999999997</c:v>
                </c:pt>
                <c:pt idx="4365">
                  <c:v>287.58999999999997</c:v>
                </c:pt>
                <c:pt idx="4366">
                  <c:v>287.58999999999997</c:v>
                </c:pt>
                <c:pt idx="4367">
                  <c:v>287.58999999999997</c:v>
                </c:pt>
                <c:pt idx="4368">
                  <c:v>287.58999999999997</c:v>
                </c:pt>
                <c:pt idx="4369">
                  <c:v>287.58999999999997</c:v>
                </c:pt>
                <c:pt idx="4370">
                  <c:v>287.58999999999997</c:v>
                </c:pt>
                <c:pt idx="4371">
                  <c:v>287.58999999999997</c:v>
                </c:pt>
                <c:pt idx="4372">
                  <c:v>287.58999999999997</c:v>
                </c:pt>
                <c:pt idx="4373">
                  <c:v>287.58999999999997</c:v>
                </c:pt>
                <c:pt idx="4374">
                  <c:v>287.58999999999997</c:v>
                </c:pt>
                <c:pt idx="4375">
                  <c:v>287.58999999999997</c:v>
                </c:pt>
                <c:pt idx="4376">
                  <c:v>287.58999999999997</c:v>
                </c:pt>
                <c:pt idx="4377">
                  <c:v>287.58999999999997</c:v>
                </c:pt>
                <c:pt idx="4378">
                  <c:v>287.58999999999997</c:v>
                </c:pt>
                <c:pt idx="4379">
                  <c:v>287.58999999999997</c:v>
                </c:pt>
                <c:pt idx="4380">
                  <c:v>287.58999999999997</c:v>
                </c:pt>
                <c:pt idx="4381">
                  <c:v>287.58999999999997</c:v>
                </c:pt>
                <c:pt idx="4382">
                  <c:v>287.58999999999997</c:v>
                </c:pt>
                <c:pt idx="4383">
                  <c:v>287.58999999999997</c:v>
                </c:pt>
                <c:pt idx="4384">
                  <c:v>287.58999999999997</c:v>
                </c:pt>
                <c:pt idx="4385">
                  <c:v>287.58999999999997</c:v>
                </c:pt>
                <c:pt idx="4386">
                  <c:v>287.58999999999997</c:v>
                </c:pt>
                <c:pt idx="4387">
                  <c:v>287.58999999999997</c:v>
                </c:pt>
                <c:pt idx="4388">
                  <c:v>287.58999999999997</c:v>
                </c:pt>
                <c:pt idx="4389">
                  <c:v>287.58999999999997</c:v>
                </c:pt>
                <c:pt idx="4390">
                  <c:v>287.58999999999997</c:v>
                </c:pt>
                <c:pt idx="4391">
                  <c:v>287.58999999999997</c:v>
                </c:pt>
                <c:pt idx="4392">
                  <c:v>287.58999999999997</c:v>
                </c:pt>
                <c:pt idx="4393">
                  <c:v>287.58999999999997</c:v>
                </c:pt>
                <c:pt idx="4394">
                  <c:v>287.58999999999997</c:v>
                </c:pt>
                <c:pt idx="4395">
                  <c:v>287.58999999999997</c:v>
                </c:pt>
                <c:pt idx="4396">
                  <c:v>287.58999999999997</c:v>
                </c:pt>
                <c:pt idx="4397">
                  <c:v>287.58999999999997</c:v>
                </c:pt>
                <c:pt idx="4398">
                  <c:v>287.58999999999997</c:v>
                </c:pt>
                <c:pt idx="4399">
                  <c:v>287.58999999999997</c:v>
                </c:pt>
                <c:pt idx="4400">
                  <c:v>287.58999999999997</c:v>
                </c:pt>
                <c:pt idx="4401">
                  <c:v>287.58999999999997</c:v>
                </c:pt>
                <c:pt idx="4402">
                  <c:v>287.58999999999997</c:v>
                </c:pt>
                <c:pt idx="4403">
                  <c:v>287.58999999999997</c:v>
                </c:pt>
                <c:pt idx="4404">
                  <c:v>287.58999999999997</c:v>
                </c:pt>
                <c:pt idx="4405">
                  <c:v>287.58999999999997</c:v>
                </c:pt>
                <c:pt idx="4406">
                  <c:v>287.58999999999997</c:v>
                </c:pt>
                <c:pt idx="4407">
                  <c:v>287.58999999999997</c:v>
                </c:pt>
                <c:pt idx="4408">
                  <c:v>287.58999999999997</c:v>
                </c:pt>
                <c:pt idx="4409">
                  <c:v>287.58999999999997</c:v>
                </c:pt>
                <c:pt idx="4410">
                  <c:v>287.58999999999997</c:v>
                </c:pt>
                <c:pt idx="4411">
                  <c:v>287.58999999999997</c:v>
                </c:pt>
                <c:pt idx="4412">
                  <c:v>287.58999999999997</c:v>
                </c:pt>
                <c:pt idx="4413">
                  <c:v>287.58999999999997</c:v>
                </c:pt>
                <c:pt idx="4414">
                  <c:v>287.58999999999997</c:v>
                </c:pt>
                <c:pt idx="4415">
                  <c:v>287.58999999999997</c:v>
                </c:pt>
                <c:pt idx="4416">
                  <c:v>287.58999999999997</c:v>
                </c:pt>
                <c:pt idx="4417">
                  <c:v>287.58999999999997</c:v>
                </c:pt>
                <c:pt idx="4418">
                  <c:v>287.58999999999997</c:v>
                </c:pt>
                <c:pt idx="4419">
                  <c:v>287.58999999999997</c:v>
                </c:pt>
                <c:pt idx="4420">
                  <c:v>287.58999999999997</c:v>
                </c:pt>
                <c:pt idx="4421">
                  <c:v>287.58999999999997</c:v>
                </c:pt>
                <c:pt idx="4422">
                  <c:v>287.58999999999997</c:v>
                </c:pt>
                <c:pt idx="4423">
                  <c:v>287.58999999999997</c:v>
                </c:pt>
                <c:pt idx="4424">
                  <c:v>279.58999999999997</c:v>
                </c:pt>
                <c:pt idx="4425">
                  <c:v>279.58999999999997</c:v>
                </c:pt>
                <c:pt idx="4426">
                  <c:v>279.58999999999997</c:v>
                </c:pt>
                <c:pt idx="4427">
                  <c:v>279.58999999999997</c:v>
                </c:pt>
                <c:pt idx="4428">
                  <c:v>279.58999999999997</c:v>
                </c:pt>
                <c:pt idx="4429">
                  <c:v>279.58999999999997</c:v>
                </c:pt>
                <c:pt idx="4430">
                  <c:v>279.58999999999997</c:v>
                </c:pt>
                <c:pt idx="4431">
                  <c:v>279.58999999999997</c:v>
                </c:pt>
                <c:pt idx="4432">
                  <c:v>279.58999999999997</c:v>
                </c:pt>
                <c:pt idx="4433">
                  <c:v>279.58999999999997</c:v>
                </c:pt>
                <c:pt idx="4434">
                  <c:v>279.58999999999997</c:v>
                </c:pt>
                <c:pt idx="4435">
                  <c:v>279.58999999999997</c:v>
                </c:pt>
                <c:pt idx="4436">
                  <c:v>279.58999999999997</c:v>
                </c:pt>
                <c:pt idx="4437">
                  <c:v>279.58999999999997</c:v>
                </c:pt>
                <c:pt idx="4438">
                  <c:v>279.58999999999997</c:v>
                </c:pt>
                <c:pt idx="4439">
                  <c:v>279.58999999999997</c:v>
                </c:pt>
                <c:pt idx="4440">
                  <c:v>279.58999999999997</c:v>
                </c:pt>
                <c:pt idx="4441">
                  <c:v>279.58999999999997</c:v>
                </c:pt>
                <c:pt idx="4442">
                  <c:v>279.58999999999997</c:v>
                </c:pt>
                <c:pt idx="4443">
                  <c:v>279.58999999999997</c:v>
                </c:pt>
                <c:pt idx="4444">
                  <c:v>279.58999999999997</c:v>
                </c:pt>
                <c:pt idx="4445">
                  <c:v>279.58999999999997</c:v>
                </c:pt>
                <c:pt idx="4446">
                  <c:v>279.58999999999997</c:v>
                </c:pt>
                <c:pt idx="4447">
                  <c:v>279.58999999999997</c:v>
                </c:pt>
                <c:pt idx="4448">
                  <c:v>279.58999999999997</c:v>
                </c:pt>
                <c:pt idx="4449">
                  <c:v>279.58999999999997</c:v>
                </c:pt>
                <c:pt idx="4450">
                  <c:v>279.58999999999997</c:v>
                </c:pt>
                <c:pt idx="4451">
                  <c:v>279.58999999999997</c:v>
                </c:pt>
                <c:pt idx="4452">
                  <c:v>279.58999999999997</c:v>
                </c:pt>
                <c:pt idx="4453">
                  <c:v>279.58999999999997</c:v>
                </c:pt>
                <c:pt idx="4454">
                  <c:v>279.58999999999997</c:v>
                </c:pt>
                <c:pt idx="4455">
                  <c:v>279.58999999999997</c:v>
                </c:pt>
                <c:pt idx="4456">
                  <c:v>279.58999999999997</c:v>
                </c:pt>
                <c:pt idx="4457">
                  <c:v>279.58999999999997</c:v>
                </c:pt>
                <c:pt idx="4458">
                  <c:v>279.58999999999997</c:v>
                </c:pt>
                <c:pt idx="4459">
                  <c:v>279.58999999999997</c:v>
                </c:pt>
                <c:pt idx="4460">
                  <c:v>279.58999999999997</c:v>
                </c:pt>
                <c:pt idx="4461">
                  <c:v>279.58999999999997</c:v>
                </c:pt>
                <c:pt idx="4462">
                  <c:v>279.58999999999997</c:v>
                </c:pt>
                <c:pt idx="4463">
                  <c:v>279.58999999999997</c:v>
                </c:pt>
                <c:pt idx="4464">
                  <c:v>279.58999999999997</c:v>
                </c:pt>
                <c:pt idx="4465">
                  <c:v>279.58999999999997</c:v>
                </c:pt>
                <c:pt idx="4466">
                  <c:v>279.58999999999997</c:v>
                </c:pt>
                <c:pt idx="4467">
                  <c:v>279.58999999999997</c:v>
                </c:pt>
                <c:pt idx="4468">
                  <c:v>279.58999999999997</c:v>
                </c:pt>
                <c:pt idx="4469">
                  <c:v>279.58999999999997</c:v>
                </c:pt>
                <c:pt idx="4470">
                  <c:v>279.58999999999997</c:v>
                </c:pt>
                <c:pt idx="4471">
                  <c:v>279.58999999999997</c:v>
                </c:pt>
                <c:pt idx="4472">
                  <c:v>279.58999999999997</c:v>
                </c:pt>
                <c:pt idx="4473">
                  <c:v>279.58999999999997</c:v>
                </c:pt>
                <c:pt idx="4474">
                  <c:v>279.58999999999997</c:v>
                </c:pt>
                <c:pt idx="4475">
                  <c:v>279.58999999999997</c:v>
                </c:pt>
                <c:pt idx="4476">
                  <c:v>279.58999999999997</c:v>
                </c:pt>
                <c:pt idx="4477">
                  <c:v>279.58999999999997</c:v>
                </c:pt>
                <c:pt idx="4478">
                  <c:v>279.58999999999997</c:v>
                </c:pt>
                <c:pt idx="4479">
                  <c:v>279.58999999999997</c:v>
                </c:pt>
                <c:pt idx="4480">
                  <c:v>279.58999999999997</c:v>
                </c:pt>
                <c:pt idx="4481">
                  <c:v>279.58999999999997</c:v>
                </c:pt>
                <c:pt idx="4482">
                  <c:v>279.58999999999997</c:v>
                </c:pt>
                <c:pt idx="4483">
                  <c:v>279.58999999999997</c:v>
                </c:pt>
                <c:pt idx="4484">
                  <c:v>279.58999999999997</c:v>
                </c:pt>
                <c:pt idx="4485">
                  <c:v>279.58999999999997</c:v>
                </c:pt>
                <c:pt idx="4486">
                  <c:v>279.58999999999997</c:v>
                </c:pt>
                <c:pt idx="4487">
                  <c:v>279.58999999999997</c:v>
                </c:pt>
                <c:pt idx="4488">
                  <c:v>279.58999999999997</c:v>
                </c:pt>
                <c:pt idx="4489">
                  <c:v>279.58999999999997</c:v>
                </c:pt>
                <c:pt idx="4490">
                  <c:v>279.58999999999997</c:v>
                </c:pt>
                <c:pt idx="4491">
                  <c:v>279.58999999999997</c:v>
                </c:pt>
                <c:pt idx="4492">
                  <c:v>279.58999999999997</c:v>
                </c:pt>
                <c:pt idx="4493">
                  <c:v>279.58999999999997</c:v>
                </c:pt>
                <c:pt idx="4494">
                  <c:v>279.58999999999997</c:v>
                </c:pt>
                <c:pt idx="4495">
                  <c:v>279.58999999999997</c:v>
                </c:pt>
                <c:pt idx="4496">
                  <c:v>279.58999999999997</c:v>
                </c:pt>
                <c:pt idx="4497">
                  <c:v>279.58999999999997</c:v>
                </c:pt>
                <c:pt idx="4498">
                  <c:v>279.58999999999997</c:v>
                </c:pt>
                <c:pt idx="4499">
                  <c:v>279.58999999999997</c:v>
                </c:pt>
                <c:pt idx="4500">
                  <c:v>279.58999999999997</c:v>
                </c:pt>
                <c:pt idx="4501">
                  <c:v>279.58999999999997</c:v>
                </c:pt>
                <c:pt idx="4502">
                  <c:v>279.58999999999997</c:v>
                </c:pt>
                <c:pt idx="4503">
                  <c:v>279.58999999999997</c:v>
                </c:pt>
                <c:pt idx="4504">
                  <c:v>279.58999999999997</c:v>
                </c:pt>
                <c:pt idx="4505">
                  <c:v>279.58999999999997</c:v>
                </c:pt>
                <c:pt idx="4506">
                  <c:v>279.58999999999997</c:v>
                </c:pt>
                <c:pt idx="4507">
                  <c:v>279.58999999999997</c:v>
                </c:pt>
                <c:pt idx="4508">
                  <c:v>279.58999999999997</c:v>
                </c:pt>
                <c:pt idx="4509">
                  <c:v>279.58999999999997</c:v>
                </c:pt>
                <c:pt idx="4510">
                  <c:v>279.58999999999997</c:v>
                </c:pt>
                <c:pt idx="4511">
                  <c:v>279.58999999999997</c:v>
                </c:pt>
                <c:pt idx="4512">
                  <c:v>279.58999999999997</c:v>
                </c:pt>
                <c:pt idx="4513">
                  <c:v>279.58999999999997</c:v>
                </c:pt>
                <c:pt idx="4514">
                  <c:v>279.58999999999997</c:v>
                </c:pt>
                <c:pt idx="4515">
                  <c:v>270.64</c:v>
                </c:pt>
                <c:pt idx="4516">
                  <c:v>270.64</c:v>
                </c:pt>
                <c:pt idx="4517">
                  <c:v>270.64</c:v>
                </c:pt>
                <c:pt idx="4518">
                  <c:v>270.64</c:v>
                </c:pt>
                <c:pt idx="4519">
                  <c:v>270.64</c:v>
                </c:pt>
                <c:pt idx="4520">
                  <c:v>270.64</c:v>
                </c:pt>
                <c:pt idx="4521">
                  <c:v>270.64</c:v>
                </c:pt>
                <c:pt idx="4522">
                  <c:v>270.64</c:v>
                </c:pt>
                <c:pt idx="4523">
                  <c:v>270.64</c:v>
                </c:pt>
                <c:pt idx="4524">
                  <c:v>270.64</c:v>
                </c:pt>
                <c:pt idx="4525">
                  <c:v>270.64</c:v>
                </c:pt>
                <c:pt idx="4526">
                  <c:v>270.64</c:v>
                </c:pt>
                <c:pt idx="4527">
                  <c:v>270.64</c:v>
                </c:pt>
                <c:pt idx="4528">
                  <c:v>270.64</c:v>
                </c:pt>
                <c:pt idx="4529">
                  <c:v>270.64</c:v>
                </c:pt>
                <c:pt idx="4530">
                  <c:v>270.64</c:v>
                </c:pt>
                <c:pt idx="4531">
                  <c:v>270.64</c:v>
                </c:pt>
                <c:pt idx="4532">
                  <c:v>270.64</c:v>
                </c:pt>
                <c:pt idx="4533">
                  <c:v>270.64</c:v>
                </c:pt>
                <c:pt idx="4534">
                  <c:v>270.64</c:v>
                </c:pt>
                <c:pt idx="4535">
                  <c:v>270.64</c:v>
                </c:pt>
                <c:pt idx="4536">
                  <c:v>270.64</c:v>
                </c:pt>
                <c:pt idx="4537">
                  <c:v>270.64</c:v>
                </c:pt>
                <c:pt idx="4538">
                  <c:v>270.64</c:v>
                </c:pt>
                <c:pt idx="4539">
                  <c:v>270.64</c:v>
                </c:pt>
                <c:pt idx="4540">
                  <c:v>270.64</c:v>
                </c:pt>
                <c:pt idx="4541">
                  <c:v>270.64</c:v>
                </c:pt>
                <c:pt idx="4542">
                  <c:v>270.64</c:v>
                </c:pt>
                <c:pt idx="4543">
                  <c:v>270.64</c:v>
                </c:pt>
                <c:pt idx="4544">
                  <c:v>270.64</c:v>
                </c:pt>
                <c:pt idx="4545">
                  <c:v>270.64</c:v>
                </c:pt>
                <c:pt idx="4546">
                  <c:v>270.64</c:v>
                </c:pt>
                <c:pt idx="4547">
                  <c:v>270.64</c:v>
                </c:pt>
                <c:pt idx="4548">
                  <c:v>270.64</c:v>
                </c:pt>
                <c:pt idx="4549">
                  <c:v>270.64</c:v>
                </c:pt>
                <c:pt idx="4550">
                  <c:v>270.64</c:v>
                </c:pt>
                <c:pt idx="4551">
                  <c:v>270.64</c:v>
                </c:pt>
                <c:pt idx="4552">
                  <c:v>270.64</c:v>
                </c:pt>
                <c:pt idx="4553">
                  <c:v>270.64</c:v>
                </c:pt>
                <c:pt idx="4554">
                  <c:v>270.64</c:v>
                </c:pt>
                <c:pt idx="4555">
                  <c:v>270.64</c:v>
                </c:pt>
                <c:pt idx="4556">
                  <c:v>270.64</c:v>
                </c:pt>
                <c:pt idx="4557">
                  <c:v>270.64</c:v>
                </c:pt>
                <c:pt idx="4558">
                  <c:v>270.64</c:v>
                </c:pt>
                <c:pt idx="4559">
                  <c:v>270.64</c:v>
                </c:pt>
                <c:pt idx="4560">
                  <c:v>270.64</c:v>
                </c:pt>
                <c:pt idx="4561">
                  <c:v>270.64</c:v>
                </c:pt>
                <c:pt idx="4562">
                  <c:v>270.64</c:v>
                </c:pt>
                <c:pt idx="4563">
                  <c:v>270.64</c:v>
                </c:pt>
                <c:pt idx="4564">
                  <c:v>270.64</c:v>
                </c:pt>
                <c:pt idx="4565">
                  <c:v>270.64</c:v>
                </c:pt>
                <c:pt idx="4566">
                  <c:v>270.64</c:v>
                </c:pt>
                <c:pt idx="4567">
                  <c:v>270.64</c:v>
                </c:pt>
                <c:pt idx="4568">
                  <c:v>270.64</c:v>
                </c:pt>
                <c:pt idx="4569">
                  <c:v>270.64</c:v>
                </c:pt>
                <c:pt idx="4570">
                  <c:v>270.64</c:v>
                </c:pt>
                <c:pt idx="4571">
                  <c:v>270.64</c:v>
                </c:pt>
                <c:pt idx="4572">
                  <c:v>270.64</c:v>
                </c:pt>
                <c:pt idx="4573">
                  <c:v>270.64</c:v>
                </c:pt>
                <c:pt idx="4574">
                  <c:v>270.64</c:v>
                </c:pt>
                <c:pt idx="4575">
                  <c:v>270.64</c:v>
                </c:pt>
                <c:pt idx="4576">
                  <c:v>270.64</c:v>
                </c:pt>
                <c:pt idx="4577">
                  <c:v>270.64</c:v>
                </c:pt>
                <c:pt idx="4578">
                  <c:v>270.64</c:v>
                </c:pt>
                <c:pt idx="4579">
                  <c:v>270.64</c:v>
                </c:pt>
                <c:pt idx="4580">
                  <c:v>270.64</c:v>
                </c:pt>
                <c:pt idx="4581">
                  <c:v>270.64</c:v>
                </c:pt>
                <c:pt idx="4582">
                  <c:v>270.64</c:v>
                </c:pt>
                <c:pt idx="4583">
                  <c:v>270.64</c:v>
                </c:pt>
                <c:pt idx="4584">
                  <c:v>270.64</c:v>
                </c:pt>
                <c:pt idx="4585">
                  <c:v>270.64</c:v>
                </c:pt>
                <c:pt idx="4586">
                  <c:v>270.64</c:v>
                </c:pt>
                <c:pt idx="4587">
                  <c:v>270.64</c:v>
                </c:pt>
                <c:pt idx="4588">
                  <c:v>270.64</c:v>
                </c:pt>
                <c:pt idx="4589">
                  <c:v>270.64</c:v>
                </c:pt>
                <c:pt idx="4590">
                  <c:v>270.64</c:v>
                </c:pt>
                <c:pt idx="4591">
                  <c:v>270.64</c:v>
                </c:pt>
                <c:pt idx="4592">
                  <c:v>270.64</c:v>
                </c:pt>
                <c:pt idx="4593">
                  <c:v>270.64</c:v>
                </c:pt>
                <c:pt idx="4594">
                  <c:v>270.64</c:v>
                </c:pt>
                <c:pt idx="4595">
                  <c:v>270.64</c:v>
                </c:pt>
                <c:pt idx="4596">
                  <c:v>270.64</c:v>
                </c:pt>
                <c:pt idx="4597">
                  <c:v>270.64</c:v>
                </c:pt>
                <c:pt idx="4598">
                  <c:v>270.64</c:v>
                </c:pt>
                <c:pt idx="4599">
                  <c:v>270.64</c:v>
                </c:pt>
                <c:pt idx="4600">
                  <c:v>270.64</c:v>
                </c:pt>
                <c:pt idx="4601">
                  <c:v>270.64</c:v>
                </c:pt>
                <c:pt idx="4602">
                  <c:v>270.64</c:v>
                </c:pt>
                <c:pt idx="4603">
                  <c:v>270.64</c:v>
                </c:pt>
                <c:pt idx="4604">
                  <c:v>270.64</c:v>
                </c:pt>
                <c:pt idx="4605">
                  <c:v>260.77999999999997</c:v>
                </c:pt>
                <c:pt idx="4606">
                  <c:v>260.77999999999997</c:v>
                </c:pt>
                <c:pt idx="4607">
                  <c:v>260.77999999999997</c:v>
                </c:pt>
                <c:pt idx="4608">
                  <c:v>260.77999999999997</c:v>
                </c:pt>
                <c:pt idx="4609">
                  <c:v>260.77999999999997</c:v>
                </c:pt>
                <c:pt idx="4610">
                  <c:v>260.77999999999997</c:v>
                </c:pt>
                <c:pt idx="4611">
                  <c:v>260.77999999999997</c:v>
                </c:pt>
                <c:pt idx="4612">
                  <c:v>260.77999999999997</c:v>
                </c:pt>
                <c:pt idx="4613">
                  <c:v>260.77999999999997</c:v>
                </c:pt>
                <c:pt idx="4614">
                  <c:v>260.77999999999997</c:v>
                </c:pt>
                <c:pt idx="4615">
                  <c:v>260.77999999999997</c:v>
                </c:pt>
                <c:pt idx="4616">
                  <c:v>260.77999999999997</c:v>
                </c:pt>
                <c:pt idx="4617">
                  <c:v>260.77999999999997</c:v>
                </c:pt>
                <c:pt idx="4618">
                  <c:v>260.77999999999997</c:v>
                </c:pt>
                <c:pt idx="4619">
                  <c:v>260.77999999999997</c:v>
                </c:pt>
                <c:pt idx="4620">
                  <c:v>260.77999999999997</c:v>
                </c:pt>
                <c:pt idx="4621">
                  <c:v>260.77999999999997</c:v>
                </c:pt>
                <c:pt idx="4622">
                  <c:v>260.77999999999997</c:v>
                </c:pt>
                <c:pt idx="4623">
                  <c:v>260.77999999999997</c:v>
                </c:pt>
                <c:pt idx="4624">
                  <c:v>260.77999999999997</c:v>
                </c:pt>
                <c:pt idx="4625">
                  <c:v>260.77999999999997</c:v>
                </c:pt>
                <c:pt idx="4626">
                  <c:v>260.77999999999997</c:v>
                </c:pt>
                <c:pt idx="4627">
                  <c:v>260.77999999999997</c:v>
                </c:pt>
                <c:pt idx="4628">
                  <c:v>260.77999999999997</c:v>
                </c:pt>
                <c:pt idx="4629">
                  <c:v>260.77999999999997</c:v>
                </c:pt>
                <c:pt idx="4630">
                  <c:v>260.77999999999997</c:v>
                </c:pt>
                <c:pt idx="4631">
                  <c:v>260.77999999999997</c:v>
                </c:pt>
                <c:pt idx="4632">
                  <c:v>260.77999999999997</c:v>
                </c:pt>
                <c:pt idx="4633">
                  <c:v>260.77999999999997</c:v>
                </c:pt>
                <c:pt idx="4634">
                  <c:v>260.77999999999997</c:v>
                </c:pt>
                <c:pt idx="4635">
                  <c:v>260.77999999999997</c:v>
                </c:pt>
                <c:pt idx="4636">
                  <c:v>260.77999999999997</c:v>
                </c:pt>
                <c:pt idx="4637">
                  <c:v>260.77999999999997</c:v>
                </c:pt>
                <c:pt idx="4638">
                  <c:v>260.77999999999997</c:v>
                </c:pt>
                <c:pt idx="4639">
                  <c:v>260.77999999999997</c:v>
                </c:pt>
                <c:pt idx="4640">
                  <c:v>260.77999999999997</c:v>
                </c:pt>
                <c:pt idx="4641">
                  <c:v>260.77999999999997</c:v>
                </c:pt>
                <c:pt idx="4642">
                  <c:v>260.77999999999997</c:v>
                </c:pt>
                <c:pt idx="4643">
                  <c:v>260.77999999999997</c:v>
                </c:pt>
                <c:pt idx="4644">
                  <c:v>260.77999999999997</c:v>
                </c:pt>
                <c:pt idx="4645">
                  <c:v>260.77999999999997</c:v>
                </c:pt>
                <c:pt idx="4646">
                  <c:v>260.77999999999997</c:v>
                </c:pt>
                <c:pt idx="4647">
                  <c:v>260.77999999999997</c:v>
                </c:pt>
                <c:pt idx="4648">
                  <c:v>260.77999999999997</c:v>
                </c:pt>
                <c:pt idx="4649">
                  <c:v>260.77999999999997</c:v>
                </c:pt>
                <c:pt idx="4650">
                  <c:v>260.77999999999997</c:v>
                </c:pt>
                <c:pt idx="4651">
                  <c:v>260.77999999999997</c:v>
                </c:pt>
                <c:pt idx="4652">
                  <c:v>260.77999999999997</c:v>
                </c:pt>
                <c:pt idx="4653">
                  <c:v>260.77999999999997</c:v>
                </c:pt>
                <c:pt idx="4654">
                  <c:v>260.77999999999997</c:v>
                </c:pt>
                <c:pt idx="4655">
                  <c:v>260.77999999999997</c:v>
                </c:pt>
                <c:pt idx="4656">
                  <c:v>260.77999999999997</c:v>
                </c:pt>
                <c:pt idx="4657">
                  <c:v>260.77999999999997</c:v>
                </c:pt>
                <c:pt idx="4658">
                  <c:v>260.77999999999997</c:v>
                </c:pt>
                <c:pt idx="4659">
                  <c:v>260.77999999999997</c:v>
                </c:pt>
                <c:pt idx="4660">
                  <c:v>260.77999999999997</c:v>
                </c:pt>
                <c:pt idx="4661">
                  <c:v>260.77999999999997</c:v>
                </c:pt>
                <c:pt idx="4662">
                  <c:v>260.77999999999997</c:v>
                </c:pt>
                <c:pt idx="4663">
                  <c:v>260.77999999999997</c:v>
                </c:pt>
                <c:pt idx="4664">
                  <c:v>260.77999999999997</c:v>
                </c:pt>
                <c:pt idx="4665">
                  <c:v>260.77999999999997</c:v>
                </c:pt>
                <c:pt idx="4666">
                  <c:v>260.77999999999997</c:v>
                </c:pt>
                <c:pt idx="4667">
                  <c:v>260.77999999999997</c:v>
                </c:pt>
                <c:pt idx="4668">
                  <c:v>260.77999999999997</c:v>
                </c:pt>
                <c:pt idx="4669">
                  <c:v>260.77999999999997</c:v>
                </c:pt>
                <c:pt idx="4670">
                  <c:v>260.77999999999997</c:v>
                </c:pt>
                <c:pt idx="4671">
                  <c:v>260.77999999999997</c:v>
                </c:pt>
                <c:pt idx="4672">
                  <c:v>260.77999999999997</c:v>
                </c:pt>
                <c:pt idx="4673">
                  <c:v>260.77999999999997</c:v>
                </c:pt>
                <c:pt idx="4674">
                  <c:v>260.77999999999997</c:v>
                </c:pt>
                <c:pt idx="4675">
                  <c:v>260.77999999999997</c:v>
                </c:pt>
                <c:pt idx="4676">
                  <c:v>260.77999999999997</c:v>
                </c:pt>
                <c:pt idx="4677">
                  <c:v>260.77999999999997</c:v>
                </c:pt>
                <c:pt idx="4678">
                  <c:v>260.77999999999997</c:v>
                </c:pt>
                <c:pt idx="4679">
                  <c:v>260.77999999999997</c:v>
                </c:pt>
                <c:pt idx="4680">
                  <c:v>260.77999999999997</c:v>
                </c:pt>
                <c:pt idx="4681">
                  <c:v>260.77999999999997</c:v>
                </c:pt>
                <c:pt idx="4682">
                  <c:v>260.77999999999997</c:v>
                </c:pt>
                <c:pt idx="4683">
                  <c:v>260.77999999999997</c:v>
                </c:pt>
                <c:pt idx="4684">
                  <c:v>260.77999999999997</c:v>
                </c:pt>
                <c:pt idx="4685">
                  <c:v>260.77999999999997</c:v>
                </c:pt>
                <c:pt idx="4686">
                  <c:v>260.77999999999997</c:v>
                </c:pt>
                <c:pt idx="4687">
                  <c:v>260.77999999999997</c:v>
                </c:pt>
                <c:pt idx="4688">
                  <c:v>260.77999999999997</c:v>
                </c:pt>
                <c:pt idx="4689">
                  <c:v>260.77999999999997</c:v>
                </c:pt>
                <c:pt idx="4690">
                  <c:v>260.77999999999997</c:v>
                </c:pt>
                <c:pt idx="4691">
                  <c:v>260.77999999999997</c:v>
                </c:pt>
                <c:pt idx="4692">
                  <c:v>260.77999999999997</c:v>
                </c:pt>
                <c:pt idx="4693">
                  <c:v>260.77999999999997</c:v>
                </c:pt>
                <c:pt idx="4694">
                  <c:v>260.77999999999997</c:v>
                </c:pt>
                <c:pt idx="4695">
                  <c:v>260.77999999999997</c:v>
                </c:pt>
                <c:pt idx="4696">
                  <c:v>260.77999999999997</c:v>
                </c:pt>
                <c:pt idx="4697">
                  <c:v>253.84</c:v>
                </c:pt>
                <c:pt idx="4698">
                  <c:v>253.84</c:v>
                </c:pt>
                <c:pt idx="4699">
                  <c:v>253.84</c:v>
                </c:pt>
                <c:pt idx="4700">
                  <c:v>253.84</c:v>
                </c:pt>
                <c:pt idx="4701">
                  <c:v>253.84</c:v>
                </c:pt>
                <c:pt idx="4702">
                  <c:v>253.84</c:v>
                </c:pt>
                <c:pt idx="4703">
                  <c:v>253.84</c:v>
                </c:pt>
                <c:pt idx="4704">
                  <c:v>253.84</c:v>
                </c:pt>
                <c:pt idx="4705">
                  <c:v>253.84</c:v>
                </c:pt>
                <c:pt idx="4706">
                  <c:v>253.84</c:v>
                </c:pt>
                <c:pt idx="4707">
                  <c:v>253.84</c:v>
                </c:pt>
                <c:pt idx="4708">
                  <c:v>253.84</c:v>
                </c:pt>
                <c:pt idx="4709">
                  <c:v>253.84</c:v>
                </c:pt>
                <c:pt idx="4710">
                  <c:v>253.84</c:v>
                </c:pt>
                <c:pt idx="4711">
                  <c:v>253.84</c:v>
                </c:pt>
                <c:pt idx="4712">
                  <c:v>253.84</c:v>
                </c:pt>
                <c:pt idx="4713">
                  <c:v>253.84</c:v>
                </c:pt>
                <c:pt idx="4714">
                  <c:v>253.84</c:v>
                </c:pt>
                <c:pt idx="4715">
                  <c:v>253.84</c:v>
                </c:pt>
                <c:pt idx="4716">
                  <c:v>253.84</c:v>
                </c:pt>
                <c:pt idx="4717">
                  <c:v>253.84</c:v>
                </c:pt>
                <c:pt idx="4718">
                  <c:v>253.84</c:v>
                </c:pt>
                <c:pt idx="4719">
                  <c:v>253.84</c:v>
                </c:pt>
                <c:pt idx="4720">
                  <c:v>253.84</c:v>
                </c:pt>
                <c:pt idx="4721">
                  <c:v>253.84</c:v>
                </c:pt>
                <c:pt idx="4722">
                  <c:v>253.84</c:v>
                </c:pt>
                <c:pt idx="4723">
                  <c:v>253.84</c:v>
                </c:pt>
                <c:pt idx="4724">
                  <c:v>253.84</c:v>
                </c:pt>
                <c:pt idx="4725">
                  <c:v>253.84</c:v>
                </c:pt>
                <c:pt idx="4726">
                  <c:v>253.84</c:v>
                </c:pt>
                <c:pt idx="4727">
                  <c:v>253.84</c:v>
                </c:pt>
                <c:pt idx="4728">
                  <c:v>253.84</c:v>
                </c:pt>
                <c:pt idx="4729">
                  <c:v>253.84</c:v>
                </c:pt>
                <c:pt idx="4730">
                  <c:v>253.84</c:v>
                </c:pt>
                <c:pt idx="4731">
                  <c:v>253.84</c:v>
                </c:pt>
                <c:pt idx="4732">
                  <c:v>253.84</c:v>
                </c:pt>
                <c:pt idx="4733">
                  <c:v>253.84</c:v>
                </c:pt>
                <c:pt idx="4734">
                  <c:v>253.84</c:v>
                </c:pt>
                <c:pt idx="4735">
                  <c:v>253.84</c:v>
                </c:pt>
                <c:pt idx="4736">
                  <c:v>253.84</c:v>
                </c:pt>
                <c:pt idx="4737">
                  <c:v>253.84</c:v>
                </c:pt>
                <c:pt idx="4738">
                  <c:v>253.84</c:v>
                </c:pt>
                <c:pt idx="4739">
                  <c:v>253.84</c:v>
                </c:pt>
                <c:pt idx="4740">
                  <c:v>253.84</c:v>
                </c:pt>
                <c:pt idx="4741">
                  <c:v>253.84</c:v>
                </c:pt>
                <c:pt idx="4742">
                  <c:v>253.84</c:v>
                </c:pt>
                <c:pt idx="4743">
                  <c:v>253.84</c:v>
                </c:pt>
                <c:pt idx="4744">
                  <c:v>253.84</c:v>
                </c:pt>
                <c:pt idx="4745">
                  <c:v>253.84</c:v>
                </c:pt>
                <c:pt idx="4746">
                  <c:v>253.84</c:v>
                </c:pt>
                <c:pt idx="4747">
                  <c:v>253.84</c:v>
                </c:pt>
                <c:pt idx="4748">
                  <c:v>253.84</c:v>
                </c:pt>
                <c:pt idx="4749">
                  <c:v>253.84</c:v>
                </c:pt>
                <c:pt idx="4750">
                  <c:v>253.84</c:v>
                </c:pt>
                <c:pt idx="4751">
                  <c:v>253.84</c:v>
                </c:pt>
                <c:pt idx="4752">
                  <c:v>253.84</c:v>
                </c:pt>
                <c:pt idx="4753">
                  <c:v>253.84</c:v>
                </c:pt>
                <c:pt idx="4754">
                  <c:v>253.84</c:v>
                </c:pt>
                <c:pt idx="4755">
                  <c:v>253.84</c:v>
                </c:pt>
                <c:pt idx="4756">
                  <c:v>253.84</c:v>
                </c:pt>
                <c:pt idx="4757">
                  <c:v>253.84</c:v>
                </c:pt>
                <c:pt idx="4758">
                  <c:v>253.84</c:v>
                </c:pt>
                <c:pt idx="4759">
                  <c:v>253.84</c:v>
                </c:pt>
                <c:pt idx="4760">
                  <c:v>253.84</c:v>
                </c:pt>
                <c:pt idx="4761">
                  <c:v>253.84</c:v>
                </c:pt>
                <c:pt idx="4762">
                  <c:v>253.84</c:v>
                </c:pt>
                <c:pt idx="4763">
                  <c:v>253.84</c:v>
                </c:pt>
                <c:pt idx="4764">
                  <c:v>253.84</c:v>
                </c:pt>
                <c:pt idx="4765">
                  <c:v>253.84</c:v>
                </c:pt>
                <c:pt idx="4766">
                  <c:v>253.84</c:v>
                </c:pt>
                <c:pt idx="4767">
                  <c:v>253.84</c:v>
                </c:pt>
                <c:pt idx="4768">
                  <c:v>253.84</c:v>
                </c:pt>
                <c:pt idx="4769">
                  <c:v>253.84</c:v>
                </c:pt>
                <c:pt idx="4770">
                  <c:v>253.84</c:v>
                </c:pt>
                <c:pt idx="4771">
                  <c:v>253.84</c:v>
                </c:pt>
                <c:pt idx="4772">
                  <c:v>253.84</c:v>
                </c:pt>
                <c:pt idx="4773">
                  <c:v>253.84</c:v>
                </c:pt>
                <c:pt idx="4774">
                  <c:v>253.84</c:v>
                </c:pt>
                <c:pt idx="4775">
                  <c:v>253.84</c:v>
                </c:pt>
                <c:pt idx="4776">
                  <c:v>253.84</c:v>
                </c:pt>
                <c:pt idx="4777">
                  <c:v>253.84</c:v>
                </c:pt>
                <c:pt idx="4778">
                  <c:v>253.84</c:v>
                </c:pt>
                <c:pt idx="4779">
                  <c:v>253.84</c:v>
                </c:pt>
                <c:pt idx="4780">
                  <c:v>253.84</c:v>
                </c:pt>
                <c:pt idx="4781">
                  <c:v>253.84</c:v>
                </c:pt>
                <c:pt idx="4782">
                  <c:v>253.84</c:v>
                </c:pt>
                <c:pt idx="4783">
                  <c:v>253.84</c:v>
                </c:pt>
                <c:pt idx="4784">
                  <c:v>253.84</c:v>
                </c:pt>
                <c:pt idx="4785">
                  <c:v>253.84</c:v>
                </c:pt>
                <c:pt idx="4786">
                  <c:v>253.84</c:v>
                </c:pt>
                <c:pt idx="4787">
                  <c:v>253.84</c:v>
                </c:pt>
                <c:pt idx="4788">
                  <c:v>253.84</c:v>
                </c:pt>
                <c:pt idx="4789">
                  <c:v>249.76</c:v>
                </c:pt>
                <c:pt idx="4790">
                  <c:v>249.76</c:v>
                </c:pt>
                <c:pt idx="4791">
                  <c:v>249.76</c:v>
                </c:pt>
                <c:pt idx="4792">
                  <c:v>249.76</c:v>
                </c:pt>
                <c:pt idx="4793">
                  <c:v>249.76</c:v>
                </c:pt>
                <c:pt idx="4794">
                  <c:v>249.76</c:v>
                </c:pt>
                <c:pt idx="4795">
                  <c:v>249.76</c:v>
                </c:pt>
                <c:pt idx="4796">
                  <c:v>249.76</c:v>
                </c:pt>
                <c:pt idx="4797">
                  <c:v>249.76</c:v>
                </c:pt>
                <c:pt idx="4798">
                  <c:v>249.76</c:v>
                </c:pt>
                <c:pt idx="4799">
                  <c:v>249.76</c:v>
                </c:pt>
                <c:pt idx="4800">
                  <c:v>249.76</c:v>
                </c:pt>
                <c:pt idx="4801">
                  <c:v>249.76</c:v>
                </c:pt>
                <c:pt idx="4802">
                  <c:v>249.76</c:v>
                </c:pt>
                <c:pt idx="4803">
                  <c:v>249.76</c:v>
                </c:pt>
                <c:pt idx="4804">
                  <c:v>249.76</c:v>
                </c:pt>
                <c:pt idx="4805">
                  <c:v>249.76</c:v>
                </c:pt>
                <c:pt idx="4806">
                  <c:v>249.76</c:v>
                </c:pt>
                <c:pt idx="4807">
                  <c:v>249.76</c:v>
                </c:pt>
                <c:pt idx="4808">
                  <c:v>249.76</c:v>
                </c:pt>
                <c:pt idx="4809">
                  <c:v>249.76</c:v>
                </c:pt>
                <c:pt idx="4810">
                  <c:v>249.76</c:v>
                </c:pt>
                <c:pt idx="4811">
                  <c:v>249.76</c:v>
                </c:pt>
                <c:pt idx="4812">
                  <c:v>249.76</c:v>
                </c:pt>
                <c:pt idx="4813">
                  <c:v>249.76</c:v>
                </c:pt>
                <c:pt idx="4814">
                  <c:v>249.76</c:v>
                </c:pt>
                <c:pt idx="4815">
                  <c:v>249.76</c:v>
                </c:pt>
                <c:pt idx="4816">
                  <c:v>249.76</c:v>
                </c:pt>
                <c:pt idx="4817">
                  <c:v>249.76</c:v>
                </c:pt>
                <c:pt idx="4818">
                  <c:v>249.76</c:v>
                </c:pt>
                <c:pt idx="4819">
                  <c:v>249.76</c:v>
                </c:pt>
                <c:pt idx="4820">
                  <c:v>249.76</c:v>
                </c:pt>
                <c:pt idx="4821">
                  <c:v>249.76</c:v>
                </c:pt>
                <c:pt idx="4822">
                  <c:v>249.76</c:v>
                </c:pt>
                <c:pt idx="4823">
                  <c:v>249.76</c:v>
                </c:pt>
                <c:pt idx="4824">
                  <c:v>249.76</c:v>
                </c:pt>
                <c:pt idx="4825">
                  <c:v>249.76</c:v>
                </c:pt>
                <c:pt idx="4826">
                  <c:v>249.76</c:v>
                </c:pt>
                <c:pt idx="4827">
                  <c:v>249.76</c:v>
                </c:pt>
                <c:pt idx="4828">
                  <c:v>249.76</c:v>
                </c:pt>
                <c:pt idx="4829">
                  <c:v>249.76</c:v>
                </c:pt>
                <c:pt idx="4830">
                  <c:v>249.76</c:v>
                </c:pt>
                <c:pt idx="4831">
                  <c:v>249.76</c:v>
                </c:pt>
                <c:pt idx="4832">
                  <c:v>249.76</c:v>
                </c:pt>
                <c:pt idx="4833">
                  <c:v>249.76</c:v>
                </c:pt>
                <c:pt idx="4834">
                  <c:v>249.76</c:v>
                </c:pt>
                <c:pt idx="4835">
                  <c:v>249.76</c:v>
                </c:pt>
                <c:pt idx="4836">
                  <c:v>249.76</c:v>
                </c:pt>
                <c:pt idx="4837">
                  <c:v>249.76</c:v>
                </c:pt>
                <c:pt idx="4838">
                  <c:v>249.76</c:v>
                </c:pt>
                <c:pt idx="4839">
                  <c:v>249.76</c:v>
                </c:pt>
                <c:pt idx="4840">
                  <c:v>249.76</c:v>
                </c:pt>
                <c:pt idx="4841">
                  <c:v>249.76</c:v>
                </c:pt>
                <c:pt idx="4842">
                  <c:v>249.76</c:v>
                </c:pt>
                <c:pt idx="4843">
                  <c:v>249.76</c:v>
                </c:pt>
                <c:pt idx="4844">
                  <c:v>249.76</c:v>
                </c:pt>
                <c:pt idx="4845">
                  <c:v>249.76</c:v>
                </c:pt>
                <c:pt idx="4846">
                  <c:v>249.76</c:v>
                </c:pt>
                <c:pt idx="4847">
                  <c:v>249.76</c:v>
                </c:pt>
                <c:pt idx="4848">
                  <c:v>249.76</c:v>
                </c:pt>
                <c:pt idx="4849">
                  <c:v>249.76</c:v>
                </c:pt>
                <c:pt idx="4850">
                  <c:v>249.76</c:v>
                </c:pt>
                <c:pt idx="4851">
                  <c:v>249.76</c:v>
                </c:pt>
                <c:pt idx="4852">
                  <c:v>249.76</c:v>
                </c:pt>
                <c:pt idx="4853">
                  <c:v>249.76</c:v>
                </c:pt>
                <c:pt idx="4854">
                  <c:v>249.76</c:v>
                </c:pt>
                <c:pt idx="4855">
                  <c:v>249.76</c:v>
                </c:pt>
                <c:pt idx="4856">
                  <c:v>249.76</c:v>
                </c:pt>
                <c:pt idx="4857">
                  <c:v>249.76</c:v>
                </c:pt>
                <c:pt idx="4858">
                  <c:v>249.76</c:v>
                </c:pt>
                <c:pt idx="4859">
                  <c:v>249.76</c:v>
                </c:pt>
                <c:pt idx="4860">
                  <c:v>249.76</c:v>
                </c:pt>
                <c:pt idx="4861">
                  <c:v>249.76</c:v>
                </c:pt>
                <c:pt idx="4862">
                  <c:v>249.76</c:v>
                </c:pt>
                <c:pt idx="4863">
                  <c:v>249.76</c:v>
                </c:pt>
                <c:pt idx="4864">
                  <c:v>249.76</c:v>
                </c:pt>
                <c:pt idx="4865">
                  <c:v>249.76</c:v>
                </c:pt>
                <c:pt idx="4866">
                  <c:v>249.76</c:v>
                </c:pt>
                <c:pt idx="4867">
                  <c:v>249.76</c:v>
                </c:pt>
                <c:pt idx="4868">
                  <c:v>249.76</c:v>
                </c:pt>
                <c:pt idx="4869">
                  <c:v>249.76</c:v>
                </c:pt>
                <c:pt idx="4870">
                  <c:v>249.76</c:v>
                </c:pt>
                <c:pt idx="4871">
                  <c:v>249.76</c:v>
                </c:pt>
                <c:pt idx="4872">
                  <c:v>249.76</c:v>
                </c:pt>
                <c:pt idx="4873">
                  <c:v>249.76</c:v>
                </c:pt>
                <c:pt idx="4874">
                  <c:v>249.76</c:v>
                </c:pt>
                <c:pt idx="4875">
                  <c:v>249.76</c:v>
                </c:pt>
                <c:pt idx="4876">
                  <c:v>249.76</c:v>
                </c:pt>
                <c:pt idx="4877">
                  <c:v>249.76</c:v>
                </c:pt>
                <c:pt idx="4878">
                  <c:v>249.76</c:v>
                </c:pt>
                <c:pt idx="4879">
                  <c:v>249.76</c:v>
                </c:pt>
                <c:pt idx="4880">
                  <c:v>237.59</c:v>
                </c:pt>
                <c:pt idx="4881">
                  <c:v>237.59</c:v>
                </c:pt>
                <c:pt idx="4882">
                  <c:v>237.59</c:v>
                </c:pt>
                <c:pt idx="4883">
                  <c:v>237.59</c:v>
                </c:pt>
                <c:pt idx="4884">
                  <c:v>237.59</c:v>
                </c:pt>
                <c:pt idx="4885">
                  <c:v>237.59</c:v>
                </c:pt>
                <c:pt idx="4886">
                  <c:v>237.59</c:v>
                </c:pt>
                <c:pt idx="4887">
                  <c:v>237.59</c:v>
                </c:pt>
                <c:pt idx="4888">
                  <c:v>237.59</c:v>
                </c:pt>
                <c:pt idx="4889">
                  <c:v>237.59</c:v>
                </c:pt>
                <c:pt idx="4890">
                  <c:v>237.59</c:v>
                </c:pt>
                <c:pt idx="4891">
                  <c:v>237.59</c:v>
                </c:pt>
                <c:pt idx="4892">
                  <c:v>237.59</c:v>
                </c:pt>
                <c:pt idx="4893">
                  <c:v>237.59</c:v>
                </c:pt>
                <c:pt idx="4894">
                  <c:v>237.59</c:v>
                </c:pt>
                <c:pt idx="4895">
                  <c:v>237.59</c:v>
                </c:pt>
                <c:pt idx="4896">
                  <c:v>237.59</c:v>
                </c:pt>
                <c:pt idx="4897">
                  <c:v>237.59</c:v>
                </c:pt>
                <c:pt idx="4898">
                  <c:v>237.59</c:v>
                </c:pt>
                <c:pt idx="4899">
                  <c:v>237.59</c:v>
                </c:pt>
                <c:pt idx="4900">
                  <c:v>237.59</c:v>
                </c:pt>
                <c:pt idx="4901">
                  <c:v>237.59</c:v>
                </c:pt>
                <c:pt idx="4902">
                  <c:v>237.59</c:v>
                </c:pt>
                <c:pt idx="4903">
                  <c:v>237.59</c:v>
                </c:pt>
                <c:pt idx="4904">
                  <c:v>237.59</c:v>
                </c:pt>
                <c:pt idx="4905">
                  <c:v>237.59</c:v>
                </c:pt>
                <c:pt idx="4906">
                  <c:v>237.59</c:v>
                </c:pt>
                <c:pt idx="4907">
                  <c:v>237.59</c:v>
                </c:pt>
                <c:pt idx="4908">
                  <c:v>237.59</c:v>
                </c:pt>
                <c:pt idx="4909">
                  <c:v>237.59</c:v>
                </c:pt>
                <c:pt idx="4910">
                  <c:v>237.59</c:v>
                </c:pt>
                <c:pt idx="4911">
                  <c:v>237.59</c:v>
                </c:pt>
                <c:pt idx="4912">
                  <c:v>237.59</c:v>
                </c:pt>
                <c:pt idx="4913">
                  <c:v>237.59</c:v>
                </c:pt>
                <c:pt idx="4914">
                  <c:v>237.59</c:v>
                </c:pt>
                <c:pt idx="4915">
                  <c:v>237.59</c:v>
                </c:pt>
                <c:pt idx="4916">
                  <c:v>237.59</c:v>
                </c:pt>
                <c:pt idx="4917">
                  <c:v>237.59</c:v>
                </c:pt>
                <c:pt idx="4918">
                  <c:v>237.59</c:v>
                </c:pt>
                <c:pt idx="4919">
                  <c:v>237.59</c:v>
                </c:pt>
                <c:pt idx="4920">
                  <c:v>237.59</c:v>
                </c:pt>
                <c:pt idx="4921">
                  <c:v>237.59</c:v>
                </c:pt>
                <c:pt idx="4922">
                  <c:v>237.59</c:v>
                </c:pt>
                <c:pt idx="4923">
                  <c:v>237.59</c:v>
                </c:pt>
                <c:pt idx="4924">
                  <c:v>237.59</c:v>
                </c:pt>
                <c:pt idx="4925">
                  <c:v>237.59</c:v>
                </c:pt>
                <c:pt idx="4926">
                  <c:v>237.59</c:v>
                </c:pt>
                <c:pt idx="4927">
                  <c:v>237.59</c:v>
                </c:pt>
                <c:pt idx="4928">
                  <c:v>237.59</c:v>
                </c:pt>
                <c:pt idx="4929">
                  <c:v>237.59</c:v>
                </c:pt>
                <c:pt idx="4930">
                  <c:v>237.59</c:v>
                </c:pt>
                <c:pt idx="4931">
                  <c:v>237.59</c:v>
                </c:pt>
                <c:pt idx="4932">
                  <c:v>237.59</c:v>
                </c:pt>
                <c:pt idx="4933">
                  <c:v>237.59</c:v>
                </c:pt>
                <c:pt idx="4934">
                  <c:v>237.59</c:v>
                </c:pt>
                <c:pt idx="4935">
                  <c:v>237.59</c:v>
                </c:pt>
                <c:pt idx="4936">
                  <c:v>237.59</c:v>
                </c:pt>
                <c:pt idx="4937">
                  <c:v>237.59</c:v>
                </c:pt>
                <c:pt idx="4938">
                  <c:v>237.59</c:v>
                </c:pt>
                <c:pt idx="4939">
                  <c:v>237.59</c:v>
                </c:pt>
                <c:pt idx="4940">
                  <c:v>237.59</c:v>
                </c:pt>
                <c:pt idx="4941">
                  <c:v>237.59</c:v>
                </c:pt>
                <c:pt idx="4942">
                  <c:v>237.59</c:v>
                </c:pt>
                <c:pt idx="4943">
                  <c:v>237.59</c:v>
                </c:pt>
                <c:pt idx="4944">
                  <c:v>237.59</c:v>
                </c:pt>
                <c:pt idx="4945">
                  <c:v>237.59</c:v>
                </c:pt>
                <c:pt idx="4946">
                  <c:v>237.59</c:v>
                </c:pt>
                <c:pt idx="4947">
                  <c:v>237.59</c:v>
                </c:pt>
                <c:pt idx="4948">
                  <c:v>237.59</c:v>
                </c:pt>
                <c:pt idx="4949">
                  <c:v>237.59</c:v>
                </c:pt>
                <c:pt idx="4950">
                  <c:v>237.59</c:v>
                </c:pt>
                <c:pt idx="4951">
                  <c:v>237.59</c:v>
                </c:pt>
                <c:pt idx="4952">
                  <c:v>237.59</c:v>
                </c:pt>
                <c:pt idx="4953">
                  <c:v>237.59</c:v>
                </c:pt>
                <c:pt idx="4954">
                  <c:v>237.59</c:v>
                </c:pt>
                <c:pt idx="4955">
                  <c:v>237.59</c:v>
                </c:pt>
                <c:pt idx="4956">
                  <c:v>237.59</c:v>
                </c:pt>
                <c:pt idx="4957">
                  <c:v>237.59</c:v>
                </c:pt>
                <c:pt idx="4958">
                  <c:v>237.59</c:v>
                </c:pt>
                <c:pt idx="4959">
                  <c:v>237.59</c:v>
                </c:pt>
                <c:pt idx="4960">
                  <c:v>237.59</c:v>
                </c:pt>
                <c:pt idx="4961">
                  <c:v>237.59</c:v>
                </c:pt>
                <c:pt idx="4962">
                  <c:v>237.59</c:v>
                </c:pt>
                <c:pt idx="4963">
                  <c:v>237.59</c:v>
                </c:pt>
                <c:pt idx="4964">
                  <c:v>237.59</c:v>
                </c:pt>
                <c:pt idx="4965">
                  <c:v>237.59</c:v>
                </c:pt>
                <c:pt idx="4966">
                  <c:v>237.59</c:v>
                </c:pt>
                <c:pt idx="4967">
                  <c:v>237.59</c:v>
                </c:pt>
                <c:pt idx="4968">
                  <c:v>237.59</c:v>
                </c:pt>
                <c:pt idx="4969">
                  <c:v>237.59</c:v>
                </c:pt>
                <c:pt idx="4970">
                  <c:v>237.59</c:v>
                </c:pt>
                <c:pt idx="4971">
                  <c:v>233.95</c:v>
                </c:pt>
                <c:pt idx="4972">
                  <c:v>233.95</c:v>
                </c:pt>
                <c:pt idx="4973">
                  <c:v>233.95</c:v>
                </c:pt>
                <c:pt idx="4974">
                  <c:v>233.95</c:v>
                </c:pt>
                <c:pt idx="4975">
                  <c:v>233.95</c:v>
                </c:pt>
                <c:pt idx="4976">
                  <c:v>233.95</c:v>
                </c:pt>
                <c:pt idx="4977">
                  <c:v>233.95</c:v>
                </c:pt>
                <c:pt idx="4978">
                  <c:v>233.95</c:v>
                </c:pt>
                <c:pt idx="4979">
                  <c:v>233.95</c:v>
                </c:pt>
                <c:pt idx="4980">
                  <c:v>233.95</c:v>
                </c:pt>
                <c:pt idx="4981">
                  <c:v>233.95</c:v>
                </c:pt>
                <c:pt idx="4982">
                  <c:v>233.95</c:v>
                </c:pt>
                <c:pt idx="4983">
                  <c:v>233.95</c:v>
                </c:pt>
                <c:pt idx="4984">
                  <c:v>233.95</c:v>
                </c:pt>
                <c:pt idx="4985">
                  <c:v>233.95</c:v>
                </c:pt>
                <c:pt idx="4986">
                  <c:v>233.95</c:v>
                </c:pt>
                <c:pt idx="4987">
                  <c:v>233.95</c:v>
                </c:pt>
                <c:pt idx="4988">
                  <c:v>233.95</c:v>
                </c:pt>
                <c:pt idx="4989">
                  <c:v>233.95</c:v>
                </c:pt>
                <c:pt idx="4990">
                  <c:v>233.95</c:v>
                </c:pt>
                <c:pt idx="4991">
                  <c:v>233.95</c:v>
                </c:pt>
                <c:pt idx="4992">
                  <c:v>233.95</c:v>
                </c:pt>
                <c:pt idx="4993">
                  <c:v>233.95</c:v>
                </c:pt>
                <c:pt idx="4994">
                  <c:v>233.95</c:v>
                </c:pt>
                <c:pt idx="4995">
                  <c:v>233.95</c:v>
                </c:pt>
                <c:pt idx="4996">
                  <c:v>233.95</c:v>
                </c:pt>
                <c:pt idx="4997">
                  <c:v>233.95</c:v>
                </c:pt>
                <c:pt idx="4998">
                  <c:v>233.95</c:v>
                </c:pt>
                <c:pt idx="4999">
                  <c:v>233.95</c:v>
                </c:pt>
                <c:pt idx="5000">
                  <c:v>233.95</c:v>
                </c:pt>
                <c:pt idx="5001">
                  <c:v>233.95</c:v>
                </c:pt>
                <c:pt idx="5002">
                  <c:v>233.95</c:v>
                </c:pt>
                <c:pt idx="5003">
                  <c:v>233.95</c:v>
                </c:pt>
                <c:pt idx="5004">
                  <c:v>233.95</c:v>
                </c:pt>
                <c:pt idx="5005">
                  <c:v>233.95</c:v>
                </c:pt>
                <c:pt idx="5006">
                  <c:v>233.95</c:v>
                </c:pt>
                <c:pt idx="5007">
                  <c:v>233.95</c:v>
                </c:pt>
                <c:pt idx="5008">
                  <c:v>233.95</c:v>
                </c:pt>
                <c:pt idx="5009">
                  <c:v>233.95</c:v>
                </c:pt>
                <c:pt idx="5010">
                  <c:v>233.95</c:v>
                </c:pt>
                <c:pt idx="5011">
                  <c:v>233.95</c:v>
                </c:pt>
                <c:pt idx="5012">
                  <c:v>233.95</c:v>
                </c:pt>
                <c:pt idx="5013">
                  <c:v>233.95</c:v>
                </c:pt>
                <c:pt idx="5014">
                  <c:v>233.95</c:v>
                </c:pt>
                <c:pt idx="5015">
                  <c:v>233.95</c:v>
                </c:pt>
                <c:pt idx="5016">
                  <c:v>233.95</c:v>
                </c:pt>
                <c:pt idx="5017">
                  <c:v>233.95</c:v>
                </c:pt>
                <c:pt idx="5018">
                  <c:v>233.95</c:v>
                </c:pt>
                <c:pt idx="5019">
                  <c:v>233.95</c:v>
                </c:pt>
                <c:pt idx="5020">
                  <c:v>233.95</c:v>
                </c:pt>
                <c:pt idx="5021">
                  <c:v>233.95</c:v>
                </c:pt>
                <c:pt idx="5022">
                  <c:v>233.95</c:v>
                </c:pt>
                <c:pt idx="5023">
                  <c:v>233.95</c:v>
                </c:pt>
                <c:pt idx="5024">
                  <c:v>233.95</c:v>
                </c:pt>
                <c:pt idx="5025">
                  <c:v>233.95</c:v>
                </c:pt>
                <c:pt idx="5026">
                  <c:v>233.95</c:v>
                </c:pt>
                <c:pt idx="5027">
                  <c:v>233.95</c:v>
                </c:pt>
                <c:pt idx="5028">
                  <c:v>233.95</c:v>
                </c:pt>
                <c:pt idx="5029">
                  <c:v>233.95</c:v>
                </c:pt>
                <c:pt idx="5030">
                  <c:v>233.95</c:v>
                </c:pt>
                <c:pt idx="5031">
                  <c:v>233.95</c:v>
                </c:pt>
                <c:pt idx="5032">
                  <c:v>233.95</c:v>
                </c:pt>
                <c:pt idx="5033">
                  <c:v>233.95</c:v>
                </c:pt>
                <c:pt idx="5034">
                  <c:v>233.95</c:v>
                </c:pt>
                <c:pt idx="5035">
                  <c:v>233.95</c:v>
                </c:pt>
                <c:pt idx="5036">
                  <c:v>233.95</c:v>
                </c:pt>
                <c:pt idx="5037">
                  <c:v>233.95</c:v>
                </c:pt>
                <c:pt idx="5038">
                  <c:v>233.95</c:v>
                </c:pt>
                <c:pt idx="5039">
                  <c:v>233.95</c:v>
                </c:pt>
                <c:pt idx="5040">
                  <c:v>233.95</c:v>
                </c:pt>
                <c:pt idx="5041">
                  <c:v>233.95</c:v>
                </c:pt>
                <c:pt idx="5042">
                  <c:v>233.95</c:v>
                </c:pt>
                <c:pt idx="5043">
                  <c:v>233.95</c:v>
                </c:pt>
                <c:pt idx="5044">
                  <c:v>233.95</c:v>
                </c:pt>
                <c:pt idx="5045">
                  <c:v>233.95</c:v>
                </c:pt>
                <c:pt idx="5046">
                  <c:v>233.95</c:v>
                </c:pt>
                <c:pt idx="5047">
                  <c:v>233.95</c:v>
                </c:pt>
                <c:pt idx="5048">
                  <c:v>233.95</c:v>
                </c:pt>
                <c:pt idx="5049">
                  <c:v>233.95</c:v>
                </c:pt>
                <c:pt idx="5050">
                  <c:v>233.95</c:v>
                </c:pt>
                <c:pt idx="5051">
                  <c:v>233.95</c:v>
                </c:pt>
                <c:pt idx="5052">
                  <c:v>233.95</c:v>
                </c:pt>
                <c:pt idx="5053">
                  <c:v>233.95</c:v>
                </c:pt>
                <c:pt idx="5054">
                  <c:v>233.95</c:v>
                </c:pt>
                <c:pt idx="5055">
                  <c:v>233.95</c:v>
                </c:pt>
                <c:pt idx="5056">
                  <c:v>233.95</c:v>
                </c:pt>
                <c:pt idx="5057">
                  <c:v>233.95</c:v>
                </c:pt>
                <c:pt idx="5058">
                  <c:v>233.95</c:v>
                </c:pt>
                <c:pt idx="5059">
                  <c:v>233.95</c:v>
                </c:pt>
                <c:pt idx="5060">
                  <c:v>233.95</c:v>
                </c:pt>
                <c:pt idx="5061">
                  <c:v>233.95</c:v>
                </c:pt>
                <c:pt idx="5062">
                  <c:v>233.95</c:v>
                </c:pt>
                <c:pt idx="5063">
                  <c:v>239.06</c:v>
                </c:pt>
                <c:pt idx="5064">
                  <c:v>239.06</c:v>
                </c:pt>
                <c:pt idx="5065">
                  <c:v>239.06</c:v>
                </c:pt>
                <c:pt idx="5066">
                  <c:v>239.06</c:v>
                </c:pt>
                <c:pt idx="5067">
                  <c:v>239.06</c:v>
                </c:pt>
                <c:pt idx="5068">
                  <c:v>239.06</c:v>
                </c:pt>
                <c:pt idx="5069">
                  <c:v>239.06</c:v>
                </c:pt>
                <c:pt idx="5070">
                  <c:v>239.06</c:v>
                </c:pt>
                <c:pt idx="5071">
                  <c:v>239.06</c:v>
                </c:pt>
                <c:pt idx="5072">
                  <c:v>239.06</c:v>
                </c:pt>
                <c:pt idx="5073">
                  <c:v>239.06</c:v>
                </c:pt>
                <c:pt idx="5074">
                  <c:v>239.06</c:v>
                </c:pt>
                <c:pt idx="5075">
                  <c:v>239.06</c:v>
                </c:pt>
                <c:pt idx="5076">
                  <c:v>239.06</c:v>
                </c:pt>
                <c:pt idx="5077">
                  <c:v>239.06</c:v>
                </c:pt>
                <c:pt idx="5078">
                  <c:v>239.06</c:v>
                </c:pt>
                <c:pt idx="5079">
                  <c:v>239.06</c:v>
                </c:pt>
                <c:pt idx="5080">
                  <c:v>239.06</c:v>
                </c:pt>
                <c:pt idx="5081">
                  <c:v>239.06</c:v>
                </c:pt>
                <c:pt idx="5082">
                  <c:v>239.06</c:v>
                </c:pt>
                <c:pt idx="5083">
                  <c:v>239.06</c:v>
                </c:pt>
                <c:pt idx="5084">
                  <c:v>239.06</c:v>
                </c:pt>
                <c:pt idx="5085">
                  <c:v>239.06</c:v>
                </c:pt>
                <c:pt idx="5086">
                  <c:v>239.06</c:v>
                </c:pt>
                <c:pt idx="5087">
                  <c:v>239.06</c:v>
                </c:pt>
                <c:pt idx="5088">
                  <c:v>239.06</c:v>
                </c:pt>
                <c:pt idx="5089">
                  <c:v>239.06</c:v>
                </c:pt>
                <c:pt idx="5090">
                  <c:v>239.06</c:v>
                </c:pt>
                <c:pt idx="5091">
                  <c:v>239.06</c:v>
                </c:pt>
                <c:pt idx="5092">
                  <c:v>239.06</c:v>
                </c:pt>
                <c:pt idx="5093">
                  <c:v>239.06</c:v>
                </c:pt>
                <c:pt idx="5094">
                  <c:v>239.06</c:v>
                </c:pt>
                <c:pt idx="5095">
                  <c:v>239.06</c:v>
                </c:pt>
                <c:pt idx="5096">
                  <c:v>239.06</c:v>
                </c:pt>
                <c:pt idx="5097">
                  <c:v>239.06</c:v>
                </c:pt>
                <c:pt idx="5098">
                  <c:v>239.06</c:v>
                </c:pt>
                <c:pt idx="5099">
                  <c:v>239.06</c:v>
                </c:pt>
                <c:pt idx="5100">
                  <c:v>239.06</c:v>
                </c:pt>
                <c:pt idx="5101">
                  <c:v>239.06</c:v>
                </c:pt>
                <c:pt idx="5102">
                  <c:v>239.06</c:v>
                </c:pt>
                <c:pt idx="5103">
                  <c:v>239.06</c:v>
                </c:pt>
                <c:pt idx="5104">
                  <c:v>239.06</c:v>
                </c:pt>
                <c:pt idx="5105">
                  <c:v>239.06</c:v>
                </c:pt>
                <c:pt idx="5106">
                  <c:v>239.06</c:v>
                </c:pt>
                <c:pt idx="5107">
                  <c:v>239.06</c:v>
                </c:pt>
                <c:pt idx="5108">
                  <c:v>239.06</c:v>
                </c:pt>
                <c:pt idx="5109">
                  <c:v>239.06</c:v>
                </c:pt>
                <c:pt idx="5110">
                  <c:v>239.06</c:v>
                </c:pt>
                <c:pt idx="5111">
                  <c:v>239.06</c:v>
                </c:pt>
                <c:pt idx="5112">
                  <c:v>239.06</c:v>
                </c:pt>
                <c:pt idx="5113">
                  <c:v>239.06</c:v>
                </c:pt>
                <c:pt idx="5114">
                  <c:v>239.06</c:v>
                </c:pt>
                <c:pt idx="5115">
                  <c:v>239.06</c:v>
                </c:pt>
                <c:pt idx="5116">
                  <c:v>239.06</c:v>
                </c:pt>
                <c:pt idx="5117">
                  <c:v>239.06</c:v>
                </c:pt>
                <c:pt idx="5118">
                  <c:v>239.06</c:v>
                </c:pt>
                <c:pt idx="5119">
                  <c:v>239.06</c:v>
                </c:pt>
                <c:pt idx="5120">
                  <c:v>239.06</c:v>
                </c:pt>
                <c:pt idx="5121">
                  <c:v>239.06</c:v>
                </c:pt>
                <c:pt idx="5122">
                  <c:v>239.06</c:v>
                </c:pt>
                <c:pt idx="5123">
                  <c:v>239.06</c:v>
                </c:pt>
                <c:pt idx="5124">
                  <c:v>239.06</c:v>
                </c:pt>
                <c:pt idx="5125">
                  <c:v>239.06</c:v>
                </c:pt>
                <c:pt idx="5126">
                  <c:v>239.06</c:v>
                </c:pt>
                <c:pt idx="5127">
                  <c:v>239.06</c:v>
                </c:pt>
                <c:pt idx="5128">
                  <c:v>239.06</c:v>
                </c:pt>
                <c:pt idx="5129">
                  <c:v>239.06</c:v>
                </c:pt>
                <c:pt idx="5130">
                  <c:v>239.06</c:v>
                </c:pt>
                <c:pt idx="5131">
                  <c:v>239.06</c:v>
                </c:pt>
                <c:pt idx="5132">
                  <c:v>239.06</c:v>
                </c:pt>
                <c:pt idx="5133">
                  <c:v>239.06</c:v>
                </c:pt>
                <c:pt idx="5134">
                  <c:v>239.06</c:v>
                </c:pt>
                <c:pt idx="5135">
                  <c:v>239.06</c:v>
                </c:pt>
                <c:pt idx="5136">
                  <c:v>239.06</c:v>
                </c:pt>
                <c:pt idx="5137">
                  <c:v>239.06</c:v>
                </c:pt>
                <c:pt idx="5138">
                  <c:v>239.06</c:v>
                </c:pt>
                <c:pt idx="5139">
                  <c:v>239.06</c:v>
                </c:pt>
                <c:pt idx="5140">
                  <c:v>239.06</c:v>
                </c:pt>
                <c:pt idx="5141">
                  <c:v>239.06</c:v>
                </c:pt>
                <c:pt idx="5142">
                  <c:v>239.06</c:v>
                </c:pt>
                <c:pt idx="5143">
                  <c:v>239.06</c:v>
                </c:pt>
                <c:pt idx="5144">
                  <c:v>239.06</c:v>
                </c:pt>
                <c:pt idx="5145">
                  <c:v>239.06</c:v>
                </c:pt>
                <c:pt idx="5146">
                  <c:v>239.06</c:v>
                </c:pt>
                <c:pt idx="5147">
                  <c:v>239.06</c:v>
                </c:pt>
                <c:pt idx="5148">
                  <c:v>239.06</c:v>
                </c:pt>
                <c:pt idx="5149">
                  <c:v>239.06</c:v>
                </c:pt>
                <c:pt idx="5150">
                  <c:v>239.06</c:v>
                </c:pt>
                <c:pt idx="5151">
                  <c:v>239.06</c:v>
                </c:pt>
                <c:pt idx="5152">
                  <c:v>239.06</c:v>
                </c:pt>
                <c:pt idx="5153">
                  <c:v>239.06</c:v>
                </c:pt>
                <c:pt idx="5154">
                  <c:v>239.06</c:v>
                </c:pt>
                <c:pt idx="5155">
                  <c:v>229.25</c:v>
                </c:pt>
                <c:pt idx="5156">
                  <c:v>229.25</c:v>
                </c:pt>
                <c:pt idx="5157">
                  <c:v>229.25</c:v>
                </c:pt>
                <c:pt idx="5158">
                  <c:v>229.25</c:v>
                </c:pt>
                <c:pt idx="5159">
                  <c:v>229.25</c:v>
                </c:pt>
                <c:pt idx="5160">
                  <c:v>229.25</c:v>
                </c:pt>
                <c:pt idx="5161">
                  <c:v>229.25</c:v>
                </c:pt>
                <c:pt idx="5162">
                  <c:v>229.25</c:v>
                </c:pt>
                <c:pt idx="5163">
                  <c:v>229.25</c:v>
                </c:pt>
                <c:pt idx="5164">
                  <c:v>229.25</c:v>
                </c:pt>
                <c:pt idx="5165">
                  <c:v>229.25</c:v>
                </c:pt>
                <c:pt idx="5166">
                  <c:v>229.25</c:v>
                </c:pt>
                <c:pt idx="5167">
                  <c:v>229.25</c:v>
                </c:pt>
                <c:pt idx="5168">
                  <c:v>229.25</c:v>
                </c:pt>
                <c:pt idx="5169">
                  <c:v>229.25</c:v>
                </c:pt>
                <c:pt idx="5170">
                  <c:v>229.25</c:v>
                </c:pt>
                <c:pt idx="5171">
                  <c:v>229.25</c:v>
                </c:pt>
                <c:pt idx="5172">
                  <c:v>229.25</c:v>
                </c:pt>
                <c:pt idx="5173">
                  <c:v>229.25</c:v>
                </c:pt>
                <c:pt idx="5174">
                  <c:v>229.25</c:v>
                </c:pt>
                <c:pt idx="5175">
                  <c:v>229.25</c:v>
                </c:pt>
                <c:pt idx="5176">
                  <c:v>229.25</c:v>
                </c:pt>
                <c:pt idx="5177">
                  <c:v>229.25</c:v>
                </c:pt>
                <c:pt idx="5178">
                  <c:v>229.25</c:v>
                </c:pt>
                <c:pt idx="5179">
                  <c:v>229.25</c:v>
                </c:pt>
                <c:pt idx="5180">
                  <c:v>229.25</c:v>
                </c:pt>
                <c:pt idx="5181">
                  <c:v>229.25</c:v>
                </c:pt>
                <c:pt idx="5182">
                  <c:v>229.25</c:v>
                </c:pt>
                <c:pt idx="5183">
                  <c:v>229.25</c:v>
                </c:pt>
                <c:pt idx="5184">
                  <c:v>229.25</c:v>
                </c:pt>
                <c:pt idx="5185">
                  <c:v>229.25</c:v>
                </c:pt>
                <c:pt idx="5186">
                  <c:v>229.25</c:v>
                </c:pt>
                <c:pt idx="5187">
                  <c:v>229.25</c:v>
                </c:pt>
                <c:pt idx="5188">
                  <c:v>229.25</c:v>
                </c:pt>
                <c:pt idx="5189">
                  <c:v>229.25</c:v>
                </c:pt>
                <c:pt idx="5190">
                  <c:v>229.25</c:v>
                </c:pt>
                <c:pt idx="5191">
                  <c:v>229.25</c:v>
                </c:pt>
                <c:pt idx="5192">
                  <c:v>229.25</c:v>
                </c:pt>
                <c:pt idx="5193">
                  <c:v>229.25</c:v>
                </c:pt>
                <c:pt idx="5194">
                  <c:v>229.25</c:v>
                </c:pt>
                <c:pt idx="5195">
                  <c:v>229.25</c:v>
                </c:pt>
                <c:pt idx="5196">
                  <c:v>229.25</c:v>
                </c:pt>
                <c:pt idx="5197">
                  <c:v>229.25</c:v>
                </c:pt>
                <c:pt idx="5198">
                  <c:v>229.25</c:v>
                </c:pt>
                <c:pt idx="5199">
                  <c:v>229.25</c:v>
                </c:pt>
                <c:pt idx="5200">
                  <c:v>229.25</c:v>
                </c:pt>
                <c:pt idx="5201">
                  <c:v>229.25</c:v>
                </c:pt>
                <c:pt idx="5202">
                  <c:v>229.25</c:v>
                </c:pt>
                <c:pt idx="5203">
                  <c:v>229.25</c:v>
                </c:pt>
                <c:pt idx="5204">
                  <c:v>229.25</c:v>
                </c:pt>
                <c:pt idx="5205">
                  <c:v>229.25</c:v>
                </c:pt>
                <c:pt idx="5206">
                  <c:v>229.25</c:v>
                </c:pt>
                <c:pt idx="5207">
                  <c:v>229.25</c:v>
                </c:pt>
                <c:pt idx="5208">
                  <c:v>229.25</c:v>
                </c:pt>
                <c:pt idx="5209">
                  <c:v>229.25</c:v>
                </c:pt>
                <c:pt idx="5210">
                  <c:v>229.25</c:v>
                </c:pt>
                <c:pt idx="5211">
                  <c:v>229.25</c:v>
                </c:pt>
                <c:pt idx="5212">
                  <c:v>229.25</c:v>
                </c:pt>
                <c:pt idx="5213">
                  <c:v>229.25</c:v>
                </c:pt>
                <c:pt idx="5214">
                  <c:v>229.25</c:v>
                </c:pt>
                <c:pt idx="5215">
                  <c:v>229.25</c:v>
                </c:pt>
                <c:pt idx="5216">
                  <c:v>229.25</c:v>
                </c:pt>
                <c:pt idx="5217">
                  <c:v>229.25</c:v>
                </c:pt>
                <c:pt idx="5218">
                  <c:v>229.25</c:v>
                </c:pt>
                <c:pt idx="5219">
                  <c:v>229.25</c:v>
                </c:pt>
                <c:pt idx="5220">
                  <c:v>229.25</c:v>
                </c:pt>
                <c:pt idx="5221">
                  <c:v>229.25</c:v>
                </c:pt>
                <c:pt idx="5222">
                  <c:v>229.25</c:v>
                </c:pt>
                <c:pt idx="5223">
                  <c:v>229.25</c:v>
                </c:pt>
                <c:pt idx="5224">
                  <c:v>229.25</c:v>
                </c:pt>
                <c:pt idx="5225">
                  <c:v>229.25</c:v>
                </c:pt>
                <c:pt idx="5226">
                  <c:v>229.25</c:v>
                </c:pt>
                <c:pt idx="5227">
                  <c:v>229.25</c:v>
                </c:pt>
                <c:pt idx="5228">
                  <c:v>229.25</c:v>
                </c:pt>
                <c:pt idx="5229">
                  <c:v>229.25</c:v>
                </c:pt>
                <c:pt idx="5230">
                  <c:v>229.25</c:v>
                </c:pt>
                <c:pt idx="5231">
                  <c:v>229.25</c:v>
                </c:pt>
                <c:pt idx="5232">
                  <c:v>229.25</c:v>
                </c:pt>
                <c:pt idx="5233">
                  <c:v>229.25</c:v>
                </c:pt>
                <c:pt idx="5234">
                  <c:v>229.25</c:v>
                </c:pt>
                <c:pt idx="5235">
                  <c:v>229.25</c:v>
                </c:pt>
                <c:pt idx="5236">
                  <c:v>229.25</c:v>
                </c:pt>
                <c:pt idx="5237">
                  <c:v>229.25</c:v>
                </c:pt>
                <c:pt idx="5238">
                  <c:v>229.25</c:v>
                </c:pt>
                <c:pt idx="5239">
                  <c:v>229.25</c:v>
                </c:pt>
                <c:pt idx="5240">
                  <c:v>229.25</c:v>
                </c:pt>
                <c:pt idx="5241">
                  <c:v>229.25</c:v>
                </c:pt>
                <c:pt idx="5242">
                  <c:v>229.25</c:v>
                </c:pt>
                <c:pt idx="5243">
                  <c:v>229.25</c:v>
                </c:pt>
                <c:pt idx="5244">
                  <c:v>229.25</c:v>
                </c:pt>
                <c:pt idx="5245">
                  <c:v>229.25</c:v>
                </c:pt>
                <c:pt idx="5246">
                  <c:v>217.59</c:v>
                </c:pt>
                <c:pt idx="5247">
                  <c:v>217.59</c:v>
                </c:pt>
                <c:pt idx="5248">
                  <c:v>217.59</c:v>
                </c:pt>
                <c:pt idx="5249">
                  <c:v>217.59</c:v>
                </c:pt>
                <c:pt idx="5250">
                  <c:v>217.59</c:v>
                </c:pt>
                <c:pt idx="5251">
                  <c:v>217.59</c:v>
                </c:pt>
                <c:pt idx="5252">
                  <c:v>217.59</c:v>
                </c:pt>
                <c:pt idx="5253">
                  <c:v>217.59</c:v>
                </c:pt>
                <c:pt idx="5254">
                  <c:v>217.59</c:v>
                </c:pt>
                <c:pt idx="5255">
                  <c:v>217.59</c:v>
                </c:pt>
                <c:pt idx="5256">
                  <c:v>217.59</c:v>
                </c:pt>
                <c:pt idx="5257">
                  <c:v>217.59</c:v>
                </c:pt>
                <c:pt idx="5258">
                  <c:v>217.59</c:v>
                </c:pt>
                <c:pt idx="5259">
                  <c:v>217.59</c:v>
                </c:pt>
                <c:pt idx="5260">
                  <c:v>217.59</c:v>
                </c:pt>
                <c:pt idx="5261">
                  <c:v>217.59</c:v>
                </c:pt>
                <c:pt idx="5262">
                  <c:v>217.59</c:v>
                </c:pt>
                <c:pt idx="5263">
                  <c:v>217.59</c:v>
                </c:pt>
                <c:pt idx="5264">
                  <c:v>217.59</c:v>
                </c:pt>
                <c:pt idx="5265">
                  <c:v>217.59</c:v>
                </c:pt>
                <c:pt idx="5266">
                  <c:v>217.59</c:v>
                </c:pt>
                <c:pt idx="5267">
                  <c:v>217.59</c:v>
                </c:pt>
                <c:pt idx="5268">
                  <c:v>217.59</c:v>
                </c:pt>
                <c:pt idx="5269">
                  <c:v>217.59</c:v>
                </c:pt>
                <c:pt idx="5270">
                  <c:v>217.59</c:v>
                </c:pt>
                <c:pt idx="5271">
                  <c:v>217.59</c:v>
                </c:pt>
                <c:pt idx="5272">
                  <c:v>217.59</c:v>
                </c:pt>
                <c:pt idx="5273">
                  <c:v>217.59</c:v>
                </c:pt>
                <c:pt idx="5274">
                  <c:v>217.59</c:v>
                </c:pt>
                <c:pt idx="5275">
                  <c:v>217.59</c:v>
                </c:pt>
                <c:pt idx="5276">
                  <c:v>217.59</c:v>
                </c:pt>
                <c:pt idx="5277">
                  <c:v>217.59</c:v>
                </c:pt>
                <c:pt idx="5278">
                  <c:v>217.59</c:v>
                </c:pt>
                <c:pt idx="5279">
                  <c:v>217.59</c:v>
                </c:pt>
                <c:pt idx="5280">
                  <c:v>217.59</c:v>
                </c:pt>
                <c:pt idx="5281">
                  <c:v>217.59</c:v>
                </c:pt>
                <c:pt idx="5282">
                  <c:v>217.59</c:v>
                </c:pt>
                <c:pt idx="5283">
                  <c:v>217.59</c:v>
                </c:pt>
                <c:pt idx="5284">
                  <c:v>217.59</c:v>
                </c:pt>
                <c:pt idx="5285">
                  <c:v>217.59</c:v>
                </c:pt>
                <c:pt idx="5286">
                  <c:v>217.59</c:v>
                </c:pt>
                <c:pt idx="5287">
                  <c:v>217.59</c:v>
                </c:pt>
                <c:pt idx="5288">
                  <c:v>217.59</c:v>
                </c:pt>
                <c:pt idx="5289">
                  <c:v>217.59</c:v>
                </c:pt>
                <c:pt idx="5290">
                  <c:v>217.59</c:v>
                </c:pt>
                <c:pt idx="5291">
                  <c:v>217.59</c:v>
                </c:pt>
                <c:pt idx="5292">
                  <c:v>217.59</c:v>
                </c:pt>
                <c:pt idx="5293">
                  <c:v>217.59</c:v>
                </c:pt>
                <c:pt idx="5294">
                  <c:v>217.59</c:v>
                </c:pt>
                <c:pt idx="5295">
                  <c:v>217.59</c:v>
                </c:pt>
                <c:pt idx="5296">
                  <c:v>217.59</c:v>
                </c:pt>
                <c:pt idx="5297">
                  <c:v>217.59</c:v>
                </c:pt>
                <c:pt idx="5298">
                  <c:v>217.59</c:v>
                </c:pt>
                <c:pt idx="5299">
                  <c:v>217.59</c:v>
                </c:pt>
                <c:pt idx="5300">
                  <c:v>217.59</c:v>
                </c:pt>
                <c:pt idx="5301">
                  <c:v>217.59</c:v>
                </c:pt>
                <c:pt idx="5302">
                  <c:v>217.59</c:v>
                </c:pt>
                <c:pt idx="5303">
                  <c:v>217.59</c:v>
                </c:pt>
                <c:pt idx="5304">
                  <c:v>217.59</c:v>
                </c:pt>
                <c:pt idx="5305">
                  <c:v>217.59</c:v>
                </c:pt>
                <c:pt idx="5306">
                  <c:v>217.59</c:v>
                </c:pt>
                <c:pt idx="5307">
                  <c:v>217.59</c:v>
                </c:pt>
                <c:pt idx="5308">
                  <c:v>217.59</c:v>
                </c:pt>
                <c:pt idx="5309">
                  <c:v>217.59</c:v>
                </c:pt>
                <c:pt idx="5310">
                  <c:v>217.59</c:v>
                </c:pt>
                <c:pt idx="5311">
                  <c:v>217.59</c:v>
                </c:pt>
                <c:pt idx="5312">
                  <c:v>217.59</c:v>
                </c:pt>
                <c:pt idx="5313">
                  <c:v>217.59</c:v>
                </c:pt>
                <c:pt idx="5314">
                  <c:v>217.59</c:v>
                </c:pt>
                <c:pt idx="5315">
                  <c:v>217.59</c:v>
                </c:pt>
                <c:pt idx="5316">
                  <c:v>217.59</c:v>
                </c:pt>
                <c:pt idx="5317">
                  <c:v>217.59</c:v>
                </c:pt>
                <c:pt idx="5318">
                  <c:v>217.59</c:v>
                </c:pt>
                <c:pt idx="5319">
                  <c:v>217.59</c:v>
                </c:pt>
                <c:pt idx="5320">
                  <c:v>217.59</c:v>
                </c:pt>
                <c:pt idx="5321">
                  <c:v>217.59</c:v>
                </c:pt>
                <c:pt idx="5322">
                  <c:v>217.59</c:v>
                </c:pt>
                <c:pt idx="5323">
                  <c:v>217.59</c:v>
                </c:pt>
                <c:pt idx="5324">
                  <c:v>217.59</c:v>
                </c:pt>
                <c:pt idx="5325">
                  <c:v>217.59</c:v>
                </c:pt>
                <c:pt idx="5326">
                  <c:v>217.59</c:v>
                </c:pt>
                <c:pt idx="5327">
                  <c:v>217.59</c:v>
                </c:pt>
                <c:pt idx="5328">
                  <c:v>217.59</c:v>
                </c:pt>
                <c:pt idx="5329">
                  <c:v>217.59</c:v>
                </c:pt>
                <c:pt idx="5330">
                  <c:v>217.59</c:v>
                </c:pt>
                <c:pt idx="5331">
                  <c:v>217.59</c:v>
                </c:pt>
                <c:pt idx="5332">
                  <c:v>217.59</c:v>
                </c:pt>
                <c:pt idx="5333">
                  <c:v>217.59</c:v>
                </c:pt>
                <c:pt idx="5334">
                  <c:v>217.59</c:v>
                </c:pt>
                <c:pt idx="5335">
                  <c:v>217.59</c:v>
                </c:pt>
                <c:pt idx="5336">
                  <c:v>202.03</c:v>
                </c:pt>
                <c:pt idx="5337">
                  <c:v>202.03</c:v>
                </c:pt>
                <c:pt idx="5338">
                  <c:v>202.03</c:v>
                </c:pt>
                <c:pt idx="5339">
                  <c:v>202.03</c:v>
                </c:pt>
                <c:pt idx="5340">
                  <c:v>202.03</c:v>
                </c:pt>
                <c:pt idx="5341">
                  <c:v>202.03</c:v>
                </c:pt>
                <c:pt idx="5342">
                  <c:v>202.03</c:v>
                </c:pt>
                <c:pt idx="5343">
                  <c:v>202.03</c:v>
                </c:pt>
                <c:pt idx="5344">
                  <c:v>202.03</c:v>
                </c:pt>
                <c:pt idx="5345">
                  <c:v>202.03</c:v>
                </c:pt>
                <c:pt idx="5346">
                  <c:v>202.03</c:v>
                </c:pt>
                <c:pt idx="5347">
                  <c:v>202.03</c:v>
                </c:pt>
                <c:pt idx="5348">
                  <c:v>202.03</c:v>
                </c:pt>
                <c:pt idx="5349">
                  <c:v>202.03</c:v>
                </c:pt>
                <c:pt idx="5350">
                  <c:v>202.03</c:v>
                </c:pt>
                <c:pt idx="5351">
                  <c:v>202.03</c:v>
                </c:pt>
                <c:pt idx="5352">
                  <c:v>202.03</c:v>
                </c:pt>
                <c:pt idx="5353">
                  <c:v>202.03</c:v>
                </c:pt>
                <c:pt idx="5354">
                  <c:v>202.03</c:v>
                </c:pt>
                <c:pt idx="5355">
                  <c:v>202.03</c:v>
                </c:pt>
                <c:pt idx="5356">
                  <c:v>202.03</c:v>
                </c:pt>
                <c:pt idx="5357">
                  <c:v>202.03</c:v>
                </c:pt>
                <c:pt idx="5358">
                  <c:v>202.03</c:v>
                </c:pt>
                <c:pt idx="5359">
                  <c:v>202.03</c:v>
                </c:pt>
                <c:pt idx="5360">
                  <c:v>202.03</c:v>
                </c:pt>
                <c:pt idx="5361">
                  <c:v>202.03</c:v>
                </c:pt>
                <c:pt idx="5362">
                  <c:v>202.03</c:v>
                </c:pt>
                <c:pt idx="5363">
                  <c:v>202.03</c:v>
                </c:pt>
                <c:pt idx="5364">
                  <c:v>202.03</c:v>
                </c:pt>
                <c:pt idx="5365">
                  <c:v>202.03</c:v>
                </c:pt>
                <c:pt idx="5366">
                  <c:v>202.03</c:v>
                </c:pt>
                <c:pt idx="5367">
                  <c:v>202.03</c:v>
                </c:pt>
                <c:pt idx="5368">
                  <c:v>202.03</c:v>
                </c:pt>
                <c:pt idx="5369">
                  <c:v>202.03</c:v>
                </c:pt>
                <c:pt idx="5370">
                  <c:v>202.03</c:v>
                </c:pt>
                <c:pt idx="5371">
                  <c:v>202.03</c:v>
                </c:pt>
                <c:pt idx="5372">
                  <c:v>202.03</c:v>
                </c:pt>
                <c:pt idx="5373">
                  <c:v>202.03</c:v>
                </c:pt>
                <c:pt idx="5374">
                  <c:v>202.03</c:v>
                </c:pt>
                <c:pt idx="5375">
                  <c:v>202.03</c:v>
                </c:pt>
                <c:pt idx="5376">
                  <c:v>202.03</c:v>
                </c:pt>
                <c:pt idx="5377">
                  <c:v>202.03</c:v>
                </c:pt>
                <c:pt idx="5378">
                  <c:v>202.03</c:v>
                </c:pt>
                <c:pt idx="5379">
                  <c:v>202.03</c:v>
                </c:pt>
                <c:pt idx="5380">
                  <c:v>202.03</c:v>
                </c:pt>
                <c:pt idx="5381">
                  <c:v>202.03</c:v>
                </c:pt>
                <c:pt idx="5382">
                  <c:v>202.03</c:v>
                </c:pt>
                <c:pt idx="5383">
                  <c:v>202.03</c:v>
                </c:pt>
                <c:pt idx="5384">
                  <c:v>202.03</c:v>
                </c:pt>
                <c:pt idx="5385">
                  <c:v>202.03</c:v>
                </c:pt>
                <c:pt idx="5386">
                  <c:v>202.03</c:v>
                </c:pt>
                <c:pt idx="5387">
                  <c:v>202.03</c:v>
                </c:pt>
                <c:pt idx="5388">
                  <c:v>202.03</c:v>
                </c:pt>
                <c:pt idx="5389">
                  <c:v>202.03</c:v>
                </c:pt>
                <c:pt idx="5390">
                  <c:v>202.03</c:v>
                </c:pt>
                <c:pt idx="5391">
                  <c:v>202.03</c:v>
                </c:pt>
                <c:pt idx="5392">
                  <c:v>202.03</c:v>
                </c:pt>
                <c:pt idx="5393">
                  <c:v>202.03</c:v>
                </c:pt>
                <c:pt idx="5394">
                  <c:v>202.03</c:v>
                </c:pt>
                <c:pt idx="5395">
                  <c:v>202.03</c:v>
                </c:pt>
                <c:pt idx="5396">
                  <c:v>202.03</c:v>
                </c:pt>
                <c:pt idx="5397">
                  <c:v>202.03</c:v>
                </c:pt>
                <c:pt idx="5398">
                  <c:v>202.03</c:v>
                </c:pt>
                <c:pt idx="5399">
                  <c:v>202.03</c:v>
                </c:pt>
                <c:pt idx="5400">
                  <c:v>202.03</c:v>
                </c:pt>
                <c:pt idx="5401">
                  <c:v>202.03</c:v>
                </c:pt>
                <c:pt idx="5402">
                  <c:v>202.03</c:v>
                </c:pt>
                <c:pt idx="5403">
                  <c:v>202.03</c:v>
                </c:pt>
                <c:pt idx="5404">
                  <c:v>202.03</c:v>
                </c:pt>
                <c:pt idx="5405">
                  <c:v>202.03</c:v>
                </c:pt>
                <c:pt idx="5406">
                  <c:v>202.03</c:v>
                </c:pt>
                <c:pt idx="5407">
                  <c:v>202.03</c:v>
                </c:pt>
                <c:pt idx="5408">
                  <c:v>202.03</c:v>
                </c:pt>
                <c:pt idx="5409">
                  <c:v>202.03</c:v>
                </c:pt>
                <c:pt idx="5410">
                  <c:v>202.03</c:v>
                </c:pt>
                <c:pt idx="5411">
                  <c:v>202.03</c:v>
                </c:pt>
                <c:pt idx="5412">
                  <c:v>202.03</c:v>
                </c:pt>
                <c:pt idx="5413">
                  <c:v>202.03</c:v>
                </c:pt>
                <c:pt idx="5414">
                  <c:v>202.03</c:v>
                </c:pt>
                <c:pt idx="5415">
                  <c:v>202.03</c:v>
                </c:pt>
                <c:pt idx="5416">
                  <c:v>202.03</c:v>
                </c:pt>
                <c:pt idx="5417">
                  <c:v>202.03</c:v>
                </c:pt>
                <c:pt idx="5418">
                  <c:v>202.03</c:v>
                </c:pt>
                <c:pt idx="5419">
                  <c:v>202.03</c:v>
                </c:pt>
                <c:pt idx="5420">
                  <c:v>202.03</c:v>
                </c:pt>
                <c:pt idx="5421">
                  <c:v>202.03</c:v>
                </c:pt>
                <c:pt idx="5422">
                  <c:v>202.03</c:v>
                </c:pt>
                <c:pt idx="5423">
                  <c:v>202.03</c:v>
                </c:pt>
                <c:pt idx="5424">
                  <c:v>202.03</c:v>
                </c:pt>
                <c:pt idx="5425">
                  <c:v>202.03</c:v>
                </c:pt>
                <c:pt idx="5426">
                  <c:v>202.03</c:v>
                </c:pt>
                <c:pt idx="5427">
                  <c:v>202.03</c:v>
                </c:pt>
                <c:pt idx="5428">
                  <c:v>193.01</c:v>
                </c:pt>
                <c:pt idx="5429">
                  <c:v>193.01</c:v>
                </c:pt>
                <c:pt idx="5430">
                  <c:v>193.01</c:v>
                </c:pt>
                <c:pt idx="5431">
                  <c:v>193.01</c:v>
                </c:pt>
                <c:pt idx="5432">
                  <c:v>193.01</c:v>
                </c:pt>
                <c:pt idx="5433">
                  <c:v>193.01</c:v>
                </c:pt>
                <c:pt idx="5434">
                  <c:v>193.01</c:v>
                </c:pt>
                <c:pt idx="5435">
                  <c:v>193.01</c:v>
                </c:pt>
                <c:pt idx="5436">
                  <c:v>193.01</c:v>
                </c:pt>
                <c:pt idx="5437">
                  <c:v>193.01</c:v>
                </c:pt>
                <c:pt idx="5438">
                  <c:v>193.01</c:v>
                </c:pt>
                <c:pt idx="5439">
                  <c:v>193.01</c:v>
                </c:pt>
                <c:pt idx="5440">
                  <c:v>193.01</c:v>
                </c:pt>
                <c:pt idx="5441">
                  <c:v>193.01</c:v>
                </c:pt>
                <c:pt idx="5442">
                  <c:v>193.01</c:v>
                </c:pt>
                <c:pt idx="5443">
                  <c:v>193.01</c:v>
                </c:pt>
                <c:pt idx="5444">
                  <c:v>193.01</c:v>
                </c:pt>
                <c:pt idx="5445">
                  <c:v>193.01</c:v>
                </c:pt>
                <c:pt idx="5446">
                  <c:v>193.01</c:v>
                </c:pt>
                <c:pt idx="5447">
                  <c:v>193.01</c:v>
                </c:pt>
                <c:pt idx="5448">
                  <c:v>193.01</c:v>
                </c:pt>
                <c:pt idx="5449">
                  <c:v>193.01</c:v>
                </c:pt>
                <c:pt idx="5450">
                  <c:v>193.01</c:v>
                </c:pt>
                <c:pt idx="5451">
                  <c:v>193.01</c:v>
                </c:pt>
                <c:pt idx="5452">
                  <c:v>193.01</c:v>
                </c:pt>
                <c:pt idx="5453">
                  <c:v>193.01</c:v>
                </c:pt>
                <c:pt idx="5454">
                  <c:v>193.01</c:v>
                </c:pt>
                <c:pt idx="5455">
                  <c:v>193.01</c:v>
                </c:pt>
                <c:pt idx="5456">
                  <c:v>193.01</c:v>
                </c:pt>
                <c:pt idx="5457">
                  <c:v>193.01</c:v>
                </c:pt>
                <c:pt idx="5458">
                  <c:v>193.01</c:v>
                </c:pt>
                <c:pt idx="5459">
                  <c:v>193.01</c:v>
                </c:pt>
                <c:pt idx="5460">
                  <c:v>193.01</c:v>
                </c:pt>
                <c:pt idx="5461">
                  <c:v>193.01</c:v>
                </c:pt>
                <c:pt idx="5462">
                  <c:v>193.01</c:v>
                </c:pt>
                <c:pt idx="5463">
                  <c:v>193.01</c:v>
                </c:pt>
                <c:pt idx="5464">
                  <c:v>193.01</c:v>
                </c:pt>
                <c:pt idx="5465">
                  <c:v>193.01</c:v>
                </c:pt>
                <c:pt idx="5466">
                  <c:v>193.01</c:v>
                </c:pt>
                <c:pt idx="5467">
                  <c:v>193.01</c:v>
                </c:pt>
                <c:pt idx="5468">
                  <c:v>193.01</c:v>
                </c:pt>
                <c:pt idx="5469">
                  <c:v>193.01</c:v>
                </c:pt>
                <c:pt idx="5470">
                  <c:v>193.01</c:v>
                </c:pt>
                <c:pt idx="5471">
                  <c:v>193.01</c:v>
                </c:pt>
                <c:pt idx="5472">
                  <c:v>193.01</c:v>
                </c:pt>
                <c:pt idx="5473">
                  <c:v>193.01</c:v>
                </c:pt>
                <c:pt idx="5474">
                  <c:v>193.01</c:v>
                </c:pt>
                <c:pt idx="5475">
                  <c:v>193.01</c:v>
                </c:pt>
                <c:pt idx="5476">
                  <c:v>193.01</c:v>
                </c:pt>
                <c:pt idx="5477">
                  <c:v>193.01</c:v>
                </c:pt>
                <c:pt idx="5478">
                  <c:v>193.01</c:v>
                </c:pt>
                <c:pt idx="5479">
                  <c:v>193.01</c:v>
                </c:pt>
                <c:pt idx="5480">
                  <c:v>193.01</c:v>
                </c:pt>
                <c:pt idx="5481">
                  <c:v>193.01</c:v>
                </c:pt>
                <c:pt idx="5482">
                  <c:v>193.01</c:v>
                </c:pt>
                <c:pt idx="5483">
                  <c:v>193.01</c:v>
                </c:pt>
                <c:pt idx="5484">
                  <c:v>193.01</c:v>
                </c:pt>
                <c:pt idx="5485">
                  <c:v>193.01</c:v>
                </c:pt>
                <c:pt idx="5486">
                  <c:v>193.01</c:v>
                </c:pt>
                <c:pt idx="5487">
                  <c:v>193.01</c:v>
                </c:pt>
                <c:pt idx="5488">
                  <c:v>193.01</c:v>
                </c:pt>
                <c:pt idx="5489">
                  <c:v>193.01</c:v>
                </c:pt>
                <c:pt idx="5490">
                  <c:v>193.01</c:v>
                </c:pt>
                <c:pt idx="5491">
                  <c:v>193.01</c:v>
                </c:pt>
                <c:pt idx="5492">
                  <c:v>193.01</c:v>
                </c:pt>
                <c:pt idx="5493">
                  <c:v>193.01</c:v>
                </c:pt>
                <c:pt idx="5494">
                  <c:v>193.01</c:v>
                </c:pt>
                <c:pt idx="5495">
                  <c:v>193.01</c:v>
                </c:pt>
                <c:pt idx="5496">
                  <c:v>193.01</c:v>
                </c:pt>
                <c:pt idx="5497">
                  <c:v>193.01</c:v>
                </c:pt>
                <c:pt idx="5498">
                  <c:v>193.01</c:v>
                </c:pt>
                <c:pt idx="5499">
                  <c:v>193.01</c:v>
                </c:pt>
                <c:pt idx="5500">
                  <c:v>193.01</c:v>
                </c:pt>
                <c:pt idx="5501">
                  <c:v>193.01</c:v>
                </c:pt>
                <c:pt idx="5502">
                  <c:v>193.01</c:v>
                </c:pt>
                <c:pt idx="5503">
                  <c:v>193.01</c:v>
                </c:pt>
                <c:pt idx="5504">
                  <c:v>193.01</c:v>
                </c:pt>
                <c:pt idx="5505">
                  <c:v>193.01</c:v>
                </c:pt>
                <c:pt idx="5506">
                  <c:v>193.01</c:v>
                </c:pt>
                <c:pt idx="5507">
                  <c:v>193.01</c:v>
                </c:pt>
                <c:pt idx="5508">
                  <c:v>193.01</c:v>
                </c:pt>
                <c:pt idx="5509">
                  <c:v>193.01</c:v>
                </c:pt>
                <c:pt idx="5510">
                  <c:v>193.01</c:v>
                </c:pt>
                <c:pt idx="5511">
                  <c:v>193.01</c:v>
                </c:pt>
                <c:pt idx="5512">
                  <c:v>193.01</c:v>
                </c:pt>
                <c:pt idx="5513">
                  <c:v>193.01</c:v>
                </c:pt>
                <c:pt idx="5514">
                  <c:v>193.01</c:v>
                </c:pt>
                <c:pt idx="5515">
                  <c:v>193.01</c:v>
                </c:pt>
                <c:pt idx="5516">
                  <c:v>193.01</c:v>
                </c:pt>
                <c:pt idx="5517">
                  <c:v>193.01</c:v>
                </c:pt>
                <c:pt idx="5518">
                  <c:v>193.01</c:v>
                </c:pt>
                <c:pt idx="5519">
                  <c:v>193.01</c:v>
                </c:pt>
                <c:pt idx="5520">
                  <c:v>188.66</c:v>
                </c:pt>
                <c:pt idx="5521">
                  <c:v>188.66</c:v>
                </c:pt>
                <c:pt idx="5522">
                  <c:v>188.66</c:v>
                </c:pt>
                <c:pt idx="5523">
                  <c:v>188.66</c:v>
                </c:pt>
                <c:pt idx="5524">
                  <c:v>188.66</c:v>
                </c:pt>
                <c:pt idx="5525">
                  <c:v>188.66</c:v>
                </c:pt>
                <c:pt idx="5526">
                  <c:v>188.66</c:v>
                </c:pt>
                <c:pt idx="5527">
                  <c:v>188.66</c:v>
                </c:pt>
                <c:pt idx="5528">
                  <c:v>188.66</c:v>
                </c:pt>
                <c:pt idx="5529">
                  <c:v>188.66</c:v>
                </c:pt>
                <c:pt idx="5530">
                  <c:v>188.66</c:v>
                </c:pt>
                <c:pt idx="5531">
                  <c:v>188.66</c:v>
                </c:pt>
                <c:pt idx="5532">
                  <c:v>188.66</c:v>
                </c:pt>
                <c:pt idx="5533">
                  <c:v>188.66</c:v>
                </c:pt>
                <c:pt idx="5534">
                  <c:v>188.66</c:v>
                </c:pt>
                <c:pt idx="5535">
                  <c:v>188.66</c:v>
                </c:pt>
                <c:pt idx="5536">
                  <c:v>188.66</c:v>
                </c:pt>
                <c:pt idx="5537">
                  <c:v>188.66</c:v>
                </c:pt>
                <c:pt idx="5538">
                  <c:v>188.66</c:v>
                </c:pt>
                <c:pt idx="5539">
                  <c:v>188.66</c:v>
                </c:pt>
                <c:pt idx="5540">
                  <c:v>188.66</c:v>
                </c:pt>
                <c:pt idx="5541">
                  <c:v>188.66</c:v>
                </c:pt>
                <c:pt idx="5542">
                  <c:v>188.66</c:v>
                </c:pt>
                <c:pt idx="5543">
                  <c:v>188.66</c:v>
                </c:pt>
                <c:pt idx="5544">
                  <c:v>188.66</c:v>
                </c:pt>
                <c:pt idx="5545">
                  <c:v>188.66</c:v>
                </c:pt>
                <c:pt idx="5546">
                  <c:v>188.66</c:v>
                </c:pt>
                <c:pt idx="5547">
                  <c:v>188.66</c:v>
                </c:pt>
                <c:pt idx="5548">
                  <c:v>188.66</c:v>
                </c:pt>
                <c:pt idx="5549">
                  <c:v>188.66</c:v>
                </c:pt>
                <c:pt idx="5550">
                  <c:v>188.66</c:v>
                </c:pt>
                <c:pt idx="5551">
                  <c:v>188.66</c:v>
                </c:pt>
                <c:pt idx="5552">
                  <c:v>188.66</c:v>
                </c:pt>
                <c:pt idx="5553">
                  <c:v>188.66</c:v>
                </c:pt>
                <c:pt idx="5554">
                  <c:v>188.66</c:v>
                </c:pt>
                <c:pt idx="5555">
                  <c:v>188.66</c:v>
                </c:pt>
                <c:pt idx="5556">
                  <c:v>188.66</c:v>
                </c:pt>
                <c:pt idx="5557">
                  <c:v>188.66</c:v>
                </c:pt>
                <c:pt idx="5558">
                  <c:v>188.66</c:v>
                </c:pt>
                <c:pt idx="5559">
                  <c:v>188.66</c:v>
                </c:pt>
                <c:pt idx="5560">
                  <c:v>188.66</c:v>
                </c:pt>
                <c:pt idx="5561">
                  <c:v>188.66</c:v>
                </c:pt>
                <c:pt idx="5562">
                  <c:v>188.66</c:v>
                </c:pt>
                <c:pt idx="5563">
                  <c:v>188.66</c:v>
                </c:pt>
                <c:pt idx="5564">
                  <c:v>188.66</c:v>
                </c:pt>
                <c:pt idx="5565">
                  <c:v>188.66</c:v>
                </c:pt>
                <c:pt idx="5566">
                  <c:v>188.66</c:v>
                </c:pt>
                <c:pt idx="5567">
                  <c:v>188.66</c:v>
                </c:pt>
                <c:pt idx="5568">
                  <c:v>188.66</c:v>
                </c:pt>
                <c:pt idx="5569">
                  <c:v>188.66</c:v>
                </c:pt>
                <c:pt idx="5570">
                  <c:v>188.66</c:v>
                </c:pt>
                <c:pt idx="5571">
                  <c:v>188.66</c:v>
                </c:pt>
                <c:pt idx="5572">
                  <c:v>188.66</c:v>
                </c:pt>
                <c:pt idx="5573">
                  <c:v>188.66</c:v>
                </c:pt>
                <c:pt idx="5574">
                  <c:v>188.66</c:v>
                </c:pt>
                <c:pt idx="5575">
                  <c:v>188.66</c:v>
                </c:pt>
                <c:pt idx="5576">
                  <c:v>188.66</c:v>
                </c:pt>
                <c:pt idx="5577">
                  <c:v>188.66</c:v>
                </c:pt>
                <c:pt idx="5578">
                  <c:v>188.66</c:v>
                </c:pt>
                <c:pt idx="5579">
                  <c:v>188.66</c:v>
                </c:pt>
                <c:pt idx="5580">
                  <c:v>188.66</c:v>
                </c:pt>
                <c:pt idx="5581">
                  <c:v>188.66</c:v>
                </c:pt>
                <c:pt idx="5582">
                  <c:v>188.66</c:v>
                </c:pt>
                <c:pt idx="5583">
                  <c:v>188.66</c:v>
                </c:pt>
                <c:pt idx="5584">
                  <c:v>188.66</c:v>
                </c:pt>
                <c:pt idx="5585">
                  <c:v>188.66</c:v>
                </c:pt>
                <c:pt idx="5586">
                  <c:v>188.66</c:v>
                </c:pt>
                <c:pt idx="5587">
                  <c:v>188.66</c:v>
                </c:pt>
                <c:pt idx="5588">
                  <c:v>188.66</c:v>
                </c:pt>
                <c:pt idx="5589">
                  <c:v>188.66</c:v>
                </c:pt>
                <c:pt idx="5590">
                  <c:v>188.66</c:v>
                </c:pt>
                <c:pt idx="5591">
                  <c:v>188.66</c:v>
                </c:pt>
                <c:pt idx="5592">
                  <c:v>188.66</c:v>
                </c:pt>
                <c:pt idx="5593">
                  <c:v>188.66</c:v>
                </c:pt>
                <c:pt idx="5594">
                  <c:v>188.66</c:v>
                </c:pt>
                <c:pt idx="5595">
                  <c:v>188.66</c:v>
                </c:pt>
                <c:pt idx="5596">
                  <c:v>188.66</c:v>
                </c:pt>
                <c:pt idx="5597">
                  <c:v>188.66</c:v>
                </c:pt>
                <c:pt idx="5598">
                  <c:v>188.66</c:v>
                </c:pt>
                <c:pt idx="5599">
                  <c:v>188.66</c:v>
                </c:pt>
                <c:pt idx="5600">
                  <c:v>188.66</c:v>
                </c:pt>
                <c:pt idx="5601">
                  <c:v>188.66</c:v>
                </c:pt>
                <c:pt idx="5602">
                  <c:v>188.66</c:v>
                </c:pt>
                <c:pt idx="5603">
                  <c:v>188.66</c:v>
                </c:pt>
                <c:pt idx="5604">
                  <c:v>188.66</c:v>
                </c:pt>
                <c:pt idx="5605">
                  <c:v>188.66</c:v>
                </c:pt>
                <c:pt idx="5606">
                  <c:v>188.66</c:v>
                </c:pt>
                <c:pt idx="5607">
                  <c:v>188.66</c:v>
                </c:pt>
                <c:pt idx="5608">
                  <c:v>188.66</c:v>
                </c:pt>
                <c:pt idx="5609">
                  <c:v>188.66</c:v>
                </c:pt>
                <c:pt idx="5610">
                  <c:v>188.66</c:v>
                </c:pt>
                <c:pt idx="5611">
                  <c:v>183.53</c:v>
                </c:pt>
                <c:pt idx="5612">
                  <c:v>183.53</c:v>
                </c:pt>
                <c:pt idx="5613">
                  <c:v>183.53</c:v>
                </c:pt>
                <c:pt idx="5614">
                  <c:v>183.53</c:v>
                </c:pt>
                <c:pt idx="5615">
                  <c:v>183.53</c:v>
                </c:pt>
                <c:pt idx="5616">
                  <c:v>183.53</c:v>
                </c:pt>
                <c:pt idx="5617">
                  <c:v>183.53</c:v>
                </c:pt>
                <c:pt idx="5618">
                  <c:v>183.53</c:v>
                </c:pt>
                <c:pt idx="5619">
                  <c:v>183.53</c:v>
                </c:pt>
                <c:pt idx="5620">
                  <c:v>183.53</c:v>
                </c:pt>
                <c:pt idx="5621">
                  <c:v>183.53</c:v>
                </c:pt>
                <c:pt idx="5622">
                  <c:v>183.53</c:v>
                </c:pt>
                <c:pt idx="5623">
                  <c:v>183.53</c:v>
                </c:pt>
                <c:pt idx="5624">
                  <c:v>183.53</c:v>
                </c:pt>
                <c:pt idx="5625">
                  <c:v>183.53</c:v>
                </c:pt>
                <c:pt idx="5626">
                  <c:v>183.53</c:v>
                </c:pt>
                <c:pt idx="5627">
                  <c:v>183.53</c:v>
                </c:pt>
                <c:pt idx="5628">
                  <c:v>183.53</c:v>
                </c:pt>
                <c:pt idx="5629">
                  <c:v>183.53</c:v>
                </c:pt>
                <c:pt idx="5630">
                  <c:v>183.53</c:v>
                </c:pt>
                <c:pt idx="5631">
                  <c:v>183.53</c:v>
                </c:pt>
                <c:pt idx="5632">
                  <c:v>183.53</c:v>
                </c:pt>
                <c:pt idx="5633">
                  <c:v>183.53</c:v>
                </c:pt>
                <c:pt idx="5634">
                  <c:v>183.53</c:v>
                </c:pt>
                <c:pt idx="5635">
                  <c:v>183.53</c:v>
                </c:pt>
                <c:pt idx="5636">
                  <c:v>183.53</c:v>
                </c:pt>
                <c:pt idx="5637">
                  <c:v>183.53</c:v>
                </c:pt>
                <c:pt idx="5638">
                  <c:v>183.53</c:v>
                </c:pt>
                <c:pt idx="5639">
                  <c:v>183.53</c:v>
                </c:pt>
                <c:pt idx="5640">
                  <c:v>183.53</c:v>
                </c:pt>
                <c:pt idx="5641">
                  <c:v>183.53</c:v>
                </c:pt>
                <c:pt idx="5642">
                  <c:v>183.53</c:v>
                </c:pt>
                <c:pt idx="5643">
                  <c:v>183.53</c:v>
                </c:pt>
                <c:pt idx="5644">
                  <c:v>183.53</c:v>
                </c:pt>
                <c:pt idx="5645">
                  <c:v>183.53</c:v>
                </c:pt>
                <c:pt idx="5646">
                  <c:v>183.53</c:v>
                </c:pt>
                <c:pt idx="5647">
                  <c:v>183.53</c:v>
                </c:pt>
                <c:pt idx="5648">
                  <c:v>183.53</c:v>
                </c:pt>
                <c:pt idx="5649">
                  <c:v>183.53</c:v>
                </c:pt>
                <c:pt idx="5650">
                  <c:v>183.53</c:v>
                </c:pt>
                <c:pt idx="5651">
                  <c:v>183.53</c:v>
                </c:pt>
                <c:pt idx="5652">
                  <c:v>183.53</c:v>
                </c:pt>
                <c:pt idx="5653">
                  <c:v>183.53</c:v>
                </c:pt>
                <c:pt idx="5654">
                  <c:v>183.53</c:v>
                </c:pt>
                <c:pt idx="5655">
                  <c:v>183.53</c:v>
                </c:pt>
                <c:pt idx="5656">
                  <c:v>183.53</c:v>
                </c:pt>
                <c:pt idx="5657">
                  <c:v>183.53</c:v>
                </c:pt>
                <c:pt idx="5658">
                  <c:v>183.53</c:v>
                </c:pt>
                <c:pt idx="5659">
                  <c:v>183.53</c:v>
                </c:pt>
                <c:pt idx="5660">
                  <c:v>183.53</c:v>
                </c:pt>
                <c:pt idx="5661">
                  <c:v>183.53</c:v>
                </c:pt>
                <c:pt idx="5662">
                  <c:v>183.53</c:v>
                </c:pt>
                <c:pt idx="5663">
                  <c:v>183.53</c:v>
                </c:pt>
                <c:pt idx="5664">
                  <c:v>183.53</c:v>
                </c:pt>
                <c:pt idx="5665">
                  <c:v>183.53</c:v>
                </c:pt>
                <c:pt idx="5666">
                  <c:v>183.53</c:v>
                </c:pt>
                <c:pt idx="5667">
                  <c:v>183.53</c:v>
                </c:pt>
                <c:pt idx="5668">
                  <c:v>183.53</c:v>
                </c:pt>
                <c:pt idx="5669">
                  <c:v>183.53</c:v>
                </c:pt>
                <c:pt idx="5670">
                  <c:v>183.53</c:v>
                </c:pt>
                <c:pt idx="5671">
                  <c:v>183.53</c:v>
                </c:pt>
                <c:pt idx="5672">
                  <c:v>183.53</c:v>
                </c:pt>
                <c:pt idx="5673">
                  <c:v>183.53</c:v>
                </c:pt>
                <c:pt idx="5674">
                  <c:v>183.53</c:v>
                </c:pt>
                <c:pt idx="5675">
                  <c:v>183.53</c:v>
                </c:pt>
                <c:pt idx="5676">
                  <c:v>183.53</c:v>
                </c:pt>
                <c:pt idx="5677">
                  <c:v>183.53</c:v>
                </c:pt>
                <c:pt idx="5678">
                  <c:v>183.53</c:v>
                </c:pt>
                <c:pt idx="5679">
                  <c:v>183.53</c:v>
                </c:pt>
                <c:pt idx="5680">
                  <c:v>183.53</c:v>
                </c:pt>
                <c:pt idx="5681">
                  <c:v>183.53</c:v>
                </c:pt>
                <c:pt idx="5682">
                  <c:v>183.53</c:v>
                </c:pt>
                <c:pt idx="5683">
                  <c:v>183.53</c:v>
                </c:pt>
                <c:pt idx="5684">
                  <c:v>183.53</c:v>
                </c:pt>
                <c:pt idx="5685">
                  <c:v>183.53</c:v>
                </c:pt>
                <c:pt idx="5686">
                  <c:v>183.53</c:v>
                </c:pt>
                <c:pt idx="5687">
                  <c:v>183.53</c:v>
                </c:pt>
                <c:pt idx="5688">
                  <c:v>183.53</c:v>
                </c:pt>
                <c:pt idx="5689">
                  <c:v>183.53</c:v>
                </c:pt>
                <c:pt idx="5690">
                  <c:v>183.53</c:v>
                </c:pt>
                <c:pt idx="5691">
                  <c:v>183.53</c:v>
                </c:pt>
                <c:pt idx="5692">
                  <c:v>183.53</c:v>
                </c:pt>
                <c:pt idx="5693">
                  <c:v>183.53</c:v>
                </c:pt>
                <c:pt idx="5694">
                  <c:v>183.53</c:v>
                </c:pt>
                <c:pt idx="5695">
                  <c:v>183.53</c:v>
                </c:pt>
                <c:pt idx="5696">
                  <c:v>183.53</c:v>
                </c:pt>
                <c:pt idx="5697">
                  <c:v>183.53</c:v>
                </c:pt>
                <c:pt idx="5698">
                  <c:v>183.53</c:v>
                </c:pt>
                <c:pt idx="5699">
                  <c:v>183.53</c:v>
                </c:pt>
                <c:pt idx="5700">
                  <c:v>183.53</c:v>
                </c:pt>
                <c:pt idx="5701">
                  <c:v>172.58</c:v>
                </c:pt>
                <c:pt idx="5702">
                  <c:v>172.58</c:v>
                </c:pt>
                <c:pt idx="5703">
                  <c:v>172.58</c:v>
                </c:pt>
                <c:pt idx="5704">
                  <c:v>172.58</c:v>
                </c:pt>
                <c:pt idx="5705">
                  <c:v>172.58</c:v>
                </c:pt>
                <c:pt idx="5706">
                  <c:v>172.58</c:v>
                </c:pt>
                <c:pt idx="5707">
                  <c:v>172.58</c:v>
                </c:pt>
                <c:pt idx="5708">
                  <c:v>172.58</c:v>
                </c:pt>
                <c:pt idx="5709">
                  <c:v>172.58</c:v>
                </c:pt>
                <c:pt idx="5710">
                  <c:v>172.58</c:v>
                </c:pt>
                <c:pt idx="5711">
                  <c:v>172.58</c:v>
                </c:pt>
                <c:pt idx="5712">
                  <c:v>172.58</c:v>
                </c:pt>
                <c:pt idx="5713">
                  <c:v>172.58</c:v>
                </c:pt>
                <c:pt idx="5714">
                  <c:v>172.58</c:v>
                </c:pt>
                <c:pt idx="5715">
                  <c:v>172.58</c:v>
                </c:pt>
                <c:pt idx="5716">
                  <c:v>172.58</c:v>
                </c:pt>
                <c:pt idx="5717">
                  <c:v>172.58</c:v>
                </c:pt>
                <c:pt idx="5718">
                  <c:v>172.58</c:v>
                </c:pt>
                <c:pt idx="5719">
                  <c:v>172.58</c:v>
                </c:pt>
                <c:pt idx="5720">
                  <c:v>172.58</c:v>
                </c:pt>
                <c:pt idx="5721">
                  <c:v>172.58</c:v>
                </c:pt>
                <c:pt idx="5722">
                  <c:v>172.58</c:v>
                </c:pt>
                <c:pt idx="5723">
                  <c:v>172.58</c:v>
                </c:pt>
                <c:pt idx="5724">
                  <c:v>172.58</c:v>
                </c:pt>
                <c:pt idx="5725">
                  <c:v>172.58</c:v>
                </c:pt>
                <c:pt idx="5726">
                  <c:v>172.58</c:v>
                </c:pt>
                <c:pt idx="5727">
                  <c:v>172.58</c:v>
                </c:pt>
                <c:pt idx="5728">
                  <c:v>172.58</c:v>
                </c:pt>
                <c:pt idx="5729">
                  <c:v>172.58</c:v>
                </c:pt>
                <c:pt idx="5730">
                  <c:v>172.58</c:v>
                </c:pt>
                <c:pt idx="5731">
                  <c:v>172.58</c:v>
                </c:pt>
                <c:pt idx="5732">
                  <c:v>172.58</c:v>
                </c:pt>
                <c:pt idx="5733">
                  <c:v>172.58</c:v>
                </c:pt>
                <c:pt idx="5734">
                  <c:v>172.58</c:v>
                </c:pt>
                <c:pt idx="5735">
                  <c:v>172.58</c:v>
                </c:pt>
                <c:pt idx="5736">
                  <c:v>172.58</c:v>
                </c:pt>
                <c:pt idx="5737">
                  <c:v>172.58</c:v>
                </c:pt>
                <c:pt idx="5738">
                  <c:v>172.58</c:v>
                </c:pt>
                <c:pt idx="5739">
                  <c:v>172.58</c:v>
                </c:pt>
                <c:pt idx="5740">
                  <c:v>172.58</c:v>
                </c:pt>
                <c:pt idx="5741">
                  <c:v>172.58</c:v>
                </c:pt>
                <c:pt idx="5742">
                  <c:v>172.58</c:v>
                </c:pt>
                <c:pt idx="5743">
                  <c:v>172.58</c:v>
                </c:pt>
                <c:pt idx="5744">
                  <c:v>172.58</c:v>
                </c:pt>
                <c:pt idx="5745">
                  <c:v>172.58</c:v>
                </c:pt>
                <c:pt idx="5746">
                  <c:v>172.58</c:v>
                </c:pt>
                <c:pt idx="5747">
                  <c:v>172.58</c:v>
                </c:pt>
                <c:pt idx="5748">
                  <c:v>172.58</c:v>
                </c:pt>
                <c:pt idx="5749">
                  <c:v>172.58</c:v>
                </c:pt>
                <c:pt idx="5750">
                  <c:v>172.58</c:v>
                </c:pt>
                <c:pt idx="5751">
                  <c:v>172.58</c:v>
                </c:pt>
                <c:pt idx="5752">
                  <c:v>172.58</c:v>
                </c:pt>
                <c:pt idx="5753">
                  <c:v>172.58</c:v>
                </c:pt>
                <c:pt idx="5754">
                  <c:v>172.58</c:v>
                </c:pt>
                <c:pt idx="5755">
                  <c:v>172.58</c:v>
                </c:pt>
                <c:pt idx="5756">
                  <c:v>172.58</c:v>
                </c:pt>
                <c:pt idx="5757">
                  <c:v>172.58</c:v>
                </c:pt>
                <c:pt idx="5758">
                  <c:v>172.58</c:v>
                </c:pt>
                <c:pt idx="5759">
                  <c:v>172.58</c:v>
                </c:pt>
                <c:pt idx="5760">
                  <c:v>172.58</c:v>
                </c:pt>
                <c:pt idx="5761">
                  <c:v>172.58</c:v>
                </c:pt>
                <c:pt idx="5762">
                  <c:v>172.58</c:v>
                </c:pt>
                <c:pt idx="5763">
                  <c:v>172.58</c:v>
                </c:pt>
                <c:pt idx="5764">
                  <c:v>172.58</c:v>
                </c:pt>
                <c:pt idx="5765">
                  <c:v>172.58</c:v>
                </c:pt>
                <c:pt idx="5766">
                  <c:v>172.58</c:v>
                </c:pt>
                <c:pt idx="5767">
                  <c:v>172.58</c:v>
                </c:pt>
                <c:pt idx="5768">
                  <c:v>172.58</c:v>
                </c:pt>
                <c:pt idx="5769">
                  <c:v>172.58</c:v>
                </c:pt>
                <c:pt idx="5770">
                  <c:v>172.58</c:v>
                </c:pt>
                <c:pt idx="5771">
                  <c:v>172.58</c:v>
                </c:pt>
                <c:pt idx="5772">
                  <c:v>172.58</c:v>
                </c:pt>
                <c:pt idx="5773">
                  <c:v>172.58</c:v>
                </c:pt>
                <c:pt idx="5774">
                  <c:v>172.58</c:v>
                </c:pt>
                <c:pt idx="5775">
                  <c:v>172.58</c:v>
                </c:pt>
                <c:pt idx="5776">
                  <c:v>172.58</c:v>
                </c:pt>
                <c:pt idx="5777">
                  <c:v>172.58</c:v>
                </c:pt>
                <c:pt idx="5778">
                  <c:v>172.58</c:v>
                </c:pt>
                <c:pt idx="5779">
                  <c:v>172.58</c:v>
                </c:pt>
                <c:pt idx="5780">
                  <c:v>172.58</c:v>
                </c:pt>
                <c:pt idx="5781">
                  <c:v>172.58</c:v>
                </c:pt>
                <c:pt idx="5782">
                  <c:v>172.58</c:v>
                </c:pt>
                <c:pt idx="5783">
                  <c:v>172.58</c:v>
                </c:pt>
                <c:pt idx="5784">
                  <c:v>172.58</c:v>
                </c:pt>
                <c:pt idx="5785">
                  <c:v>172.58</c:v>
                </c:pt>
                <c:pt idx="5786">
                  <c:v>172.58</c:v>
                </c:pt>
                <c:pt idx="5787">
                  <c:v>172.58</c:v>
                </c:pt>
                <c:pt idx="5788">
                  <c:v>172.58</c:v>
                </c:pt>
                <c:pt idx="5789">
                  <c:v>172.58</c:v>
                </c:pt>
                <c:pt idx="5790">
                  <c:v>172.58</c:v>
                </c:pt>
                <c:pt idx="5791">
                  <c:v>172.58</c:v>
                </c:pt>
                <c:pt idx="5792">
                  <c:v>172.58</c:v>
                </c:pt>
                <c:pt idx="5793">
                  <c:v>164.12</c:v>
                </c:pt>
                <c:pt idx="5794">
                  <c:v>164.12</c:v>
                </c:pt>
                <c:pt idx="5795">
                  <c:v>164.12</c:v>
                </c:pt>
                <c:pt idx="5796">
                  <c:v>164.12</c:v>
                </c:pt>
                <c:pt idx="5797">
                  <c:v>164.12</c:v>
                </c:pt>
                <c:pt idx="5798">
                  <c:v>164.12</c:v>
                </c:pt>
                <c:pt idx="5799">
                  <c:v>164.12</c:v>
                </c:pt>
                <c:pt idx="5800">
                  <c:v>164.12</c:v>
                </c:pt>
                <c:pt idx="5801">
                  <c:v>164.12</c:v>
                </c:pt>
                <c:pt idx="5802">
                  <c:v>164.12</c:v>
                </c:pt>
                <c:pt idx="5803">
                  <c:v>164.12</c:v>
                </c:pt>
                <c:pt idx="5804">
                  <c:v>164.12</c:v>
                </c:pt>
                <c:pt idx="5805">
                  <c:v>164.12</c:v>
                </c:pt>
                <c:pt idx="5806">
                  <c:v>164.12</c:v>
                </c:pt>
                <c:pt idx="5807">
                  <c:v>164.12</c:v>
                </c:pt>
                <c:pt idx="5808">
                  <c:v>164.12</c:v>
                </c:pt>
                <c:pt idx="5809">
                  <c:v>164.12</c:v>
                </c:pt>
                <c:pt idx="5810">
                  <c:v>164.12</c:v>
                </c:pt>
                <c:pt idx="5811">
                  <c:v>164.12</c:v>
                </c:pt>
                <c:pt idx="5812">
                  <c:v>164.12</c:v>
                </c:pt>
                <c:pt idx="5813">
                  <c:v>164.12</c:v>
                </c:pt>
                <c:pt idx="5814">
                  <c:v>164.12</c:v>
                </c:pt>
                <c:pt idx="5815">
                  <c:v>164.12</c:v>
                </c:pt>
                <c:pt idx="5816">
                  <c:v>164.12</c:v>
                </c:pt>
                <c:pt idx="5817">
                  <c:v>164.12</c:v>
                </c:pt>
                <c:pt idx="5818">
                  <c:v>164.12</c:v>
                </c:pt>
                <c:pt idx="5819">
                  <c:v>164.12</c:v>
                </c:pt>
                <c:pt idx="5820">
                  <c:v>164.12</c:v>
                </c:pt>
                <c:pt idx="5821">
                  <c:v>164.12</c:v>
                </c:pt>
                <c:pt idx="5822">
                  <c:v>164.12</c:v>
                </c:pt>
                <c:pt idx="5823">
                  <c:v>164.12</c:v>
                </c:pt>
                <c:pt idx="5824">
                  <c:v>164.12</c:v>
                </c:pt>
                <c:pt idx="5825">
                  <c:v>164.12</c:v>
                </c:pt>
                <c:pt idx="5826">
                  <c:v>164.12</c:v>
                </c:pt>
                <c:pt idx="5827">
                  <c:v>164.12</c:v>
                </c:pt>
                <c:pt idx="5828">
                  <c:v>164.12</c:v>
                </c:pt>
                <c:pt idx="5829">
                  <c:v>164.12</c:v>
                </c:pt>
                <c:pt idx="5830">
                  <c:v>164.12</c:v>
                </c:pt>
                <c:pt idx="5831">
                  <c:v>164.12</c:v>
                </c:pt>
                <c:pt idx="5832">
                  <c:v>164.12</c:v>
                </c:pt>
                <c:pt idx="5833">
                  <c:v>164.12</c:v>
                </c:pt>
                <c:pt idx="5834">
                  <c:v>164.12</c:v>
                </c:pt>
                <c:pt idx="5835">
                  <c:v>164.12</c:v>
                </c:pt>
                <c:pt idx="5836">
                  <c:v>164.12</c:v>
                </c:pt>
                <c:pt idx="5837">
                  <c:v>164.12</c:v>
                </c:pt>
                <c:pt idx="5838">
                  <c:v>164.12</c:v>
                </c:pt>
                <c:pt idx="5839">
                  <c:v>164.12</c:v>
                </c:pt>
                <c:pt idx="5840">
                  <c:v>164.12</c:v>
                </c:pt>
                <c:pt idx="5841">
                  <c:v>164.12</c:v>
                </c:pt>
                <c:pt idx="5842">
                  <c:v>164.12</c:v>
                </c:pt>
                <c:pt idx="5843">
                  <c:v>164.12</c:v>
                </c:pt>
                <c:pt idx="5844">
                  <c:v>164.12</c:v>
                </c:pt>
                <c:pt idx="5845">
                  <c:v>164.12</c:v>
                </c:pt>
                <c:pt idx="5846">
                  <c:v>164.12</c:v>
                </c:pt>
                <c:pt idx="5847">
                  <c:v>164.12</c:v>
                </c:pt>
                <c:pt idx="5848">
                  <c:v>164.12</c:v>
                </c:pt>
                <c:pt idx="5849">
                  <c:v>164.12</c:v>
                </c:pt>
                <c:pt idx="5850">
                  <c:v>164.12</c:v>
                </c:pt>
                <c:pt idx="5851">
                  <c:v>164.12</c:v>
                </c:pt>
                <c:pt idx="5852">
                  <c:v>164.12</c:v>
                </c:pt>
                <c:pt idx="5853">
                  <c:v>164.12</c:v>
                </c:pt>
                <c:pt idx="5854">
                  <c:v>164.12</c:v>
                </c:pt>
                <c:pt idx="5855">
                  <c:v>164.12</c:v>
                </c:pt>
                <c:pt idx="5856">
                  <c:v>164.12</c:v>
                </c:pt>
                <c:pt idx="5857">
                  <c:v>164.12</c:v>
                </c:pt>
                <c:pt idx="5858">
                  <c:v>164.12</c:v>
                </c:pt>
                <c:pt idx="5859">
                  <c:v>164.12</c:v>
                </c:pt>
                <c:pt idx="5860">
                  <c:v>164.12</c:v>
                </c:pt>
                <c:pt idx="5861">
                  <c:v>164.12</c:v>
                </c:pt>
                <c:pt idx="5862">
                  <c:v>164.12</c:v>
                </c:pt>
                <c:pt idx="5863">
                  <c:v>164.12</c:v>
                </c:pt>
                <c:pt idx="5864">
                  <c:v>164.12</c:v>
                </c:pt>
                <c:pt idx="5865">
                  <c:v>164.12</c:v>
                </c:pt>
                <c:pt idx="5866">
                  <c:v>164.12</c:v>
                </c:pt>
                <c:pt idx="5867">
                  <c:v>164.12</c:v>
                </c:pt>
                <c:pt idx="5868">
                  <c:v>164.12</c:v>
                </c:pt>
                <c:pt idx="5869">
                  <c:v>164.12</c:v>
                </c:pt>
                <c:pt idx="5870">
                  <c:v>164.12</c:v>
                </c:pt>
                <c:pt idx="5871">
                  <c:v>164.12</c:v>
                </c:pt>
                <c:pt idx="5872">
                  <c:v>164.12</c:v>
                </c:pt>
                <c:pt idx="5873">
                  <c:v>164.12</c:v>
                </c:pt>
                <c:pt idx="5874">
                  <c:v>164.12</c:v>
                </c:pt>
                <c:pt idx="5875">
                  <c:v>164.12</c:v>
                </c:pt>
                <c:pt idx="5876">
                  <c:v>164.12</c:v>
                </c:pt>
                <c:pt idx="5877">
                  <c:v>164.12</c:v>
                </c:pt>
                <c:pt idx="5878">
                  <c:v>164.12</c:v>
                </c:pt>
                <c:pt idx="5879">
                  <c:v>164.12</c:v>
                </c:pt>
                <c:pt idx="5880">
                  <c:v>164.12</c:v>
                </c:pt>
                <c:pt idx="5881">
                  <c:v>164.12</c:v>
                </c:pt>
                <c:pt idx="5882">
                  <c:v>164.12</c:v>
                </c:pt>
                <c:pt idx="5883">
                  <c:v>164.12</c:v>
                </c:pt>
                <c:pt idx="5884">
                  <c:v>164.12</c:v>
                </c:pt>
                <c:pt idx="5885">
                  <c:v>160.15</c:v>
                </c:pt>
                <c:pt idx="5886">
                  <c:v>160.15</c:v>
                </c:pt>
                <c:pt idx="5887">
                  <c:v>160.15</c:v>
                </c:pt>
                <c:pt idx="5888">
                  <c:v>160.15</c:v>
                </c:pt>
                <c:pt idx="5889">
                  <c:v>160.15</c:v>
                </c:pt>
                <c:pt idx="5890">
                  <c:v>160.15</c:v>
                </c:pt>
                <c:pt idx="5891">
                  <c:v>160.15</c:v>
                </c:pt>
                <c:pt idx="5892">
                  <c:v>160.15</c:v>
                </c:pt>
                <c:pt idx="5893">
                  <c:v>160.15</c:v>
                </c:pt>
                <c:pt idx="5894">
                  <c:v>160.15</c:v>
                </c:pt>
                <c:pt idx="5895">
                  <c:v>160.15</c:v>
                </c:pt>
                <c:pt idx="5896">
                  <c:v>160.15</c:v>
                </c:pt>
                <c:pt idx="5897">
                  <c:v>160.15</c:v>
                </c:pt>
                <c:pt idx="5898">
                  <c:v>160.15</c:v>
                </c:pt>
                <c:pt idx="5899">
                  <c:v>160.15</c:v>
                </c:pt>
                <c:pt idx="5900">
                  <c:v>160.15</c:v>
                </c:pt>
                <c:pt idx="5901">
                  <c:v>160.15</c:v>
                </c:pt>
                <c:pt idx="5902">
                  <c:v>160.15</c:v>
                </c:pt>
                <c:pt idx="5903">
                  <c:v>160.15</c:v>
                </c:pt>
                <c:pt idx="5904">
                  <c:v>160.15</c:v>
                </c:pt>
                <c:pt idx="5905">
                  <c:v>160.15</c:v>
                </c:pt>
                <c:pt idx="5906">
                  <c:v>160.15</c:v>
                </c:pt>
                <c:pt idx="5907">
                  <c:v>160.15</c:v>
                </c:pt>
                <c:pt idx="5908">
                  <c:v>160.15</c:v>
                </c:pt>
                <c:pt idx="5909">
                  <c:v>160.15</c:v>
                </c:pt>
                <c:pt idx="5910">
                  <c:v>160.15</c:v>
                </c:pt>
                <c:pt idx="5911">
                  <c:v>160.15</c:v>
                </c:pt>
                <c:pt idx="5912">
                  <c:v>160.15</c:v>
                </c:pt>
                <c:pt idx="5913">
                  <c:v>160.15</c:v>
                </c:pt>
                <c:pt idx="5914">
                  <c:v>160.15</c:v>
                </c:pt>
                <c:pt idx="5915">
                  <c:v>160.15</c:v>
                </c:pt>
                <c:pt idx="5916">
                  <c:v>160.15</c:v>
                </c:pt>
                <c:pt idx="5917">
                  <c:v>160.15</c:v>
                </c:pt>
                <c:pt idx="5918">
                  <c:v>160.15</c:v>
                </c:pt>
                <c:pt idx="5919">
                  <c:v>160.15</c:v>
                </c:pt>
                <c:pt idx="5920">
                  <c:v>160.15</c:v>
                </c:pt>
                <c:pt idx="5921">
                  <c:v>160.15</c:v>
                </c:pt>
                <c:pt idx="5922">
                  <c:v>160.15</c:v>
                </c:pt>
                <c:pt idx="5923">
                  <c:v>160.15</c:v>
                </c:pt>
                <c:pt idx="5924">
                  <c:v>160.15</c:v>
                </c:pt>
                <c:pt idx="5925">
                  <c:v>160.15</c:v>
                </c:pt>
                <c:pt idx="5926">
                  <c:v>160.15</c:v>
                </c:pt>
                <c:pt idx="5927">
                  <c:v>160.15</c:v>
                </c:pt>
                <c:pt idx="5928">
                  <c:v>160.15</c:v>
                </c:pt>
                <c:pt idx="5929">
                  <c:v>160.15</c:v>
                </c:pt>
                <c:pt idx="5930">
                  <c:v>160.15</c:v>
                </c:pt>
                <c:pt idx="5931">
                  <c:v>160.15</c:v>
                </c:pt>
                <c:pt idx="5932">
                  <c:v>160.15</c:v>
                </c:pt>
                <c:pt idx="5933">
                  <c:v>160.15</c:v>
                </c:pt>
                <c:pt idx="5934">
                  <c:v>160.15</c:v>
                </c:pt>
                <c:pt idx="5935">
                  <c:v>160.15</c:v>
                </c:pt>
                <c:pt idx="5936">
                  <c:v>160.15</c:v>
                </c:pt>
                <c:pt idx="5937">
                  <c:v>160.15</c:v>
                </c:pt>
                <c:pt idx="5938">
                  <c:v>160.15</c:v>
                </c:pt>
                <c:pt idx="5939">
                  <c:v>160.15</c:v>
                </c:pt>
                <c:pt idx="5940">
                  <c:v>160.15</c:v>
                </c:pt>
                <c:pt idx="5941">
                  <c:v>160.15</c:v>
                </c:pt>
                <c:pt idx="5942">
                  <c:v>160.15</c:v>
                </c:pt>
                <c:pt idx="5943">
                  <c:v>160.15</c:v>
                </c:pt>
                <c:pt idx="5944">
                  <c:v>160.15</c:v>
                </c:pt>
                <c:pt idx="5945">
                  <c:v>160.15</c:v>
                </c:pt>
                <c:pt idx="5946">
                  <c:v>160.15</c:v>
                </c:pt>
                <c:pt idx="5947">
                  <c:v>160.15</c:v>
                </c:pt>
                <c:pt idx="5948">
                  <c:v>160.15</c:v>
                </c:pt>
                <c:pt idx="5949">
                  <c:v>160.15</c:v>
                </c:pt>
                <c:pt idx="5950">
                  <c:v>160.15</c:v>
                </c:pt>
                <c:pt idx="5951">
                  <c:v>160.15</c:v>
                </c:pt>
                <c:pt idx="5952">
                  <c:v>160.15</c:v>
                </c:pt>
                <c:pt idx="5953">
                  <c:v>160.15</c:v>
                </c:pt>
                <c:pt idx="5954">
                  <c:v>160.15</c:v>
                </c:pt>
                <c:pt idx="5955">
                  <c:v>160.15</c:v>
                </c:pt>
                <c:pt idx="5956">
                  <c:v>160.15</c:v>
                </c:pt>
                <c:pt idx="5957">
                  <c:v>160.15</c:v>
                </c:pt>
                <c:pt idx="5958">
                  <c:v>160.15</c:v>
                </c:pt>
                <c:pt idx="5959">
                  <c:v>160.15</c:v>
                </c:pt>
                <c:pt idx="5960">
                  <c:v>160.15</c:v>
                </c:pt>
                <c:pt idx="5961">
                  <c:v>160.15</c:v>
                </c:pt>
                <c:pt idx="5962">
                  <c:v>160.15</c:v>
                </c:pt>
                <c:pt idx="5963">
                  <c:v>160.15</c:v>
                </c:pt>
                <c:pt idx="5964">
                  <c:v>160.15</c:v>
                </c:pt>
                <c:pt idx="5965">
                  <c:v>160.15</c:v>
                </c:pt>
                <c:pt idx="5966">
                  <c:v>160.15</c:v>
                </c:pt>
                <c:pt idx="5967">
                  <c:v>160.15</c:v>
                </c:pt>
                <c:pt idx="5968">
                  <c:v>160.15</c:v>
                </c:pt>
                <c:pt idx="5969">
                  <c:v>160.15</c:v>
                </c:pt>
                <c:pt idx="5970">
                  <c:v>160.15</c:v>
                </c:pt>
                <c:pt idx="5971">
                  <c:v>160.15</c:v>
                </c:pt>
                <c:pt idx="5972">
                  <c:v>160.15</c:v>
                </c:pt>
                <c:pt idx="5973">
                  <c:v>160.15</c:v>
                </c:pt>
                <c:pt idx="5974">
                  <c:v>160.15</c:v>
                </c:pt>
                <c:pt idx="5975">
                  <c:v>160.15</c:v>
                </c:pt>
                <c:pt idx="5976">
                  <c:v>169.8</c:v>
                </c:pt>
                <c:pt idx="5977">
                  <c:v>169.8</c:v>
                </c:pt>
                <c:pt idx="5978">
                  <c:v>169.8</c:v>
                </c:pt>
                <c:pt idx="5979">
                  <c:v>169.8</c:v>
                </c:pt>
                <c:pt idx="5980">
                  <c:v>169.8</c:v>
                </c:pt>
                <c:pt idx="5981">
                  <c:v>169.8</c:v>
                </c:pt>
                <c:pt idx="5982">
                  <c:v>169.8</c:v>
                </c:pt>
                <c:pt idx="5983">
                  <c:v>169.8</c:v>
                </c:pt>
                <c:pt idx="5984">
                  <c:v>169.8</c:v>
                </c:pt>
                <c:pt idx="5985">
                  <c:v>169.8</c:v>
                </c:pt>
                <c:pt idx="5986">
                  <c:v>169.8</c:v>
                </c:pt>
                <c:pt idx="5987">
                  <c:v>169.8</c:v>
                </c:pt>
                <c:pt idx="5988">
                  <c:v>169.8</c:v>
                </c:pt>
                <c:pt idx="5989">
                  <c:v>169.8</c:v>
                </c:pt>
                <c:pt idx="5990">
                  <c:v>169.8</c:v>
                </c:pt>
                <c:pt idx="5991">
                  <c:v>169.8</c:v>
                </c:pt>
                <c:pt idx="5992">
                  <c:v>169.8</c:v>
                </c:pt>
                <c:pt idx="5993">
                  <c:v>169.8</c:v>
                </c:pt>
                <c:pt idx="5994">
                  <c:v>169.8</c:v>
                </c:pt>
                <c:pt idx="5995">
                  <c:v>169.8</c:v>
                </c:pt>
                <c:pt idx="5996">
                  <c:v>169.8</c:v>
                </c:pt>
                <c:pt idx="5997">
                  <c:v>169.8</c:v>
                </c:pt>
                <c:pt idx="5998">
                  <c:v>169.8</c:v>
                </c:pt>
                <c:pt idx="5999">
                  <c:v>169.8</c:v>
                </c:pt>
                <c:pt idx="6000">
                  <c:v>169.8</c:v>
                </c:pt>
                <c:pt idx="6001">
                  <c:v>169.8</c:v>
                </c:pt>
                <c:pt idx="6002">
                  <c:v>169.8</c:v>
                </c:pt>
                <c:pt idx="6003">
                  <c:v>169.8</c:v>
                </c:pt>
                <c:pt idx="6004">
                  <c:v>169.8</c:v>
                </c:pt>
                <c:pt idx="6005">
                  <c:v>169.8</c:v>
                </c:pt>
                <c:pt idx="6006">
                  <c:v>169.8</c:v>
                </c:pt>
                <c:pt idx="6007">
                  <c:v>169.8</c:v>
                </c:pt>
                <c:pt idx="6008">
                  <c:v>169.8</c:v>
                </c:pt>
                <c:pt idx="6009">
                  <c:v>169.8</c:v>
                </c:pt>
                <c:pt idx="6010">
                  <c:v>169.8</c:v>
                </c:pt>
                <c:pt idx="6011">
                  <c:v>169.8</c:v>
                </c:pt>
                <c:pt idx="6012">
                  <c:v>169.8</c:v>
                </c:pt>
                <c:pt idx="6013">
                  <c:v>169.8</c:v>
                </c:pt>
                <c:pt idx="6014">
                  <c:v>169.8</c:v>
                </c:pt>
                <c:pt idx="6015">
                  <c:v>169.8</c:v>
                </c:pt>
                <c:pt idx="6016">
                  <c:v>169.8</c:v>
                </c:pt>
                <c:pt idx="6017">
                  <c:v>169.8</c:v>
                </c:pt>
                <c:pt idx="6018">
                  <c:v>169.8</c:v>
                </c:pt>
                <c:pt idx="6019">
                  <c:v>169.8</c:v>
                </c:pt>
                <c:pt idx="6020">
                  <c:v>169.8</c:v>
                </c:pt>
                <c:pt idx="6021">
                  <c:v>169.8</c:v>
                </c:pt>
                <c:pt idx="6022">
                  <c:v>169.8</c:v>
                </c:pt>
                <c:pt idx="6023">
                  <c:v>169.8</c:v>
                </c:pt>
                <c:pt idx="6024">
                  <c:v>169.8</c:v>
                </c:pt>
                <c:pt idx="6025">
                  <c:v>169.8</c:v>
                </c:pt>
                <c:pt idx="6026">
                  <c:v>169.8</c:v>
                </c:pt>
                <c:pt idx="6027">
                  <c:v>169.8</c:v>
                </c:pt>
                <c:pt idx="6028">
                  <c:v>169.8</c:v>
                </c:pt>
                <c:pt idx="6029">
                  <c:v>169.8</c:v>
                </c:pt>
                <c:pt idx="6030">
                  <c:v>169.8</c:v>
                </c:pt>
                <c:pt idx="6031">
                  <c:v>169.8</c:v>
                </c:pt>
                <c:pt idx="6032">
                  <c:v>169.8</c:v>
                </c:pt>
                <c:pt idx="6033">
                  <c:v>169.8</c:v>
                </c:pt>
                <c:pt idx="6034">
                  <c:v>169.8</c:v>
                </c:pt>
                <c:pt idx="6035">
                  <c:v>169.8</c:v>
                </c:pt>
                <c:pt idx="6036">
                  <c:v>169.8</c:v>
                </c:pt>
                <c:pt idx="6037">
                  <c:v>169.8</c:v>
                </c:pt>
                <c:pt idx="6038">
                  <c:v>169.8</c:v>
                </c:pt>
                <c:pt idx="6039">
                  <c:v>169.8</c:v>
                </c:pt>
                <c:pt idx="6040">
                  <c:v>169.8</c:v>
                </c:pt>
                <c:pt idx="6041">
                  <c:v>169.8</c:v>
                </c:pt>
                <c:pt idx="6042">
                  <c:v>169.8</c:v>
                </c:pt>
                <c:pt idx="6043">
                  <c:v>169.8</c:v>
                </c:pt>
                <c:pt idx="6044">
                  <c:v>169.8</c:v>
                </c:pt>
                <c:pt idx="6045">
                  <c:v>169.8</c:v>
                </c:pt>
                <c:pt idx="6046">
                  <c:v>169.8</c:v>
                </c:pt>
                <c:pt idx="6047">
                  <c:v>169.8</c:v>
                </c:pt>
                <c:pt idx="6048">
                  <c:v>169.8</c:v>
                </c:pt>
                <c:pt idx="6049">
                  <c:v>169.8</c:v>
                </c:pt>
                <c:pt idx="6050">
                  <c:v>169.8</c:v>
                </c:pt>
                <c:pt idx="6051">
                  <c:v>169.8</c:v>
                </c:pt>
                <c:pt idx="6052">
                  <c:v>169.8</c:v>
                </c:pt>
                <c:pt idx="6053">
                  <c:v>169.8</c:v>
                </c:pt>
                <c:pt idx="6054">
                  <c:v>169.8</c:v>
                </c:pt>
                <c:pt idx="6055">
                  <c:v>169.8</c:v>
                </c:pt>
                <c:pt idx="6056">
                  <c:v>169.8</c:v>
                </c:pt>
                <c:pt idx="6057">
                  <c:v>169.8</c:v>
                </c:pt>
                <c:pt idx="6058">
                  <c:v>169.8</c:v>
                </c:pt>
                <c:pt idx="6059">
                  <c:v>169.8</c:v>
                </c:pt>
                <c:pt idx="6060">
                  <c:v>169.8</c:v>
                </c:pt>
                <c:pt idx="6061">
                  <c:v>169.8</c:v>
                </c:pt>
                <c:pt idx="6062">
                  <c:v>169.8</c:v>
                </c:pt>
                <c:pt idx="6063">
                  <c:v>169.8</c:v>
                </c:pt>
                <c:pt idx="6064">
                  <c:v>169.8</c:v>
                </c:pt>
                <c:pt idx="6065">
                  <c:v>169.8</c:v>
                </c:pt>
                <c:pt idx="6066">
                  <c:v>198.34</c:v>
                </c:pt>
                <c:pt idx="6067">
                  <c:v>198.34</c:v>
                </c:pt>
                <c:pt idx="6068">
                  <c:v>198.34</c:v>
                </c:pt>
                <c:pt idx="6069">
                  <c:v>198.34</c:v>
                </c:pt>
                <c:pt idx="6070">
                  <c:v>198.34</c:v>
                </c:pt>
                <c:pt idx="6071">
                  <c:v>198.34</c:v>
                </c:pt>
                <c:pt idx="6072">
                  <c:v>198.34</c:v>
                </c:pt>
                <c:pt idx="6073">
                  <c:v>198.34</c:v>
                </c:pt>
                <c:pt idx="6074">
                  <c:v>198.34</c:v>
                </c:pt>
                <c:pt idx="6075">
                  <c:v>198.34</c:v>
                </c:pt>
                <c:pt idx="6076">
                  <c:v>198.34</c:v>
                </c:pt>
                <c:pt idx="6077">
                  <c:v>198.34</c:v>
                </c:pt>
                <c:pt idx="6078">
                  <c:v>198.34</c:v>
                </c:pt>
                <c:pt idx="6079">
                  <c:v>198.34</c:v>
                </c:pt>
                <c:pt idx="6080">
                  <c:v>198.34</c:v>
                </c:pt>
                <c:pt idx="6081">
                  <c:v>198.34</c:v>
                </c:pt>
                <c:pt idx="6082">
                  <c:v>198.34</c:v>
                </c:pt>
                <c:pt idx="6083">
                  <c:v>198.34</c:v>
                </c:pt>
                <c:pt idx="6084">
                  <c:v>198.34</c:v>
                </c:pt>
                <c:pt idx="6085">
                  <c:v>198.34</c:v>
                </c:pt>
                <c:pt idx="6086">
                  <c:v>198.34</c:v>
                </c:pt>
                <c:pt idx="6087">
                  <c:v>198.34</c:v>
                </c:pt>
                <c:pt idx="6088">
                  <c:v>198.34</c:v>
                </c:pt>
                <c:pt idx="6089">
                  <c:v>198.34</c:v>
                </c:pt>
                <c:pt idx="6090">
                  <c:v>198.34</c:v>
                </c:pt>
                <c:pt idx="6091">
                  <c:v>198.34</c:v>
                </c:pt>
                <c:pt idx="6092">
                  <c:v>198.34</c:v>
                </c:pt>
                <c:pt idx="6093">
                  <c:v>198.34</c:v>
                </c:pt>
                <c:pt idx="6094">
                  <c:v>198.34</c:v>
                </c:pt>
                <c:pt idx="6095">
                  <c:v>198.34</c:v>
                </c:pt>
                <c:pt idx="6096">
                  <c:v>198.34</c:v>
                </c:pt>
                <c:pt idx="6097">
                  <c:v>198.34</c:v>
                </c:pt>
                <c:pt idx="6098">
                  <c:v>198.34</c:v>
                </c:pt>
                <c:pt idx="6099">
                  <c:v>198.34</c:v>
                </c:pt>
                <c:pt idx="6100">
                  <c:v>198.34</c:v>
                </c:pt>
                <c:pt idx="6101">
                  <c:v>198.34</c:v>
                </c:pt>
                <c:pt idx="6102">
                  <c:v>198.34</c:v>
                </c:pt>
                <c:pt idx="6103">
                  <c:v>198.34</c:v>
                </c:pt>
                <c:pt idx="6104">
                  <c:v>198.34</c:v>
                </c:pt>
                <c:pt idx="6105">
                  <c:v>198.34</c:v>
                </c:pt>
                <c:pt idx="6106">
                  <c:v>198.34</c:v>
                </c:pt>
                <c:pt idx="6107">
                  <c:v>198.34</c:v>
                </c:pt>
                <c:pt idx="6108">
                  <c:v>198.34</c:v>
                </c:pt>
                <c:pt idx="6109">
                  <c:v>198.34</c:v>
                </c:pt>
                <c:pt idx="6110">
                  <c:v>198.34</c:v>
                </c:pt>
                <c:pt idx="6111">
                  <c:v>198.34</c:v>
                </c:pt>
                <c:pt idx="6112">
                  <c:v>198.34</c:v>
                </c:pt>
                <c:pt idx="6113">
                  <c:v>198.34</c:v>
                </c:pt>
                <c:pt idx="6114">
                  <c:v>198.34</c:v>
                </c:pt>
                <c:pt idx="6115">
                  <c:v>198.34</c:v>
                </c:pt>
                <c:pt idx="6116">
                  <c:v>198.34</c:v>
                </c:pt>
                <c:pt idx="6117">
                  <c:v>198.34</c:v>
                </c:pt>
                <c:pt idx="6118">
                  <c:v>198.34</c:v>
                </c:pt>
                <c:pt idx="6119">
                  <c:v>198.34</c:v>
                </c:pt>
                <c:pt idx="6120">
                  <c:v>198.34</c:v>
                </c:pt>
                <c:pt idx="6121">
                  <c:v>198.34</c:v>
                </c:pt>
                <c:pt idx="6122">
                  <c:v>198.34</c:v>
                </c:pt>
                <c:pt idx="6123">
                  <c:v>198.34</c:v>
                </c:pt>
                <c:pt idx="6124">
                  <c:v>198.34</c:v>
                </c:pt>
                <c:pt idx="6125">
                  <c:v>198.34</c:v>
                </c:pt>
                <c:pt idx="6126">
                  <c:v>198.34</c:v>
                </c:pt>
                <c:pt idx="6127">
                  <c:v>198.34</c:v>
                </c:pt>
                <c:pt idx="6128">
                  <c:v>198.34</c:v>
                </c:pt>
                <c:pt idx="6129">
                  <c:v>198.34</c:v>
                </c:pt>
                <c:pt idx="6130">
                  <c:v>198.34</c:v>
                </c:pt>
                <c:pt idx="6131">
                  <c:v>198.34</c:v>
                </c:pt>
                <c:pt idx="6132">
                  <c:v>198.34</c:v>
                </c:pt>
                <c:pt idx="6133">
                  <c:v>198.34</c:v>
                </c:pt>
                <c:pt idx="6134">
                  <c:v>198.34</c:v>
                </c:pt>
                <c:pt idx="6135">
                  <c:v>198.34</c:v>
                </c:pt>
                <c:pt idx="6136">
                  <c:v>198.34</c:v>
                </c:pt>
                <c:pt idx="6137">
                  <c:v>198.34</c:v>
                </c:pt>
                <c:pt idx="6138">
                  <c:v>198.34</c:v>
                </c:pt>
                <c:pt idx="6139">
                  <c:v>198.34</c:v>
                </c:pt>
                <c:pt idx="6140">
                  <c:v>198.34</c:v>
                </c:pt>
                <c:pt idx="6141">
                  <c:v>198.34</c:v>
                </c:pt>
                <c:pt idx="6142">
                  <c:v>198.34</c:v>
                </c:pt>
                <c:pt idx="6143">
                  <c:v>198.34</c:v>
                </c:pt>
                <c:pt idx="6144">
                  <c:v>198.34</c:v>
                </c:pt>
                <c:pt idx="6145">
                  <c:v>198.34</c:v>
                </c:pt>
                <c:pt idx="6146">
                  <c:v>198.34</c:v>
                </c:pt>
                <c:pt idx="6147">
                  <c:v>198.34</c:v>
                </c:pt>
                <c:pt idx="6148">
                  <c:v>198.34</c:v>
                </c:pt>
                <c:pt idx="6149">
                  <c:v>198.34</c:v>
                </c:pt>
                <c:pt idx="6150">
                  <c:v>198.34</c:v>
                </c:pt>
                <c:pt idx="6151">
                  <c:v>198.34</c:v>
                </c:pt>
                <c:pt idx="6152">
                  <c:v>198.34</c:v>
                </c:pt>
                <c:pt idx="6153">
                  <c:v>198.34</c:v>
                </c:pt>
                <c:pt idx="6154">
                  <c:v>198.34</c:v>
                </c:pt>
                <c:pt idx="6155">
                  <c:v>198.34</c:v>
                </c:pt>
                <c:pt idx="6156">
                  <c:v>198.34</c:v>
                </c:pt>
                <c:pt idx="6157">
                  <c:v>198.34</c:v>
                </c:pt>
                <c:pt idx="6158">
                  <c:v>211.66</c:v>
                </c:pt>
                <c:pt idx="6159">
                  <c:v>211.66</c:v>
                </c:pt>
                <c:pt idx="6160">
                  <c:v>211.66</c:v>
                </c:pt>
                <c:pt idx="6161">
                  <c:v>211.66</c:v>
                </c:pt>
                <c:pt idx="6162">
                  <c:v>211.66</c:v>
                </c:pt>
                <c:pt idx="6163">
                  <c:v>211.66</c:v>
                </c:pt>
                <c:pt idx="6164">
                  <c:v>211.66</c:v>
                </c:pt>
                <c:pt idx="6165">
                  <c:v>211.66</c:v>
                </c:pt>
                <c:pt idx="6166">
                  <c:v>211.66</c:v>
                </c:pt>
                <c:pt idx="6167">
                  <c:v>211.66</c:v>
                </c:pt>
                <c:pt idx="6168">
                  <c:v>211.66</c:v>
                </c:pt>
                <c:pt idx="6169">
                  <c:v>211.66</c:v>
                </c:pt>
                <c:pt idx="6170">
                  <c:v>211.66</c:v>
                </c:pt>
                <c:pt idx="6171">
                  <c:v>211.66</c:v>
                </c:pt>
                <c:pt idx="6172">
                  <c:v>211.66</c:v>
                </c:pt>
                <c:pt idx="6173">
                  <c:v>211.66</c:v>
                </c:pt>
                <c:pt idx="6174">
                  <c:v>211.66</c:v>
                </c:pt>
                <c:pt idx="6175">
                  <c:v>211.66</c:v>
                </c:pt>
                <c:pt idx="6176">
                  <c:v>211.66</c:v>
                </c:pt>
                <c:pt idx="6177">
                  <c:v>211.66</c:v>
                </c:pt>
                <c:pt idx="6178">
                  <c:v>211.66</c:v>
                </c:pt>
                <c:pt idx="6179">
                  <c:v>211.66</c:v>
                </c:pt>
                <c:pt idx="6180">
                  <c:v>211.66</c:v>
                </c:pt>
                <c:pt idx="6181">
                  <c:v>211.66</c:v>
                </c:pt>
                <c:pt idx="6182">
                  <c:v>211.66</c:v>
                </c:pt>
                <c:pt idx="6183">
                  <c:v>211.66</c:v>
                </c:pt>
                <c:pt idx="6184">
                  <c:v>211.66</c:v>
                </c:pt>
                <c:pt idx="6185">
                  <c:v>211.66</c:v>
                </c:pt>
                <c:pt idx="6186">
                  <c:v>211.66</c:v>
                </c:pt>
                <c:pt idx="6187">
                  <c:v>211.66</c:v>
                </c:pt>
                <c:pt idx="6188">
                  <c:v>211.66</c:v>
                </c:pt>
                <c:pt idx="6189">
                  <c:v>211.66</c:v>
                </c:pt>
                <c:pt idx="6190">
                  <c:v>211.66</c:v>
                </c:pt>
                <c:pt idx="6191">
                  <c:v>211.66</c:v>
                </c:pt>
                <c:pt idx="6192">
                  <c:v>211.66</c:v>
                </c:pt>
                <c:pt idx="6193">
                  <c:v>211.66</c:v>
                </c:pt>
                <c:pt idx="6194">
                  <c:v>211.66</c:v>
                </c:pt>
                <c:pt idx="6195">
                  <c:v>211.66</c:v>
                </c:pt>
                <c:pt idx="6196">
                  <c:v>211.66</c:v>
                </c:pt>
                <c:pt idx="6197">
                  <c:v>211.66</c:v>
                </c:pt>
                <c:pt idx="6198">
                  <c:v>211.66</c:v>
                </c:pt>
                <c:pt idx="6199">
                  <c:v>211.66</c:v>
                </c:pt>
                <c:pt idx="6200">
                  <c:v>211.66</c:v>
                </c:pt>
                <c:pt idx="6201">
                  <c:v>211.66</c:v>
                </c:pt>
                <c:pt idx="6202">
                  <c:v>211.66</c:v>
                </c:pt>
                <c:pt idx="6203">
                  <c:v>211.66</c:v>
                </c:pt>
                <c:pt idx="6204">
                  <c:v>211.66</c:v>
                </c:pt>
                <c:pt idx="6205">
                  <c:v>211.66</c:v>
                </c:pt>
                <c:pt idx="6206">
                  <c:v>211.66</c:v>
                </c:pt>
                <c:pt idx="6207">
                  <c:v>211.66</c:v>
                </c:pt>
                <c:pt idx="6208">
                  <c:v>211.66</c:v>
                </c:pt>
                <c:pt idx="6209">
                  <c:v>211.66</c:v>
                </c:pt>
                <c:pt idx="6210">
                  <c:v>211.66</c:v>
                </c:pt>
                <c:pt idx="6211">
                  <c:v>211.66</c:v>
                </c:pt>
                <c:pt idx="6212">
                  <c:v>211.66</c:v>
                </c:pt>
                <c:pt idx="6213">
                  <c:v>211.66</c:v>
                </c:pt>
                <c:pt idx="6214">
                  <c:v>211.66</c:v>
                </c:pt>
                <c:pt idx="6215">
                  <c:v>211.66</c:v>
                </c:pt>
                <c:pt idx="6216">
                  <c:v>211.66</c:v>
                </c:pt>
                <c:pt idx="6217">
                  <c:v>211.66</c:v>
                </c:pt>
                <c:pt idx="6218">
                  <c:v>211.66</c:v>
                </c:pt>
                <c:pt idx="6219">
                  <c:v>211.66</c:v>
                </c:pt>
                <c:pt idx="6220">
                  <c:v>211.66</c:v>
                </c:pt>
                <c:pt idx="6221">
                  <c:v>211.66</c:v>
                </c:pt>
                <c:pt idx="6222">
                  <c:v>211.66</c:v>
                </c:pt>
                <c:pt idx="6223">
                  <c:v>211.66</c:v>
                </c:pt>
                <c:pt idx="6224">
                  <c:v>211.66</c:v>
                </c:pt>
                <c:pt idx="6225">
                  <c:v>211.66</c:v>
                </c:pt>
                <c:pt idx="6226">
                  <c:v>211.66</c:v>
                </c:pt>
                <c:pt idx="6227">
                  <c:v>211.66</c:v>
                </c:pt>
                <c:pt idx="6228">
                  <c:v>211.66</c:v>
                </c:pt>
                <c:pt idx="6229">
                  <c:v>211.66</c:v>
                </c:pt>
                <c:pt idx="6230">
                  <c:v>211.66</c:v>
                </c:pt>
                <c:pt idx="6231">
                  <c:v>211.66</c:v>
                </c:pt>
                <c:pt idx="6232">
                  <c:v>211.66</c:v>
                </c:pt>
                <c:pt idx="6233">
                  <c:v>211.66</c:v>
                </c:pt>
                <c:pt idx="6234">
                  <c:v>211.66</c:v>
                </c:pt>
                <c:pt idx="6235">
                  <c:v>211.66</c:v>
                </c:pt>
                <c:pt idx="6236">
                  <c:v>211.66</c:v>
                </c:pt>
                <c:pt idx="6237">
                  <c:v>211.66</c:v>
                </c:pt>
                <c:pt idx="6238">
                  <c:v>211.66</c:v>
                </c:pt>
                <c:pt idx="6239">
                  <c:v>211.66</c:v>
                </c:pt>
                <c:pt idx="6240">
                  <c:v>211.66</c:v>
                </c:pt>
                <c:pt idx="6241">
                  <c:v>211.66</c:v>
                </c:pt>
                <c:pt idx="6242">
                  <c:v>211.66</c:v>
                </c:pt>
                <c:pt idx="6243">
                  <c:v>211.66</c:v>
                </c:pt>
                <c:pt idx="6244">
                  <c:v>211.66</c:v>
                </c:pt>
                <c:pt idx="6245">
                  <c:v>211.66</c:v>
                </c:pt>
                <c:pt idx="6246">
                  <c:v>211.66</c:v>
                </c:pt>
                <c:pt idx="6247">
                  <c:v>211.66</c:v>
                </c:pt>
                <c:pt idx="6248">
                  <c:v>211.66</c:v>
                </c:pt>
                <c:pt idx="6249">
                  <c:v>211.66</c:v>
                </c:pt>
                <c:pt idx="6250">
                  <c:v>212.65</c:v>
                </c:pt>
                <c:pt idx="6251">
                  <c:v>212.65</c:v>
                </c:pt>
                <c:pt idx="6252">
                  <c:v>212.65</c:v>
                </c:pt>
                <c:pt idx="6253">
                  <c:v>212.65</c:v>
                </c:pt>
                <c:pt idx="6254">
                  <c:v>212.65</c:v>
                </c:pt>
                <c:pt idx="6255">
                  <c:v>212.65</c:v>
                </c:pt>
                <c:pt idx="6256">
                  <c:v>212.65</c:v>
                </c:pt>
                <c:pt idx="6257">
                  <c:v>212.65</c:v>
                </c:pt>
                <c:pt idx="6258">
                  <c:v>212.65</c:v>
                </c:pt>
                <c:pt idx="6259">
                  <c:v>212.65</c:v>
                </c:pt>
                <c:pt idx="6260">
                  <c:v>212.65</c:v>
                </c:pt>
                <c:pt idx="6261">
                  <c:v>212.65</c:v>
                </c:pt>
                <c:pt idx="6262">
                  <c:v>212.65</c:v>
                </c:pt>
                <c:pt idx="6263">
                  <c:v>212.65</c:v>
                </c:pt>
                <c:pt idx="6264">
                  <c:v>212.65</c:v>
                </c:pt>
                <c:pt idx="6265">
                  <c:v>212.65</c:v>
                </c:pt>
                <c:pt idx="6266">
                  <c:v>212.65</c:v>
                </c:pt>
                <c:pt idx="6267">
                  <c:v>212.65</c:v>
                </c:pt>
                <c:pt idx="6268">
                  <c:v>212.65</c:v>
                </c:pt>
                <c:pt idx="6269">
                  <c:v>212.65</c:v>
                </c:pt>
                <c:pt idx="6270">
                  <c:v>212.65</c:v>
                </c:pt>
                <c:pt idx="6271">
                  <c:v>212.65</c:v>
                </c:pt>
                <c:pt idx="6272">
                  <c:v>212.65</c:v>
                </c:pt>
                <c:pt idx="6273">
                  <c:v>212.65</c:v>
                </c:pt>
                <c:pt idx="6274">
                  <c:v>212.65</c:v>
                </c:pt>
                <c:pt idx="6275">
                  <c:v>212.65</c:v>
                </c:pt>
                <c:pt idx="6276">
                  <c:v>212.65</c:v>
                </c:pt>
                <c:pt idx="6277">
                  <c:v>212.65</c:v>
                </c:pt>
                <c:pt idx="6278">
                  <c:v>212.65</c:v>
                </c:pt>
                <c:pt idx="6279">
                  <c:v>212.65</c:v>
                </c:pt>
                <c:pt idx="6280">
                  <c:v>212.65</c:v>
                </c:pt>
                <c:pt idx="6281">
                  <c:v>212.65</c:v>
                </c:pt>
                <c:pt idx="6282">
                  <c:v>212.65</c:v>
                </c:pt>
                <c:pt idx="6283">
                  <c:v>212.65</c:v>
                </c:pt>
                <c:pt idx="6284">
                  <c:v>212.65</c:v>
                </c:pt>
                <c:pt idx="6285">
                  <c:v>212.65</c:v>
                </c:pt>
                <c:pt idx="6286">
                  <c:v>212.65</c:v>
                </c:pt>
                <c:pt idx="6287">
                  <c:v>212.65</c:v>
                </c:pt>
                <c:pt idx="6288">
                  <c:v>212.65</c:v>
                </c:pt>
                <c:pt idx="6289">
                  <c:v>212.65</c:v>
                </c:pt>
                <c:pt idx="6290">
                  <c:v>212.65</c:v>
                </c:pt>
                <c:pt idx="6291">
                  <c:v>212.65</c:v>
                </c:pt>
                <c:pt idx="6292">
                  <c:v>212.65</c:v>
                </c:pt>
                <c:pt idx="6293">
                  <c:v>212.65</c:v>
                </c:pt>
                <c:pt idx="6294">
                  <c:v>212.65</c:v>
                </c:pt>
                <c:pt idx="6295">
                  <c:v>212.65</c:v>
                </c:pt>
                <c:pt idx="6296">
                  <c:v>212.65</c:v>
                </c:pt>
                <c:pt idx="6297">
                  <c:v>212.65</c:v>
                </c:pt>
                <c:pt idx="6298">
                  <c:v>212.65</c:v>
                </c:pt>
                <c:pt idx="6299">
                  <c:v>212.65</c:v>
                </c:pt>
                <c:pt idx="6300">
                  <c:v>212.65</c:v>
                </c:pt>
                <c:pt idx="6301">
                  <c:v>212.65</c:v>
                </c:pt>
                <c:pt idx="6302">
                  <c:v>212.65</c:v>
                </c:pt>
                <c:pt idx="6303">
                  <c:v>212.65</c:v>
                </c:pt>
                <c:pt idx="6304">
                  <c:v>212.65</c:v>
                </c:pt>
                <c:pt idx="6305">
                  <c:v>212.65</c:v>
                </c:pt>
                <c:pt idx="6306">
                  <c:v>212.65</c:v>
                </c:pt>
                <c:pt idx="6307">
                  <c:v>212.65</c:v>
                </c:pt>
                <c:pt idx="6308">
                  <c:v>212.65</c:v>
                </c:pt>
                <c:pt idx="6309">
                  <c:v>212.65</c:v>
                </c:pt>
                <c:pt idx="6310">
                  <c:v>212.65</c:v>
                </c:pt>
                <c:pt idx="6311">
                  <c:v>212.65</c:v>
                </c:pt>
                <c:pt idx="6312">
                  <c:v>212.65</c:v>
                </c:pt>
                <c:pt idx="6313">
                  <c:v>212.65</c:v>
                </c:pt>
                <c:pt idx="6314">
                  <c:v>212.65</c:v>
                </c:pt>
                <c:pt idx="6315">
                  <c:v>212.65</c:v>
                </c:pt>
                <c:pt idx="6316">
                  <c:v>212.65</c:v>
                </c:pt>
                <c:pt idx="6317">
                  <c:v>212.65</c:v>
                </c:pt>
                <c:pt idx="6318">
                  <c:v>212.65</c:v>
                </c:pt>
                <c:pt idx="6319">
                  <c:v>212.65</c:v>
                </c:pt>
                <c:pt idx="6320">
                  <c:v>212.65</c:v>
                </c:pt>
                <c:pt idx="6321">
                  <c:v>212.65</c:v>
                </c:pt>
                <c:pt idx="6322">
                  <c:v>212.65</c:v>
                </c:pt>
                <c:pt idx="6323">
                  <c:v>212.65</c:v>
                </c:pt>
                <c:pt idx="6324">
                  <c:v>212.65</c:v>
                </c:pt>
                <c:pt idx="6325">
                  <c:v>212.65</c:v>
                </c:pt>
                <c:pt idx="6326">
                  <c:v>212.65</c:v>
                </c:pt>
                <c:pt idx="6327">
                  <c:v>212.65</c:v>
                </c:pt>
                <c:pt idx="6328">
                  <c:v>212.65</c:v>
                </c:pt>
                <c:pt idx="6329">
                  <c:v>212.65</c:v>
                </c:pt>
                <c:pt idx="6330">
                  <c:v>212.65</c:v>
                </c:pt>
                <c:pt idx="6331">
                  <c:v>212.65</c:v>
                </c:pt>
                <c:pt idx="6332">
                  <c:v>212.65</c:v>
                </c:pt>
                <c:pt idx="6333">
                  <c:v>212.65</c:v>
                </c:pt>
                <c:pt idx="6334">
                  <c:v>212.65</c:v>
                </c:pt>
                <c:pt idx="6335">
                  <c:v>212.65</c:v>
                </c:pt>
                <c:pt idx="6336">
                  <c:v>212.65</c:v>
                </c:pt>
                <c:pt idx="6337">
                  <c:v>212.65</c:v>
                </c:pt>
                <c:pt idx="6338">
                  <c:v>212.65</c:v>
                </c:pt>
                <c:pt idx="6339">
                  <c:v>212.65</c:v>
                </c:pt>
                <c:pt idx="6340">
                  <c:v>212.65</c:v>
                </c:pt>
                <c:pt idx="6341">
                  <c:v>213.75</c:v>
                </c:pt>
                <c:pt idx="6342">
                  <c:v>213.75</c:v>
                </c:pt>
                <c:pt idx="6343">
                  <c:v>213.75</c:v>
                </c:pt>
                <c:pt idx="6344">
                  <c:v>213.75</c:v>
                </c:pt>
                <c:pt idx="6345">
                  <c:v>213.75</c:v>
                </c:pt>
                <c:pt idx="6346">
                  <c:v>213.75</c:v>
                </c:pt>
                <c:pt idx="6347">
                  <c:v>213.75</c:v>
                </c:pt>
                <c:pt idx="6348">
                  <c:v>213.75</c:v>
                </c:pt>
                <c:pt idx="6349">
                  <c:v>213.75</c:v>
                </c:pt>
                <c:pt idx="6350">
                  <c:v>213.75</c:v>
                </c:pt>
                <c:pt idx="6351">
                  <c:v>213.75</c:v>
                </c:pt>
                <c:pt idx="6352">
                  <c:v>213.75</c:v>
                </c:pt>
                <c:pt idx="6353">
                  <c:v>213.75</c:v>
                </c:pt>
                <c:pt idx="6354">
                  <c:v>213.75</c:v>
                </c:pt>
                <c:pt idx="6355">
                  <c:v>213.75</c:v>
                </c:pt>
                <c:pt idx="6356">
                  <c:v>213.75</c:v>
                </c:pt>
                <c:pt idx="6357">
                  <c:v>213.75</c:v>
                </c:pt>
                <c:pt idx="6358">
                  <c:v>213.75</c:v>
                </c:pt>
                <c:pt idx="6359">
                  <c:v>213.75</c:v>
                </c:pt>
                <c:pt idx="6360">
                  <c:v>213.75</c:v>
                </c:pt>
                <c:pt idx="6361">
                  <c:v>213.75</c:v>
                </c:pt>
                <c:pt idx="6362">
                  <c:v>213.75</c:v>
                </c:pt>
                <c:pt idx="6363">
                  <c:v>213.75</c:v>
                </c:pt>
                <c:pt idx="6364">
                  <c:v>213.75</c:v>
                </c:pt>
                <c:pt idx="6365">
                  <c:v>213.75</c:v>
                </c:pt>
                <c:pt idx="6366">
                  <c:v>213.75</c:v>
                </c:pt>
                <c:pt idx="6367">
                  <c:v>213.75</c:v>
                </c:pt>
                <c:pt idx="6368">
                  <c:v>213.75</c:v>
                </c:pt>
                <c:pt idx="6369">
                  <c:v>213.75</c:v>
                </c:pt>
                <c:pt idx="6370">
                  <c:v>213.75</c:v>
                </c:pt>
                <c:pt idx="6371">
                  <c:v>213.75</c:v>
                </c:pt>
                <c:pt idx="6372">
                  <c:v>213.75</c:v>
                </c:pt>
                <c:pt idx="6373">
                  <c:v>213.75</c:v>
                </c:pt>
                <c:pt idx="6374">
                  <c:v>213.75</c:v>
                </c:pt>
                <c:pt idx="6375">
                  <c:v>213.75</c:v>
                </c:pt>
                <c:pt idx="6376">
                  <c:v>213.75</c:v>
                </c:pt>
                <c:pt idx="6377">
                  <c:v>213.75</c:v>
                </c:pt>
                <c:pt idx="6378">
                  <c:v>213.75</c:v>
                </c:pt>
                <c:pt idx="6379">
                  <c:v>213.75</c:v>
                </c:pt>
                <c:pt idx="6380">
                  <c:v>213.75</c:v>
                </c:pt>
                <c:pt idx="6381">
                  <c:v>213.75</c:v>
                </c:pt>
                <c:pt idx="6382">
                  <c:v>213.75</c:v>
                </c:pt>
                <c:pt idx="6383">
                  <c:v>213.75</c:v>
                </c:pt>
                <c:pt idx="6384">
                  <c:v>213.75</c:v>
                </c:pt>
                <c:pt idx="6385">
                  <c:v>213.75</c:v>
                </c:pt>
                <c:pt idx="6386">
                  <c:v>213.75</c:v>
                </c:pt>
                <c:pt idx="6387">
                  <c:v>213.75</c:v>
                </c:pt>
                <c:pt idx="6388">
                  <c:v>213.75</c:v>
                </c:pt>
                <c:pt idx="6389">
                  <c:v>213.75</c:v>
                </c:pt>
                <c:pt idx="6390">
                  <c:v>213.75</c:v>
                </c:pt>
                <c:pt idx="6391">
                  <c:v>213.75</c:v>
                </c:pt>
                <c:pt idx="6392">
                  <c:v>213.75</c:v>
                </c:pt>
                <c:pt idx="6393">
                  <c:v>213.75</c:v>
                </c:pt>
                <c:pt idx="6394">
                  <c:v>213.75</c:v>
                </c:pt>
                <c:pt idx="6395">
                  <c:v>213.75</c:v>
                </c:pt>
                <c:pt idx="6396">
                  <c:v>213.75</c:v>
                </c:pt>
                <c:pt idx="6397">
                  <c:v>213.75</c:v>
                </c:pt>
                <c:pt idx="6398">
                  <c:v>213.75</c:v>
                </c:pt>
                <c:pt idx="6399">
                  <c:v>213.75</c:v>
                </c:pt>
                <c:pt idx="6400">
                  <c:v>213.75</c:v>
                </c:pt>
                <c:pt idx="6401">
                  <c:v>213.75</c:v>
                </c:pt>
                <c:pt idx="6402">
                  <c:v>213.75</c:v>
                </c:pt>
                <c:pt idx="6403">
                  <c:v>213.75</c:v>
                </c:pt>
                <c:pt idx="6404">
                  <c:v>213.75</c:v>
                </c:pt>
                <c:pt idx="6405">
                  <c:v>213.75</c:v>
                </c:pt>
                <c:pt idx="6406">
                  <c:v>213.75</c:v>
                </c:pt>
                <c:pt idx="6407">
                  <c:v>213.75</c:v>
                </c:pt>
                <c:pt idx="6408">
                  <c:v>213.75</c:v>
                </c:pt>
                <c:pt idx="6409">
                  <c:v>213.75</c:v>
                </c:pt>
                <c:pt idx="6410">
                  <c:v>213.75</c:v>
                </c:pt>
                <c:pt idx="6411">
                  <c:v>213.75</c:v>
                </c:pt>
                <c:pt idx="6412">
                  <c:v>213.75</c:v>
                </c:pt>
                <c:pt idx="6413">
                  <c:v>213.75</c:v>
                </c:pt>
                <c:pt idx="6414">
                  <c:v>213.75</c:v>
                </c:pt>
                <c:pt idx="6415">
                  <c:v>213.75</c:v>
                </c:pt>
                <c:pt idx="6416">
                  <c:v>213.75</c:v>
                </c:pt>
                <c:pt idx="6417">
                  <c:v>213.75</c:v>
                </c:pt>
                <c:pt idx="6418">
                  <c:v>213.75</c:v>
                </c:pt>
                <c:pt idx="6419">
                  <c:v>213.75</c:v>
                </c:pt>
                <c:pt idx="6420">
                  <c:v>213.75</c:v>
                </c:pt>
                <c:pt idx="6421">
                  <c:v>213.75</c:v>
                </c:pt>
                <c:pt idx="6422">
                  <c:v>213.75</c:v>
                </c:pt>
                <c:pt idx="6423">
                  <c:v>213.75</c:v>
                </c:pt>
                <c:pt idx="6424">
                  <c:v>213.75</c:v>
                </c:pt>
                <c:pt idx="6425">
                  <c:v>213.75</c:v>
                </c:pt>
                <c:pt idx="6426">
                  <c:v>213.75</c:v>
                </c:pt>
                <c:pt idx="6427">
                  <c:v>213.75</c:v>
                </c:pt>
                <c:pt idx="6428">
                  <c:v>213.75</c:v>
                </c:pt>
                <c:pt idx="6429">
                  <c:v>213.75</c:v>
                </c:pt>
                <c:pt idx="6430">
                  <c:v>213.75</c:v>
                </c:pt>
                <c:pt idx="6431">
                  <c:v>213.75</c:v>
                </c:pt>
                <c:pt idx="6432">
                  <c:v>207.67</c:v>
                </c:pt>
                <c:pt idx="6433">
                  <c:v>207.67</c:v>
                </c:pt>
                <c:pt idx="6434">
                  <c:v>207.67</c:v>
                </c:pt>
                <c:pt idx="6435">
                  <c:v>207.67</c:v>
                </c:pt>
                <c:pt idx="6436">
                  <c:v>207.67</c:v>
                </c:pt>
                <c:pt idx="6437">
                  <c:v>207.67</c:v>
                </c:pt>
                <c:pt idx="6438">
                  <c:v>207.67</c:v>
                </c:pt>
                <c:pt idx="6439">
                  <c:v>207.67</c:v>
                </c:pt>
                <c:pt idx="6440">
                  <c:v>207.67</c:v>
                </c:pt>
                <c:pt idx="6441">
                  <c:v>207.67</c:v>
                </c:pt>
                <c:pt idx="6442">
                  <c:v>207.67</c:v>
                </c:pt>
                <c:pt idx="6443">
                  <c:v>207.67</c:v>
                </c:pt>
                <c:pt idx="6444">
                  <c:v>207.67</c:v>
                </c:pt>
                <c:pt idx="6445">
                  <c:v>207.67</c:v>
                </c:pt>
                <c:pt idx="6446">
                  <c:v>207.67</c:v>
                </c:pt>
                <c:pt idx="6447">
                  <c:v>207.67</c:v>
                </c:pt>
                <c:pt idx="6448">
                  <c:v>207.67</c:v>
                </c:pt>
                <c:pt idx="6449">
                  <c:v>207.67</c:v>
                </c:pt>
                <c:pt idx="6450">
                  <c:v>207.67</c:v>
                </c:pt>
                <c:pt idx="6451">
                  <c:v>207.67</c:v>
                </c:pt>
                <c:pt idx="6452">
                  <c:v>207.67</c:v>
                </c:pt>
                <c:pt idx="6453">
                  <c:v>207.67</c:v>
                </c:pt>
                <c:pt idx="6454">
                  <c:v>207.67</c:v>
                </c:pt>
                <c:pt idx="6455">
                  <c:v>207.67</c:v>
                </c:pt>
                <c:pt idx="6456">
                  <c:v>207.67</c:v>
                </c:pt>
                <c:pt idx="6457">
                  <c:v>207.67</c:v>
                </c:pt>
                <c:pt idx="6458">
                  <c:v>207.67</c:v>
                </c:pt>
                <c:pt idx="6459">
                  <c:v>207.67</c:v>
                </c:pt>
                <c:pt idx="6460">
                  <c:v>207.67</c:v>
                </c:pt>
                <c:pt idx="6461">
                  <c:v>207.67</c:v>
                </c:pt>
                <c:pt idx="6462">
                  <c:v>207.67</c:v>
                </c:pt>
                <c:pt idx="6463">
                  <c:v>207.67</c:v>
                </c:pt>
                <c:pt idx="6464">
                  <c:v>207.67</c:v>
                </c:pt>
                <c:pt idx="6465">
                  <c:v>207.67</c:v>
                </c:pt>
                <c:pt idx="6466">
                  <c:v>207.67</c:v>
                </c:pt>
                <c:pt idx="6467">
                  <c:v>207.67</c:v>
                </c:pt>
                <c:pt idx="6468">
                  <c:v>207.67</c:v>
                </c:pt>
                <c:pt idx="6469">
                  <c:v>207.67</c:v>
                </c:pt>
                <c:pt idx="6470">
                  <c:v>207.67</c:v>
                </c:pt>
                <c:pt idx="6471">
                  <c:v>207.67</c:v>
                </c:pt>
                <c:pt idx="6472">
                  <c:v>207.67</c:v>
                </c:pt>
                <c:pt idx="6473">
                  <c:v>207.67</c:v>
                </c:pt>
                <c:pt idx="6474">
                  <c:v>207.67</c:v>
                </c:pt>
                <c:pt idx="6475">
                  <c:v>207.67</c:v>
                </c:pt>
                <c:pt idx="6476">
                  <c:v>207.67</c:v>
                </c:pt>
                <c:pt idx="6477">
                  <c:v>207.67</c:v>
                </c:pt>
                <c:pt idx="6478">
                  <c:v>207.67</c:v>
                </c:pt>
                <c:pt idx="6479">
                  <c:v>207.67</c:v>
                </c:pt>
                <c:pt idx="6480">
                  <c:v>207.67</c:v>
                </c:pt>
                <c:pt idx="6481">
                  <c:v>207.67</c:v>
                </c:pt>
                <c:pt idx="6482">
                  <c:v>207.67</c:v>
                </c:pt>
                <c:pt idx="6483">
                  <c:v>207.67</c:v>
                </c:pt>
                <c:pt idx="6484">
                  <c:v>207.67</c:v>
                </c:pt>
                <c:pt idx="6485">
                  <c:v>207.67</c:v>
                </c:pt>
                <c:pt idx="6486">
                  <c:v>207.67</c:v>
                </c:pt>
                <c:pt idx="6487">
                  <c:v>207.67</c:v>
                </c:pt>
                <c:pt idx="6488">
                  <c:v>207.67</c:v>
                </c:pt>
                <c:pt idx="6489">
                  <c:v>207.67</c:v>
                </c:pt>
                <c:pt idx="6490">
                  <c:v>207.67</c:v>
                </c:pt>
                <c:pt idx="6491">
                  <c:v>207.67</c:v>
                </c:pt>
                <c:pt idx="6492">
                  <c:v>207.67</c:v>
                </c:pt>
                <c:pt idx="6493">
                  <c:v>207.67</c:v>
                </c:pt>
                <c:pt idx="6494">
                  <c:v>207.67</c:v>
                </c:pt>
                <c:pt idx="6495">
                  <c:v>207.67</c:v>
                </c:pt>
                <c:pt idx="6496">
                  <c:v>207.67</c:v>
                </c:pt>
                <c:pt idx="6497">
                  <c:v>207.67</c:v>
                </c:pt>
                <c:pt idx="6498">
                  <c:v>207.67</c:v>
                </c:pt>
                <c:pt idx="6499">
                  <c:v>207.67</c:v>
                </c:pt>
                <c:pt idx="6500">
                  <c:v>207.67</c:v>
                </c:pt>
                <c:pt idx="6501">
                  <c:v>207.67</c:v>
                </c:pt>
                <c:pt idx="6502">
                  <c:v>207.67</c:v>
                </c:pt>
                <c:pt idx="6503">
                  <c:v>207.67</c:v>
                </c:pt>
                <c:pt idx="6504">
                  <c:v>207.67</c:v>
                </c:pt>
                <c:pt idx="6505">
                  <c:v>207.67</c:v>
                </c:pt>
                <c:pt idx="6506">
                  <c:v>207.67</c:v>
                </c:pt>
                <c:pt idx="6507">
                  <c:v>207.67</c:v>
                </c:pt>
                <c:pt idx="6508">
                  <c:v>207.67</c:v>
                </c:pt>
                <c:pt idx="6509">
                  <c:v>207.67</c:v>
                </c:pt>
                <c:pt idx="6510">
                  <c:v>207.67</c:v>
                </c:pt>
                <c:pt idx="6511">
                  <c:v>207.67</c:v>
                </c:pt>
                <c:pt idx="6512">
                  <c:v>207.67</c:v>
                </c:pt>
                <c:pt idx="6513">
                  <c:v>207.67</c:v>
                </c:pt>
                <c:pt idx="6514">
                  <c:v>207.67</c:v>
                </c:pt>
                <c:pt idx="6515">
                  <c:v>207.67</c:v>
                </c:pt>
                <c:pt idx="6516">
                  <c:v>207.67</c:v>
                </c:pt>
                <c:pt idx="6517">
                  <c:v>207.67</c:v>
                </c:pt>
                <c:pt idx="6518">
                  <c:v>207.67</c:v>
                </c:pt>
                <c:pt idx="6519">
                  <c:v>207.67</c:v>
                </c:pt>
                <c:pt idx="6520">
                  <c:v>207.67</c:v>
                </c:pt>
                <c:pt idx="6521">
                  <c:v>207.67</c:v>
                </c:pt>
                <c:pt idx="6522">
                  <c:v>207.67</c:v>
                </c:pt>
                <c:pt idx="6523">
                  <c:v>207.67</c:v>
                </c:pt>
                <c:pt idx="6524">
                  <c:v>200.19</c:v>
                </c:pt>
                <c:pt idx="6525">
                  <c:v>200.19</c:v>
                </c:pt>
                <c:pt idx="6526">
                  <c:v>200.19</c:v>
                </c:pt>
                <c:pt idx="6527">
                  <c:v>200.19</c:v>
                </c:pt>
                <c:pt idx="6528">
                  <c:v>200.19</c:v>
                </c:pt>
                <c:pt idx="6529">
                  <c:v>200.19</c:v>
                </c:pt>
                <c:pt idx="6530">
                  <c:v>200.19</c:v>
                </c:pt>
                <c:pt idx="6531">
                  <c:v>200.19</c:v>
                </c:pt>
                <c:pt idx="6532">
                  <c:v>200.19</c:v>
                </c:pt>
                <c:pt idx="6533">
                  <c:v>200.19</c:v>
                </c:pt>
                <c:pt idx="6534">
                  <c:v>200.19</c:v>
                </c:pt>
                <c:pt idx="6535">
                  <c:v>200.19</c:v>
                </c:pt>
                <c:pt idx="6536">
                  <c:v>200.19</c:v>
                </c:pt>
                <c:pt idx="6537">
                  <c:v>200.19</c:v>
                </c:pt>
                <c:pt idx="6538">
                  <c:v>200.19</c:v>
                </c:pt>
                <c:pt idx="6539">
                  <c:v>200.19</c:v>
                </c:pt>
                <c:pt idx="6540">
                  <c:v>200.19</c:v>
                </c:pt>
                <c:pt idx="6541">
                  <c:v>200.19</c:v>
                </c:pt>
                <c:pt idx="6542">
                  <c:v>200.19</c:v>
                </c:pt>
                <c:pt idx="6543">
                  <c:v>200.19</c:v>
                </c:pt>
                <c:pt idx="6544">
                  <c:v>200.19</c:v>
                </c:pt>
                <c:pt idx="6545">
                  <c:v>200.19</c:v>
                </c:pt>
                <c:pt idx="6546">
                  <c:v>200.19</c:v>
                </c:pt>
                <c:pt idx="6547">
                  <c:v>200.19</c:v>
                </c:pt>
                <c:pt idx="6548">
                  <c:v>200.19</c:v>
                </c:pt>
                <c:pt idx="6549">
                  <c:v>200.19</c:v>
                </c:pt>
                <c:pt idx="6550">
                  <c:v>200.19</c:v>
                </c:pt>
                <c:pt idx="6551">
                  <c:v>200.19</c:v>
                </c:pt>
                <c:pt idx="6552">
                  <c:v>200.19</c:v>
                </c:pt>
                <c:pt idx="6553">
                  <c:v>200.19</c:v>
                </c:pt>
                <c:pt idx="6554">
                  <c:v>200.19</c:v>
                </c:pt>
                <c:pt idx="6555">
                  <c:v>200.19</c:v>
                </c:pt>
                <c:pt idx="6556">
                  <c:v>200.19</c:v>
                </c:pt>
                <c:pt idx="6557">
                  <c:v>200.19</c:v>
                </c:pt>
                <c:pt idx="6558">
                  <c:v>200.19</c:v>
                </c:pt>
                <c:pt idx="6559">
                  <c:v>200.19</c:v>
                </c:pt>
                <c:pt idx="6560">
                  <c:v>200.19</c:v>
                </c:pt>
                <c:pt idx="6561">
                  <c:v>200.19</c:v>
                </c:pt>
                <c:pt idx="6562">
                  <c:v>200.19</c:v>
                </c:pt>
                <c:pt idx="6563">
                  <c:v>200.19</c:v>
                </c:pt>
                <c:pt idx="6564">
                  <c:v>200.19</c:v>
                </c:pt>
                <c:pt idx="6565">
                  <c:v>200.19</c:v>
                </c:pt>
                <c:pt idx="6566">
                  <c:v>200.19</c:v>
                </c:pt>
                <c:pt idx="6567">
                  <c:v>200.19</c:v>
                </c:pt>
                <c:pt idx="6568">
                  <c:v>200.19</c:v>
                </c:pt>
                <c:pt idx="6569">
                  <c:v>200.19</c:v>
                </c:pt>
                <c:pt idx="6570">
                  <c:v>200.19</c:v>
                </c:pt>
                <c:pt idx="6571">
                  <c:v>200.19</c:v>
                </c:pt>
                <c:pt idx="6572">
                  <c:v>200.19</c:v>
                </c:pt>
                <c:pt idx="6573">
                  <c:v>200.19</c:v>
                </c:pt>
                <c:pt idx="6574">
                  <c:v>200.19</c:v>
                </c:pt>
                <c:pt idx="6575">
                  <c:v>200.19</c:v>
                </c:pt>
                <c:pt idx="6576">
                  <c:v>200.19</c:v>
                </c:pt>
                <c:pt idx="6577">
                  <c:v>200.19</c:v>
                </c:pt>
                <c:pt idx="6578">
                  <c:v>200.19</c:v>
                </c:pt>
                <c:pt idx="6579">
                  <c:v>200.19</c:v>
                </c:pt>
                <c:pt idx="6580">
                  <c:v>200.19</c:v>
                </c:pt>
                <c:pt idx="6581">
                  <c:v>200.19</c:v>
                </c:pt>
                <c:pt idx="6582">
                  <c:v>200.19</c:v>
                </c:pt>
                <c:pt idx="6583">
                  <c:v>200.19</c:v>
                </c:pt>
                <c:pt idx="6584">
                  <c:v>200.19</c:v>
                </c:pt>
                <c:pt idx="6585">
                  <c:v>200.19</c:v>
                </c:pt>
                <c:pt idx="6586">
                  <c:v>200.19</c:v>
                </c:pt>
                <c:pt idx="6587">
                  <c:v>200.19</c:v>
                </c:pt>
                <c:pt idx="6588">
                  <c:v>200.19</c:v>
                </c:pt>
                <c:pt idx="6589">
                  <c:v>200.19</c:v>
                </c:pt>
                <c:pt idx="6590">
                  <c:v>200.19</c:v>
                </c:pt>
                <c:pt idx="6591">
                  <c:v>200.19</c:v>
                </c:pt>
                <c:pt idx="6592">
                  <c:v>200.19</c:v>
                </c:pt>
                <c:pt idx="6593">
                  <c:v>200.19</c:v>
                </c:pt>
                <c:pt idx="6594">
                  <c:v>200.19</c:v>
                </c:pt>
                <c:pt idx="6595">
                  <c:v>200.19</c:v>
                </c:pt>
                <c:pt idx="6596">
                  <c:v>200.19</c:v>
                </c:pt>
                <c:pt idx="6597">
                  <c:v>200.19</c:v>
                </c:pt>
                <c:pt idx="6598">
                  <c:v>200.19</c:v>
                </c:pt>
                <c:pt idx="6599">
                  <c:v>200.19</c:v>
                </c:pt>
                <c:pt idx="6600">
                  <c:v>200.19</c:v>
                </c:pt>
                <c:pt idx="6601">
                  <c:v>200.19</c:v>
                </c:pt>
                <c:pt idx="6602">
                  <c:v>200.19</c:v>
                </c:pt>
                <c:pt idx="6603">
                  <c:v>200.19</c:v>
                </c:pt>
                <c:pt idx="6604">
                  <c:v>200.19</c:v>
                </c:pt>
                <c:pt idx="6605">
                  <c:v>200.19</c:v>
                </c:pt>
                <c:pt idx="6606">
                  <c:v>200.19</c:v>
                </c:pt>
                <c:pt idx="6607">
                  <c:v>200.19</c:v>
                </c:pt>
                <c:pt idx="6608">
                  <c:v>200.19</c:v>
                </c:pt>
                <c:pt idx="6609">
                  <c:v>200.19</c:v>
                </c:pt>
                <c:pt idx="6610">
                  <c:v>200.19</c:v>
                </c:pt>
                <c:pt idx="6611">
                  <c:v>200.19</c:v>
                </c:pt>
                <c:pt idx="6612">
                  <c:v>200.19</c:v>
                </c:pt>
                <c:pt idx="6613">
                  <c:v>200.19</c:v>
                </c:pt>
                <c:pt idx="6614">
                  <c:v>200.19</c:v>
                </c:pt>
                <c:pt idx="6615">
                  <c:v>200.19</c:v>
                </c:pt>
                <c:pt idx="6616">
                  <c:v>182.24</c:v>
                </c:pt>
                <c:pt idx="6617">
                  <c:v>182.24</c:v>
                </c:pt>
                <c:pt idx="6618">
                  <c:v>182.24</c:v>
                </c:pt>
                <c:pt idx="6619">
                  <c:v>182.24</c:v>
                </c:pt>
                <c:pt idx="6620">
                  <c:v>182.24</c:v>
                </c:pt>
                <c:pt idx="6621">
                  <c:v>182.24</c:v>
                </c:pt>
                <c:pt idx="6622">
                  <c:v>182.24</c:v>
                </c:pt>
                <c:pt idx="6623">
                  <c:v>182.24</c:v>
                </c:pt>
                <c:pt idx="6624">
                  <c:v>182.24</c:v>
                </c:pt>
                <c:pt idx="6625">
                  <c:v>182.24</c:v>
                </c:pt>
                <c:pt idx="6626">
                  <c:v>182.24</c:v>
                </c:pt>
                <c:pt idx="6627">
                  <c:v>182.24</c:v>
                </c:pt>
                <c:pt idx="6628">
                  <c:v>182.24</c:v>
                </c:pt>
                <c:pt idx="6629">
                  <c:v>182.24</c:v>
                </c:pt>
                <c:pt idx="6630">
                  <c:v>182.24</c:v>
                </c:pt>
                <c:pt idx="6631">
                  <c:v>182.24</c:v>
                </c:pt>
                <c:pt idx="6632">
                  <c:v>182.24</c:v>
                </c:pt>
                <c:pt idx="6633">
                  <c:v>182.24</c:v>
                </c:pt>
                <c:pt idx="6634">
                  <c:v>182.24</c:v>
                </c:pt>
                <c:pt idx="6635">
                  <c:v>182.24</c:v>
                </c:pt>
                <c:pt idx="6636">
                  <c:v>182.24</c:v>
                </c:pt>
                <c:pt idx="6637">
                  <c:v>182.24</c:v>
                </c:pt>
                <c:pt idx="6638">
                  <c:v>182.24</c:v>
                </c:pt>
                <c:pt idx="6639">
                  <c:v>182.24</c:v>
                </c:pt>
                <c:pt idx="6640">
                  <c:v>182.24</c:v>
                </c:pt>
                <c:pt idx="6641">
                  <c:v>182.24</c:v>
                </c:pt>
                <c:pt idx="6642">
                  <c:v>182.24</c:v>
                </c:pt>
                <c:pt idx="6643">
                  <c:v>182.24</c:v>
                </c:pt>
                <c:pt idx="6644">
                  <c:v>182.24</c:v>
                </c:pt>
                <c:pt idx="6645">
                  <c:v>182.24</c:v>
                </c:pt>
                <c:pt idx="6646">
                  <c:v>182.24</c:v>
                </c:pt>
                <c:pt idx="6647">
                  <c:v>182.24</c:v>
                </c:pt>
                <c:pt idx="6648">
                  <c:v>182.24</c:v>
                </c:pt>
                <c:pt idx="6649">
                  <c:v>182.24</c:v>
                </c:pt>
                <c:pt idx="6650">
                  <c:v>182.24</c:v>
                </c:pt>
                <c:pt idx="6651">
                  <c:v>182.24</c:v>
                </c:pt>
                <c:pt idx="6652">
                  <c:v>182.24</c:v>
                </c:pt>
                <c:pt idx="6653">
                  <c:v>182.24</c:v>
                </c:pt>
                <c:pt idx="6654">
                  <c:v>182.24</c:v>
                </c:pt>
                <c:pt idx="6655">
                  <c:v>182.24</c:v>
                </c:pt>
                <c:pt idx="6656">
                  <c:v>182.24</c:v>
                </c:pt>
                <c:pt idx="6657">
                  <c:v>182.24</c:v>
                </c:pt>
                <c:pt idx="6658">
                  <c:v>182.24</c:v>
                </c:pt>
                <c:pt idx="6659">
                  <c:v>182.24</c:v>
                </c:pt>
                <c:pt idx="6660">
                  <c:v>182.24</c:v>
                </c:pt>
                <c:pt idx="6661">
                  <c:v>182.24</c:v>
                </c:pt>
                <c:pt idx="6662">
                  <c:v>182.24</c:v>
                </c:pt>
                <c:pt idx="6663">
                  <c:v>182.24</c:v>
                </c:pt>
                <c:pt idx="6664">
                  <c:v>182.24</c:v>
                </c:pt>
                <c:pt idx="6665">
                  <c:v>182.24</c:v>
                </c:pt>
                <c:pt idx="6666">
                  <c:v>182.24</c:v>
                </c:pt>
                <c:pt idx="6667">
                  <c:v>182.24</c:v>
                </c:pt>
                <c:pt idx="6668">
                  <c:v>182.24</c:v>
                </c:pt>
                <c:pt idx="6669">
                  <c:v>182.24</c:v>
                </c:pt>
                <c:pt idx="6670">
                  <c:v>182.24</c:v>
                </c:pt>
                <c:pt idx="6671">
                  <c:v>182.24</c:v>
                </c:pt>
                <c:pt idx="6672">
                  <c:v>182.24</c:v>
                </c:pt>
                <c:pt idx="6673">
                  <c:v>182.24</c:v>
                </c:pt>
                <c:pt idx="6674">
                  <c:v>182.24</c:v>
                </c:pt>
                <c:pt idx="6675">
                  <c:v>182.24</c:v>
                </c:pt>
                <c:pt idx="6676">
                  <c:v>182.24</c:v>
                </c:pt>
                <c:pt idx="6677">
                  <c:v>182.24</c:v>
                </c:pt>
                <c:pt idx="6678">
                  <c:v>182.24</c:v>
                </c:pt>
                <c:pt idx="6679">
                  <c:v>182.24</c:v>
                </c:pt>
                <c:pt idx="6680">
                  <c:v>182.24</c:v>
                </c:pt>
                <c:pt idx="6681">
                  <c:v>182.24</c:v>
                </c:pt>
                <c:pt idx="6682">
                  <c:v>182.24</c:v>
                </c:pt>
                <c:pt idx="6683">
                  <c:v>182.24</c:v>
                </c:pt>
                <c:pt idx="6684">
                  <c:v>182.24</c:v>
                </c:pt>
                <c:pt idx="6685">
                  <c:v>182.24</c:v>
                </c:pt>
                <c:pt idx="6686">
                  <c:v>182.24</c:v>
                </c:pt>
                <c:pt idx="6687">
                  <c:v>182.24</c:v>
                </c:pt>
                <c:pt idx="6688">
                  <c:v>182.24</c:v>
                </c:pt>
                <c:pt idx="6689">
                  <c:v>182.24</c:v>
                </c:pt>
                <c:pt idx="6690">
                  <c:v>182.24</c:v>
                </c:pt>
                <c:pt idx="6691">
                  <c:v>182.24</c:v>
                </c:pt>
                <c:pt idx="6692">
                  <c:v>182.24</c:v>
                </c:pt>
                <c:pt idx="6693">
                  <c:v>182.24</c:v>
                </c:pt>
                <c:pt idx="6694">
                  <c:v>182.24</c:v>
                </c:pt>
                <c:pt idx="6695">
                  <c:v>182.24</c:v>
                </c:pt>
                <c:pt idx="6696">
                  <c:v>182.24</c:v>
                </c:pt>
                <c:pt idx="6697">
                  <c:v>182.24</c:v>
                </c:pt>
                <c:pt idx="6698">
                  <c:v>182.24</c:v>
                </c:pt>
                <c:pt idx="6699">
                  <c:v>182.24</c:v>
                </c:pt>
                <c:pt idx="6700">
                  <c:v>182.24</c:v>
                </c:pt>
                <c:pt idx="6701">
                  <c:v>182.24</c:v>
                </c:pt>
                <c:pt idx="6702">
                  <c:v>182.24</c:v>
                </c:pt>
                <c:pt idx="6703">
                  <c:v>182.24</c:v>
                </c:pt>
                <c:pt idx="6704">
                  <c:v>182.24</c:v>
                </c:pt>
                <c:pt idx="6705">
                  <c:v>182.24</c:v>
                </c:pt>
                <c:pt idx="6706">
                  <c:v>182.24</c:v>
                </c:pt>
                <c:pt idx="6707">
                  <c:v>172.94</c:v>
                </c:pt>
                <c:pt idx="6708">
                  <c:v>172.94</c:v>
                </c:pt>
                <c:pt idx="6709">
                  <c:v>172.94</c:v>
                </c:pt>
                <c:pt idx="6710">
                  <c:v>172.94</c:v>
                </c:pt>
                <c:pt idx="6711">
                  <c:v>172.94</c:v>
                </c:pt>
                <c:pt idx="6712">
                  <c:v>172.94</c:v>
                </c:pt>
                <c:pt idx="6713">
                  <c:v>172.94</c:v>
                </c:pt>
                <c:pt idx="6714">
                  <c:v>172.94</c:v>
                </c:pt>
                <c:pt idx="6715">
                  <c:v>172.94</c:v>
                </c:pt>
                <c:pt idx="6716">
                  <c:v>172.94</c:v>
                </c:pt>
                <c:pt idx="6717">
                  <c:v>172.94</c:v>
                </c:pt>
                <c:pt idx="6718">
                  <c:v>172.94</c:v>
                </c:pt>
                <c:pt idx="6719">
                  <c:v>172.94</c:v>
                </c:pt>
                <c:pt idx="6720">
                  <c:v>172.94</c:v>
                </c:pt>
                <c:pt idx="6721">
                  <c:v>172.94</c:v>
                </c:pt>
                <c:pt idx="6722">
                  <c:v>172.94</c:v>
                </c:pt>
                <c:pt idx="6723">
                  <c:v>172.94</c:v>
                </c:pt>
                <c:pt idx="6724">
                  <c:v>172.94</c:v>
                </c:pt>
                <c:pt idx="6725">
                  <c:v>172.94</c:v>
                </c:pt>
                <c:pt idx="6726">
                  <c:v>172.94</c:v>
                </c:pt>
                <c:pt idx="6727">
                  <c:v>172.94</c:v>
                </c:pt>
                <c:pt idx="6728">
                  <c:v>172.94</c:v>
                </c:pt>
                <c:pt idx="6729">
                  <c:v>172.94</c:v>
                </c:pt>
                <c:pt idx="6730">
                  <c:v>172.94</c:v>
                </c:pt>
                <c:pt idx="6731">
                  <c:v>172.94</c:v>
                </c:pt>
                <c:pt idx="6732">
                  <c:v>172.94</c:v>
                </c:pt>
                <c:pt idx="6733">
                  <c:v>172.94</c:v>
                </c:pt>
                <c:pt idx="6734">
                  <c:v>172.94</c:v>
                </c:pt>
                <c:pt idx="6735">
                  <c:v>172.94</c:v>
                </c:pt>
                <c:pt idx="6736">
                  <c:v>172.94</c:v>
                </c:pt>
                <c:pt idx="6737">
                  <c:v>172.94</c:v>
                </c:pt>
                <c:pt idx="6738">
                  <c:v>172.94</c:v>
                </c:pt>
                <c:pt idx="6739">
                  <c:v>172.94</c:v>
                </c:pt>
                <c:pt idx="6740">
                  <c:v>172.94</c:v>
                </c:pt>
                <c:pt idx="6741">
                  <c:v>172.94</c:v>
                </c:pt>
                <c:pt idx="6742">
                  <c:v>172.94</c:v>
                </c:pt>
                <c:pt idx="6743">
                  <c:v>172.94</c:v>
                </c:pt>
                <c:pt idx="6744">
                  <c:v>172.94</c:v>
                </c:pt>
                <c:pt idx="6745">
                  <c:v>172.94</c:v>
                </c:pt>
                <c:pt idx="6746">
                  <c:v>172.94</c:v>
                </c:pt>
                <c:pt idx="6747">
                  <c:v>172.94</c:v>
                </c:pt>
                <c:pt idx="6748">
                  <c:v>172.94</c:v>
                </c:pt>
                <c:pt idx="6749">
                  <c:v>172.94</c:v>
                </c:pt>
                <c:pt idx="6750">
                  <c:v>172.94</c:v>
                </c:pt>
                <c:pt idx="6751">
                  <c:v>172.94</c:v>
                </c:pt>
                <c:pt idx="6752">
                  <c:v>172.94</c:v>
                </c:pt>
                <c:pt idx="6753">
                  <c:v>172.94</c:v>
                </c:pt>
                <c:pt idx="6754">
                  <c:v>172.94</c:v>
                </c:pt>
                <c:pt idx="6755">
                  <c:v>172.94</c:v>
                </c:pt>
                <c:pt idx="6756">
                  <c:v>172.94</c:v>
                </c:pt>
                <c:pt idx="6757">
                  <c:v>172.94</c:v>
                </c:pt>
                <c:pt idx="6758">
                  <c:v>172.94</c:v>
                </c:pt>
                <c:pt idx="6759">
                  <c:v>172.94</c:v>
                </c:pt>
                <c:pt idx="6760">
                  <c:v>172.94</c:v>
                </c:pt>
                <c:pt idx="6761">
                  <c:v>172.94</c:v>
                </c:pt>
                <c:pt idx="6762">
                  <c:v>172.94</c:v>
                </c:pt>
                <c:pt idx="6763">
                  <c:v>172.94</c:v>
                </c:pt>
                <c:pt idx="6764">
                  <c:v>172.94</c:v>
                </c:pt>
                <c:pt idx="6765">
                  <c:v>172.94</c:v>
                </c:pt>
                <c:pt idx="6766">
                  <c:v>172.94</c:v>
                </c:pt>
                <c:pt idx="6767">
                  <c:v>172.94</c:v>
                </c:pt>
                <c:pt idx="6768">
                  <c:v>172.94</c:v>
                </c:pt>
                <c:pt idx="6769">
                  <c:v>172.94</c:v>
                </c:pt>
                <c:pt idx="6770">
                  <c:v>172.94</c:v>
                </c:pt>
                <c:pt idx="6771">
                  <c:v>172.94</c:v>
                </c:pt>
                <c:pt idx="6772">
                  <c:v>172.94</c:v>
                </c:pt>
                <c:pt idx="6773">
                  <c:v>172.94</c:v>
                </c:pt>
                <c:pt idx="6774">
                  <c:v>172.94</c:v>
                </c:pt>
                <c:pt idx="6775">
                  <c:v>172.94</c:v>
                </c:pt>
                <c:pt idx="6776">
                  <c:v>172.94</c:v>
                </c:pt>
                <c:pt idx="6777">
                  <c:v>172.94</c:v>
                </c:pt>
                <c:pt idx="6778">
                  <c:v>172.94</c:v>
                </c:pt>
                <c:pt idx="6779">
                  <c:v>172.94</c:v>
                </c:pt>
                <c:pt idx="6780">
                  <c:v>172.94</c:v>
                </c:pt>
                <c:pt idx="6781">
                  <c:v>172.94</c:v>
                </c:pt>
                <c:pt idx="6782">
                  <c:v>172.94</c:v>
                </c:pt>
                <c:pt idx="6783">
                  <c:v>172.94</c:v>
                </c:pt>
                <c:pt idx="6784">
                  <c:v>172.94</c:v>
                </c:pt>
                <c:pt idx="6785">
                  <c:v>172.94</c:v>
                </c:pt>
                <c:pt idx="6786">
                  <c:v>172.94</c:v>
                </c:pt>
                <c:pt idx="6787">
                  <c:v>172.94</c:v>
                </c:pt>
                <c:pt idx="6788">
                  <c:v>172.94</c:v>
                </c:pt>
                <c:pt idx="6789">
                  <c:v>172.94</c:v>
                </c:pt>
                <c:pt idx="6790">
                  <c:v>172.94</c:v>
                </c:pt>
                <c:pt idx="6791">
                  <c:v>172.94</c:v>
                </c:pt>
                <c:pt idx="6792">
                  <c:v>172.94</c:v>
                </c:pt>
                <c:pt idx="6793">
                  <c:v>172.94</c:v>
                </c:pt>
                <c:pt idx="6794">
                  <c:v>172.94</c:v>
                </c:pt>
                <c:pt idx="6795">
                  <c:v>172.94</c:v>
                </c:pt>
                <c:pt idx="6796">
                  <c:v>172.94</c:v>
                </c:pt>
                <c:pt idx="6797">
                  <c:v>157.15</c:v>
                </c:pt>
                <c:pt idx="6798">
                  <c:v>157.15</c:v>
                </c:pt>
                <c:pt idx="6799">
                  <c:v>157.15</c:v>
                </c:pt>
                <c:pt idx="6800">
                  <c:v>157.15</c:v>
                </c:pt>
                <c:pt idx="6801">
                  <c:v>157.15</c:v>
                </c:pt>
                <c:pt idx="6802">
                  <c:v>157.15</c:v>
                </c:pt>
                <c:pt idx="6803">
                  <c:v>157.15</c:v>
                </c:pt>
                <c:pt idx="6804">
                  <c:v>157.15</c:v>
                </c:pt>
                <c:pt idx="6805">
                  <c:v>157.15</c:v>
                </c:pt>
                <c:pt idx="6806">
                  <c:v>157.15</c:v>
                </c:pt>
                <c:pt idx="6807">
                  <c:v>157.15</c:v>
                </c:pt>
                <c:pt idx="6808">
                  <c:v>157.15</c:v>
                </c:pt>
                <c:pt idx="6809">
                  <c:v>157.15</c:v>
                </c:pt>
                <c:pt idx="6810">
                  <c:v>157.15</c:v>
                </c:pt>
                <c:pt idx="6811">
                  <c:v>157.15</c:v>
                </c:pt>
                <c:pt idx="6812">
                  <c:v>157.15</c:v>
                </c:pt>
                <c:pt idx="6813">
                  <c:v>157.15</c:v>
                </c:pt>
                <c:pt idx="6814">
                  <c:v>157.15</c:v>
                </c:pt>
                <c:pt idx="6815">
                  <c:v>157.15</c:v>
                </c:pt>
                <c:pt idx="6816">
                  <c:v>157.15</c:v>
                </c:pt>
                <c:pt idx="6817">
                  <c:v>157.15</c:v>
                </c:pt>
                <c:pt idx="6818">
                  <c:v>157.15</c:v>
                </c:pt>
                <c:pt idx="6819">
                  <c:v>157.15</c:v>
                </c:pt>
                <c:pt idx="6820">
                  <c:v>157.15</c:v>
                </c:pt>
                <c:pt idx="6821">
                  <c:v>157.15</c:v>
                </c:pt>
                <c:pt idx="6822">
                  <c:v>157.15</c:v>
                </c:pt>
                <c:pt idx="6823">
                  <c:v>157.15</c:v>
                </c:pt>
                <c:pt idx="6824">
                  <c:v>157.15</c:v>
                </c:pt>
                <c:pt idx="6825">
                  <c:v>157.15</c:v>
                </c:pt>
                <c:pt idx="6826">
                  <c:v>157.15</c:v>
                </c:pt>
                <c:pt idx="6827">
                  <c:v>157.15</c:v>
                </c:pt>
                <c:pt idx="6828">
                  <c:v>157.15</c:v>
                </c:pt>
                <c:pt idx="6829">
                  <c:v>157.15</c:v>
                </c:pt>
                <c:pt idx="6830">
                  <c:v>157.15</c:v>
                </c:pt>
                <c:pt idx="6831">
                  <c:v>157.15</c:v>
                </c:pt>
                <c:pt idx="6832">
                  <c:v>157.15</c:v>
                </c:pt>
                <c:pt idx="6833">
                  <c:v>157.15</c:v>
                </c:pt>
                <c:pt idx="6834">
                  <c:v>157.15</c:v>
                </c:pt>
                <c:pt idx="6835">
                  <c:v>157.15</c:v>
                </c:pt>
                <c:pt idx="6836">
                  <c:v>157.15</c:v>
                </c:pt>
                <c:pt idx="6837">
                  <c:v>157.15</c:v>
                </c:pt>
                <c:pt idx="6838">
                  <c:v>157.15</c:v>
                </c:pt>
                <c:pt idx="6839">
                  <c:v>157.15</c:v>
                </c:pt>
                <c:pt idx="6840">
                  <c:v>157.15</c:v>
                </c:pt>
                <c:pt idx="6841">
                  <c:v>157.15</c:v>
                </c:pt>
                <c:pt idx="6842">
                  <c:v>157.15</c:v>
                </c:pt>
                <c:pt idx="6843">
                  <c:v>157.15</c:v>
                </c:pt>
                <c:pt idx="6844">
                  <c:v>157.15</c:v>
                </c:pt>
                <c:pt idx="6845">
                  <c:v>157.15</c:v>
                </c:pt>
                <c:pt idx="6846">
                  <c:v>157.15</c:v>
                </c:pt>
                <c:pt idx="6847">
                  <c:v>157.15</c:v>
                </c:pt>
                <c:pt idx="6848">
                  <c:v>157.15</c:v>
                </c:pt>
                <c:pt idx="6849">
                  <c:v>157.15</c:v>
                </c:pt>
                <c:pt idx="6850">
                  <c:v>157.15</c:v>
                </c:pt>
                <c:pt idx="6851">
                  <c:v>157.15</c:v>
                </c:pt>
                <c:pt idx="6852">
                  <c:v>157.15</c:v>
                </c:pt>
                <c:pt idx="6853">
                  <c:v>157.15</c:v>
                </c:pt>
                <c:pt idx="6854">
                  <c:v>157.15</c:v>
                </c:pt>
                <c:pt idx="6855">
                  <c:v>157.15</c:v>
                </c:pt>
                <c:pt idx="6856">
                  <c:v>157.15</c:v>
                </c:pt>
                <c:pt idx="6857">
                  <c:v>157.15</c:v>
                </c:pt>
                <c:pt idx="6858">
                  <c:v>157.15</c:v>
                </c:pt>
                <c:pt idx="6859">
                  <c:v>157.15</c:v>
                </c:pt>
                <c:pt idx="6860">
                  <c:v>157.15</c:v>
                </c:pt>
                <c:pt idx="6861">
                  <c:v>157.15</c:v>
                </c:pt>
                <c:pt idx="6862">
                  <c:v>157.15</c:v>
                </c:pt>
                <c:pt idx="6863">
                  <c:v>157.15</c:v>
                </c:pt>
                <c:pt idx="6864">
                  <c:v>157.15</c:v>
                </c:pt>
                <c:pt idx="6865">
                  <c:v>157.15</c:v>
                </c:pt>
                <c:pt idx="6866">
                  <c:v>157.15</c:v>
                </c:pt>
                <c:pt idx="6867">
                  <c:v>157.15</c:v>
                </c:pt>
                <c:pt idx="6868">
                  <c:v>157.15</c:v>
                </c:pt>
                <c:pt idx="6869">
                  <c:v>157.15</c:v>
                </c:pt>
                <c:pt idx="6870">
                  <c:v>157.15</c:v>
                </c:pt>
                <c:pt idx="6871">
                  <c:v>157.15</c:v>
                </c:pt>
                <c:pt idx="6872">
                  <c:v>157.15</c:v>
                </c:pt>
                <c:pt idx="6873">
                  <c:v>157.15</c:v>
                </c:pt>
                <c:pt idx="6874">
                  <c:v>157.15</c:v>
                </c:pt>
                <c:pt idx="6875">
                  <c:v>157.15</c:v>
                </c:pt>
                <c:pt idx="6876">
                  <c:v>157.15</c:v>
                </c:pt>
                <c:pt idx="6877">
                  <c:v>157.15</c:v>
                </c:pt>
                <c:pt idx="6878">
                  <c:v>157.15</c:v>
                </c:pt>
                <c:pt idx="6879">
                  <c:v>157.15</c:v>
                </c:pt>
                <c:pt idx="6880">
                  <c:v>157.15</c:v>
                </c:pt>
                <c:pt idx="6881">
                  <c:v>157.15</c:v>
                </c:pt>
                <c:pt idx="6882">
                  <c:v>157.15</c:v>
                </c:pt>
                <c:pt idx="6883">
                  <c:v>157.15</c:v>
                </c:pt>
                <c:pt idx="6884">
                  <c:v>157.15</c:v>
                </c:pt>
                <c:pt idx="6885">
                  <c:v>157.15</c:v>
                </c:pt>
                <c:pt idx="6886">
                  <c:v>157.15</c:v>
                </c:pt>
                <c:pt idx="6887">
                  <c:v>157.15</c:v>
                </c:pt>
                <c:pt idx="6888">
                  <c:v>157.15</c:v>
                </c:pt>
                <c:pt idx="6889">
                  <c:v>150.57</c:v>
                </c:pt>
                <c:pt idx="6890">
                  <c:v>150.57</c:v>
                </c:pt>
                <c:pt idx="6891">
                  <c:v>150.57</c:v>
                </c:pt>
                <c:pt idx="6892">
                  <c:v>150.57</c:v>
                </c:pt>
                <c:pt idx="6893">
                  <c:v>150.57</c:v>
                </c:pt>
                <c:pt idx="6894">
                  <c:v>150.57</c:v>
                </c:pt>
                <c:pt idx="6895">
                  <c:v>150.57</c:v>
                </c:pt>
                <c:pt idx="6896">
                  <c:v>150.57</c:v>
                </c:pt>
                <c:pt idx="6897">
                  <c:v>150.57</c:v>
                </c:pt>
                <c:pt idx="6898">
                  <c:v>150.57</c:v>
                </c:pt>
                <c:pt idx="6899">
                  <c:v>150.57</c:v>
                </c:pt>
                <c:pt idx="6900">
                  <c:v>150.57</c:v>
                </c:pt>
                <c:pt idx="6901">
                  <c:v>150.57</c:v>
                </c:pt>
                <c:pt idx="6902">
                  <c:v>150.57</c:v>
                </c:pt>
                <c:pt idx="6903">
                  <c:v>150.57</c:v>
                </c:pt>
                <c:pt idx="6904">
                  <c:v>150.57</c:v>
                </c:pt>
                <c:pt idx="6905">
                  <c:v>150.57</c:v>
                </c:pt>
                <c:pt idx="6906">
                  <c:v>150.57</c:v>
                </c:pt>
                <c:pt idx="6907">
                  <c:v>150.57</c:v>
                </c:pt>
                <c:pt idx="6908">
                  <c:v>150.57</c:v>
                </c:pt>
                <c:pt idx="6909">
                  <c:v>150.57</c:v>
                </c:pt>
                <c:pt idx="6910">
                  <c:v>150.57</c:v>
                </c:pt>
                <c:pt idx="6911">
                  <c:v>150.57</c:v>
                </c:pt>
                <c:pt idx="6912">
                  <c:v>150.57</c:v>
                </c:pt>
                <c:pt idx="6913">
                  <c:v>150.57</c:v>
                </c:pt>
                <c:pt idx="6914">
                  <c:v>150.57</c:v>
                </c:pt>
                <c:pt idx="6915">
                  <c:v>150.57</c:v>
                </c:pt>
                <c:pt idx="6916">
                  <c:v>150.57</c:v>
                </c:pt>
                <c:pt idx="6917">
                  <c:v>150.57</c:v>
                </c:pt>
                <c:pt idx="6918">
                  <c:v>150.57</c:v>
                </c:pt>
                <c:pt idx="6919">
                  <c:v>150.57</c:v>
                </c:pt>
                <c:pt idx="6920">
                  <c:v>150.57</c:v>
                </c:pt>
                <c:pt idx="6921">
                  <c:v>150.57</c:v>
                </c:pt>
                <c:pt idx="6922">
                  <c:v>150.57</c:v>
                </c:pt>
                <c:pt idx="6923">
                  <c:v>150.57</c:v>
                </c:pt>
                <c:pt idx="6924">
                  <c:v>150.57</c:v>
                </c:pt>
                <c:pt idx="6925">
                  <c:v>150.57</c:v>
                </c:pt>
                <c:pt idx="6926">
                  <c:v>150.57</c:v>
                </c:pt>
                <c:pt idx="6927">
                  <c:v>150.57</c:v>
                </c:pt>
                <c:pt idx="6928">
                  <c:v>150.57</c:v>
                </c:pt>
                <c:pt idx="6929">
                  <c:v>150.57</c:v>
                </c:pt>
                <c:pt idx="6930">
                  <c:v>150.57</c:v>
                </c:pt>
                <c:pt idx="6931">
                  <c:v>150.57</c:v>
                </c:pt>
                <c:pt idx="6932">
                  <c:v>150.57</c:v>
                </c:pt>
                <c:pt idx="6933">
                  <c:v>150.57</c:v>
                </c:pt>
                <c:pt idx="6934">
                  <c:v>150.57</c:v>
                </c:pt>
                <c:pt idx="6935">
                  <c:v>150.57</c:v>
                </c:pt>
                <c:pt idx="6936">
                  <c:v>150.57</c:v>
                </c:pt>
                <c:pt idx="6937">
                  <c:v>150.57</c:v>
                </c:pt>
                <c:pt idx="6938">
                  <c:v>150.57</c:v>
                </c:pt>
                <c:pt idx="6939">
                  <c:v>150.57</c:v>
                </c:pt>
                <c:pt idx="6940">
                  <c:v>150.57</c:v>
                </c:pt>
                <c:pt idx="6941">
                  <c:v>150.57</c:v>
                </c:pt>
                <c:pt idx="6942">
                  <c:v>150.57</c:v>
                </c:pt>
                <c:pt idx="6943">
                  <c:v>150.57</c:v>
                </c:pt>
                <c:pt idx="6944">
                  <c:v>150.57</c:v>
                </c:pt>
                <c:pt idx="6945">
                  <c:v>150.57</c:v>
                </c:pt>
                <c:pt idx="6946">
                  <c:v>150.57</c:v>
                </c:pt>
                <c:pt idx="6947">
                  <c:v>150.57</c:v>
                </c:pt>
                <c:pt idx="6948">
                  <c:v>150.57</c:v>
                </c:pt>
                <c:pt idx="6949">
                  <c:v>150.57</c:v>
                </c:pt>
                <c:pt idx="6950">
                  <c:v>150.57</c:v>
                </c:pt>
                <c:pt idx="6951">
                  <c:v>150.57</c:v>
                </c:pt>
                <c:pt idx="6952">
                  <c:v>150.57</c:v>
                </c:pt>
                <c:pt idx="6953">
                  <c:v>150.57</c:v>
                </c:pt>
                <c:pt idx="6954">
                  <c:v>150.57</c:v>
                </c:pt>
                <c:pt idx="6955">
                  <c:v>150.57</c:v>
                </c:pt>
                <c:pt idx="6956">
                  <c:v>150.57</c:v>
                </c:pt>
                <c:pt idx="6957">
                  <c:v>150.57</c:v>
                </c:pt>
                <c:pt idx="6958">
                  <c:v>150.57</c:v>
                </c:pt>
                <c:pt idx="6959">
                  <c:v>150.57</c:v>
                </c:pt>
                <c:pt idx="6960">
                  <c:v>150.57</c:v>
                </c:pt>
                <c:pt idx="6961">
                  <c:v>150.57</c:v>
                </c:pt>
                <c:pt idx="6962">
                  <c:v>150.57</c:v>
                </c:pt>
                <c:pt idx="6963">
                  <c:v>150.57</c:v>
                </c:pt>
                <c:pt idx="6964">
                  <c:v>150.57</c:v>
                </c:pt>
                <c:pt idx="6965">
                  <c:v>150.57</c:v>
                </c:pt>
                <c:pt idx="6966">
                  <c:v>150.57</c:v>
                </c:pt>
                <c:pt idx="6967">
                  <c:v>150.57</c:v>
                </c:pt>
                <c:pt idx="6968">
                  <c:v>150.57</c:v>
                </c:pt>
                <c:pt idx="6969">
                  <c:v>150.57</c:v>
                </c:pt>
                <c:pt idx="6970">
                  <c:v>150.57</c:v>
                </c:pt>
                <c:pt idx="6971">
                  <c:v>150.57</c:v>
                </c:pt>
                <c:pt idx="6972">
                  <c:v>150.57</c:v>
                </c:pt>
                <c:pt idx="6973">
                  <c:v>150.57</c:v>
                </c:pt>
                <c:pt idx="6974">
                  <c:v>150.57</c:v>
                </c:pt>
                <c:pt idx="6975">
                  <c:v>150.57</c:v>
                </c:pt>
                <c:pt idx="6976">
                  <c:v>150.57</c:v>
                </c:pt>
                <c:pt idx="6977">
                  <c:v>150.57</c:v>
                </c:pt>
                <c:pt idx="6978">
                  <c:v>150.57</c:v>
                </c:pt>
                <c:pt idx="6979">
                  <c:v>150.57</c:v>
                </c:pt>
                <c:pt idx="6980">
                  <c:v>150.57</c:v>
                </c:pt>
                <c:pt idx="6981">
                  <c:v>143.26</c:v>
                </c:pt>
                <c:pt idx="6982">
                  <c:v>143.26</c:v>
                </c:pt>
                <c:pt idx="6983">
                  <c:v>143.26</c:v>
                </c:pt>
                <c:pt idx="6984">
                  <c:v>143.26</c:v>
                </c:pt>
                <c:pt idx="6985">
                  <c:v>143.26</c:v>
                </c:pt>
                <c:pt idx="6986">
                  <c:v>143.26</c:v>
                </c:pt>
                <c:pt idx="6987">
                  <c:v>143.26</c:v>
                </c:pt>
                <c:pt idx="6988">
                  <c:v>143.26</c:v>
                </c:pt>
                <c:pt idx="6989">
                  <c:v>143.26</c:v>
                </c:pt>
                <c:pt idx="6990">
                  <c:v>143.26</c:v>
                </c:pt>
                <c:pt idx="6991">
                  <c:v>143.26</c:v>
                </c:pt>
                <c:pt idx="6992">
                  <c:v>143.26</c:v>
                </c:pt>
                <c:pt idx="6993">
                  <c:v>143.26</c:v>
                </c:pt>
                <c:pt idx="6994">
                  <c:v>143.26</c:v>
                </c:pt>
                <c:pt idx="6995">
                  <c:v>143.26</c:v>
                </c:pt>
                <c:pt idx="6996">
                  <c:v>143.26</c:v>
                </c:pt>
                <c:pt idx="6997">
                  <c:v>143.26</c:v>
                </c:pt>
                <c:pt idx="6998">
                  <c:v>143.26</c:v>
                </c:pt>
                <c:pt idx="6999">
                  <c:v>143.26</c:v>
                </c:pt>
                <c:pt idx="7000">
                  <c:v>143.26</c:v>
                </c:pt>
                <c:pt idx="7001">
                  <c:v>143.26</c:v>
                </c:pt>
                <c:pt idx="7002">
                  <c:v>143.26</c:v>
                </c:pt>
                <c:pt idx="7003">
                  <c:v>143.26</c:v>
                </c:pt>
                <c:pt idx="7004">
                  <c:v>143.26</c:v>
                </c:pt>
                <c:pt idx="7005">
                  <c:v>143.26</c:v>
                </c:pt>
                <c:pt idx="7006">
                  <c:v>143.26</c:v>
                </c:pt>
                <c:pt idx="7007">
                  <c:v>143.26</c:v>
                </c:pt>
                <c:pt idx="7008">
                  <c:v>143.26</c:v>
                </c:pt>
                <c:pt idx="7009">
                  <c:v>143.26</c:v>
                </c:pt>
                <c:pt idx="7010">
                  <c:v>143.26</c:v>
                </c:pt>
                <c:pt idx="7011">
                  <c:v>143.26</c:v>
                </c:pt>
                <c:pt idx="7012">
                  <c:v>143.26</c:v>
                </c:pt>
                <c:pt idx="7013">
                  <c:v>143.26</c:v>
                </c:pt>
                <c:pt idx="7014">
                  <c:v>143.26</c:v>
                </c:pt>
                <c:pt idx="7015">
                  <c:v>143.26</c:v>
                </c:pt>
                <c:pt idx="7016">
                  <c:v>143.26</c:v>
                </c:pt>
                <c:pt idx="7017">
                  <c:v>143.26</c:v>
                </c:pt>
                <c:pt idx="7018">
                  <c:v>143.26</c:v>
                </c:pt>
                <c:pt idx="7019">
                  <c:v>143.26</c:v>
                </c:pt>
                <c:pt idx="7020">
                  <c:v>143.26</c:v>
                </c:pt>
                <c:pt idx="7021">
                  <c:v>143.26</c:v>
                </c:pt>
                <c:pt idx="7022">
                  <c:v>143.26</c:v>
                </c:pt>
                <c:pt idx="7023">
                  <c:v>143.26</c:v>
                </c:pt>
                <c:pt idx="7024">
                  <c:v>143.26</c:v>
                </c:pt>
                <c:pt idx="7025">
                  <c:v>143.26</c:v>
                </c:pt>
                <c:pt idx="7026">
                  <c:v>143.26</c:v>
                </c:pt>
                <c:pt idx="7027">
                  <c:v>143.26</c:v>
                </c:pt>
                <c:pt idx="7028">
                  <c:v>143.26</c:v>
                </c:pt>
                <c:pt idx="7029">
                  <c:v>143.26</c:v>
                </c:pt>
                <c:pt idx="7030">
                  <c:v>143.26</c:v>
                </c:pt>
                <c:pt idx="7031">
                  <c:v>143.26</c:v>
                </c:pt>
                <c:pt idx="7032">
                  <c:v>143.26</c:v>
                </c:pt>
                <c:pt idx="7033">
                  <c:v>143.26</c:v>
                </c:pt>
                <c:pt idx="7034">
                  <c:v>143.26</c:v>
                </c:pt>
                <c:pt idx="7035">
                  <c:v>143.26</c:v>
                </c:pt>
                <c:pt idx="7036">
                  <c:v>143.26</c:v>
                </c:pt>
                <c:pt idx="7037">
                  <c:v>143.26</c:v>
                </c:pt>
                <c:pt idx="7038">
                  <c:v>143.26</c:v>
                </c:pt>
                <c:pt idx="7039">
                  <c:v>143.26</c:v>
                </c:pt>
                <c:pt idx="7040">
                  <c:v>143.26</c:v>
                </c:pt>
                <c:pt idx="7041">
                  <c:v>143.26</c:v>
                </c:pt>
                <c:pt idx="7042">
                  <c:v>143.26</c:v>
                </c:pt>
                <c:pt idx="7043">
                  <c:v>143.26</c:v>
                </c:pt>
                <c:pt idx="7044">
                  <c:v>143.26</c:v>
                </c:pt>
                <c:pt idx="7045">
                  <c:v>143.26</c:v>
                </c:pt>
                <c:pt idx="7046">
                  <c:v>143.26</c:v>
                </c:pt>
                <c:pt idx="7047">
                  <c:v>143.26</c:v>
                </c:pt>
                <c:pt idx="7048">
                  <c:v>143.26</c:v>
                </c:pt>
                <c:pt idx="7049">
                  <c:v>143.26</c:v>
                </c:pt>
                <c:pt idx="7050">
                  <c:v>143.26</c:v>
                </c:pt>
                <c:pt idx="7051">
                  <c:v>143.26</c:v>
                </c:pt>
                <c:pt idx="7052">
                  <c:v>143.26</c:v>
                </c:pt>
                <c:pt idx="7053">
                  <c:v>143.26</c:v>
                </c:pt>
                <c:pt idx="7054">
                  <c:v>143.26</c:v>
                </c:pt>
                <c:pt idx="7055">
                  <c:v>143.26</c:v>
                </c:pt>
                <c:pt idx="7056">
                  <c:v>143.26</c:v>
                </c:pt>
                <c:pt idx="7057">
                  <c:v>143.26</c:v>
                </c:pt>
                <c:pt idx="7058">
                  <c:v>143.26</c:v>
                </c:pt>
                <c:pt idx="7059">
                  <c:v>143.26</c:v>
                </c:pt>
                <c:pt idx="7060">
                  <c:v>143.26</c:v>
                </c:pt>
                <c:pt idx="7061">
                  <c:v>143.26</c:v>
                </c:pt>
                <c:pt idx="7062">
                  <c:v>143.26</c:v>
                </c:pt>
                <c:pt idx="7063">
                  <c:v>143.26</c:v>
                </c:pt>
                <c:pt idx="7064">
                  <c:v>143.26</c:v>
                </c:pt>
                <c:pt idx="7065">
                  <c:v>143.26</c:v>
                </c:pt>
                <c:pt idx="7066">
                  <c:v>143.26</c:v>
                </c:pt>
                <c:pt idx="7067">
                  <c:v>143.26</c:v>
                </c:pt>
                <c:pt idx="7068">
                  <c:v>143.26</c:v>
                </c:pt>
                <c:pt idx="7069">
                  <c:v>143.26</c:v>
                </c:pt>
                <c:pt idx="7070">
                  <c:v>143.26</c:v>
                </c:pt>
                <c:pt idx="7071">
                  <c:v>143.26</c:v>
                </c:pt>
                <c:pt idx="7072">
                  <c:v>136.18</c:v>
                </c:pt>
                <c:pt idx="7073">
                  <c:v>136.18</c:v>
                </c:pt>
                <c:pt idx="7074">
                  <c:v>136.18</c:v>
                </c:pt>
                <c:pt idx="7075">
                  <c:v>136.18</c:v>
                </c:pt>
                <c:pt idx="7076">
                  <c:v>136.18</c:v>
                </c:pt>
                <c:pt idx="7077">
                  <c:v>136.18</c:v>
                </c:pt>
                <c:pt idx="7078">
                  <c:v>136.18</c:v>
                </c:pt>
                <c:pt idx="7079">
                  <c:v>136.18</c:v>
                </c:pt>
                <c:pt idx="7080">
                  <c:v>136.18</c:v>
                </c:pt>
                <c:pt idx="7081">
                  <c:v>136.18</c:v>
                </c:pt>
                <c:pt idx="7082">
                  <c:v>136.18</c:v>
                </c:pt>
                <c:pt idx="7083">
                  <c:v>136.18</c:v>
                </c:pt>
                <c:pt idx="7084">
                  <c:v>136.18</c:v>
                </c:pt>
                <c:pt idx="7085">
                  <c:v>136.18</c:v>
                </c:pt>
                <c:pt idx="7086">
                  <c:v>136.18</c:v>
                </c:pt>
                <c:pt idx="7087">
                  <c:v>136.18</c:v>
                </c:pt>
                <c:pt idx="7088">
                  <c:v>136.18</c:v>
                </c:pt>
                <c:pt idx="7089">
                  <c:v>136.18</c:v>
                </c:pt>
                <c:pt idx="7090">
                  <c:v>136.18</c:v>
                </c:pt>
                <c:pt idx="7091">
                  <c:v>136.18</c:v>
                </c:pt>
                <c:pt idx="7092">
                  <c:v>136.18</c:v>
                </c:pt>
                <c:pt idx="7093">
                  <c:v>136.18</c:v>
                </c:pt>
                <c:pt idx="7094">
                  <c:v>136.18</c:v>
                </c:pt>
                <c:pt idx="7095">
                  <c:v>136.18</c:v>
                </c:pt>
                <c:pt idx="7096">
                  <c:v>136.18</c:v>
                </c:pt>
                <c:pt idx="7097">
                  <c:v>136.18</c:v>
                </c:pt>
                <c:pt idx="7098">
                  <c:v>136.18</c:v>
                </c:pt>
                <c:pt idx="7099">
                  <c:v>136.18</c:v>
                </c:pt>
                <c:pt idx="7100">
                  <c:v>136.18</c:v>
                </c:pt>
                <c:pt idx="7101">
                  <c:v>136.18</c:v>
                </c:pt>
                <c:pt idx="7102">
                  <c:v>136.18</c:v>
                </c:pt>
                <c:pt idx="7103">
                  <c:v>136.18</c:v>
                </c:pt>
                <c:pt idx="7104">
                  <c:v>136.18</c:v>
                </c:pt>
                <c:pt idx="7105">
                  <c:v>136.18</c:v>
                </c:pt>
                <c:pt idx="7106">
                  <c:v>136.18</c:v>
                </c:pt>
                <c:pt idx="7107">
                  <c:v>136.18</c:v>
                </c:pt>
                <c:pt idx="7108">
                  <c:v>136.18</c:v>
                </c:pt>
                <c:pt idx="7109">
                  <c:v>136.18</c:v>
                </c:pt>
                <c:pt idx="7110">
                  <c:v>136.18</c:v>
                </c:pt>
                <c:pt idx="7111">
                  <c:v>136.18</c:v>
                </c:pt>
                <c:pt idx="7112">
                  <c:v>136.18</c:v>
                </c:pt>
                <c:pt idx="7113">
                  <c:v>136.18</c:v>
                </c:pt>
                <c:pt idx="7114">
                  <c:v>136.18</c:v>
                </c:pt>
                <c:pt idx="7115">
                  <c:v>136.18</c:v>
                </c:pt>
                <c:pt idx="7116">
                  <c:v>136.18</c:v>
                </c:pt>
                <c:pt idx="7117">
                  <c:v>136.18</c:v>
                </c:pt>
                <c:pt idx="7118">
                  <c:v>136.18</c:v>
                </c:pt>
                <c:pt idx="7119">
                  <c:v>136.18</c:v>
                </c:pt>
                <c:pt idx="7120">
                  <c:v>136.18</c:v>
                </c:pt>
                <c:pt idx="7121">
                  <c:v>136.18</c:v>
                </c:pt>
                <c:pt idx="7122">
                  <c:v>136.18</c:v>
                </c:pt>
                <c:pt idx="7123">
                  <c:v>136.18</c:v>
                </c:pt>
                <c:pt idx="7124">
                  <c:v>136.18</c:v>
                </c:pt>
                <c:pt idx="7125">
                  <c:v>136.18</c:v>
                </c:pt>
                <c:pt idx="7126">
                  <c:v>136.18</c:v>
                </c:pt>
                <c:pt idx="7127">
                  <c:v>136.18</c:v>
                </c:pt>
                <c:pt idx="7128">
                  <c:v>136.18</c:v>
                </c:pt>
                <c:pt idx="7129">
                  <c:v>136.18</c:v>
                </c:pt>
                <c:pt idx="7130">
                  <c:v>136.18</c:v>
                </c:pt>
                <c:pt idx="7131">
                  <c:v>136.18</c:v>
                </c:pt>
                <c:pt idx="7132">
                  <c:v>136.18</c:v>
                </c:pt>
                <c:pt idx="7133">
                  <c:v>136.18</c:v>
                </c:pt>
                <c:pt idx="7134">
                  <c:v>136.18</c:v>
                </c:pt>
                <c:pt idx="7135">
                  <c:v>136.18</c:v>
                </c:pt>
                <c:pt idx="7136">
                  <c:v>136.18</c:v>
                </c:pt>
                <c:pt idx="7137">
                  <c:v>136.18</c:v>
                </c:pt>
                <c:pt idx="7138">
                  <c:v>136.18</c:v>
                </c:pt>
                <c:pt idx="7139">
                  <c:v>136.18</c:v>
                </c:pt>
                <c:pt idx="7140">
                  <c:v>136.18</c:v>
                </c:pt>
                <c:pt idx="7141">
                  <c:v>136.18</c:v>
                </c:pt>
                <c:pt idx="7142">
                  <c:v>136.18</c:v>
                </c:pt>
                <c:pt idx="7143">
                  <c:v>136.18</c:v>
                </c:pt>
                <c:pt idx="7144">
                  <c:v>136.18</c:v>
                </c:pt>
                <c:pt idx="7145">
                  <c:v>136.18</c:v>
                </c:pt>
                <c:pt idx="7146">
                  <c:v>136.18</c:v>
                </c:pt>
                <c:pt idx="7147">
                  <c:v>136.18</c:v>
                </c:pt>
                <c:pt idx="7148">
                  <c:v>136.18</c:v>
                </c:pt>
                <c:pt idx="7149">
                  <c:v>136.18</c:v>
                </c:pt>
                <c:pt idx="7150">
                  <c:v>136.18</c:v>
                </c:pt>
                <c:pt idx="7151">
                  <c:v>136.18</c:v>
                </c:pt>
                <c:pt idx="7152">
                  <c:v>136.18</c:v>
                </c:pt>
                <c:pt idx="7153">
                  <c:v>136.18</c:v>
                </c:pt>
                <c:pt idx="7154">
                  <c:v>136.18</c:v>
                </c:pt>
                <c:pt idx="7155">
                  <c:v>136.18</c:v>
                </c:pt>
                <c:pt idx="7156">
                  <c:v>136.18</c:v>
                </c:pt>
                <c:pt idx="7157">
                  <c:v>136.18</c:v>
                </c:pt>
                <c:pt idx="7158">
                  <c:v>136.18</c:v>
                </c:pt>
                <c:pt idx="7159">
                  <c:v>136.18</c:v>
                </c:pt>
                <c:pt idx="7160">
                  <c:v>136.18</c:v>
                </c:pt>
                <c:pt idx="7161">
                  <c:v>136.18</c:v>
                </c:pt>
                <c:pt idx="7162">
                  <c:v>125.66</c:v>
                </c:pt>
                <c:pt idx="7163">
                  <c:v>125.66</c:v>
                </c:pt>
                <c:pt idx="7164">
                  <c:v>125.66</c:v>
                </c:pt>
                <c:pt idx="7165">
                  <c:v>125.66</c:v>
                </c:pt>
                <c:pt idx="7166">
                  <c:v>125.66</c:v>
                </c:pt>
                <c:pt idx="7167">
                  <c:v>125.66</c:v>
                </c:pt>
                <c:pt idx="7168">
                  <c:v>125.66</c:v>
                </c:pt>
                <c:pt idx="7169">
                  <c:v>125.66</c:v>
                </c:pt>
                <c:pt idx="7170">
                  <c:v>125.66</c:v>
                </c:pt>
                <c:pt idx="7171">
                  <c:v>125.66</c:v>
                </c:pt>
                <c:pt idx="7172">
                  <c:v>125.66</c:v>
                </c:pt>
                <c:pt idx="7173">
                  <c:v>125.66</c:v>
                </c:pt>
                <c:pt idx="7174">
                  <c:v>125.66</c:v>
                </c:pt>
                <c:pt idx="7175">
                  <c:v>125.66</c:v>
                </c:pt>
                <c:pt idx="7176">
                  <c:v>125.66</c:v>
                </c:pt>
                <c:pt idx="7177">
                  <c:v>125.66</c:v>
                </c:pt>
                <c:pt idx="7178">
                  <c:v>125.66</c:v>
                </c:pt>
                <c:pt idx="7179">
                  <c:v>125.66</c:v>
                </c:pt>
                <c:pt idx="7180">
                  <c:v>125.66</c:v>
                </c:pt>
                <c:pt idx="7181">
                  <c:v>125.66</c:v>
                </c:pt>
                <c:pt idx="7182">
                  <c:v>125.66</c:v>
                </c:pt>
                <c:pt idx="7183">
                  <c:v>125.66</c:v>
                </c:pt>
                <c:pt idx="7184">
                  <c:v>125.66</c:v>
                </c:pt>
                <c:pt idx="7185">
                  <c:v>125.66</c:v>
                </c:pt>
                <c:pt idx="7186">
                  <c:v>125.66</c:v>
                </c:pt>
                <c:pt idx="7187">
                  <c:v>125.66</c:v>
                </c:pt>
                <c:pt idx="7188">
                  <c:v>125.66</c:v>
                </c:pt>
                <c:pt idx="7189">
                  <c:v>125.66</c:v>
                </c:pt>
                <c:pt idx="7190">
                  <c:v>125.66</c:v>
                </c:pt>
                <c:pt idx="7191">
                  <c:v>125.66</c:v>
                </c:pt>
                <c:pt idx="7192">
                  <c:v>125.66</c:v>
                </c:pt>
                <c:pt idx="7193">
                  <c:v>125.66</c:v>
                </c:pt>
                <c:pt idx="7194">
                  <c:v>125.66</c:v>
                </c:pt>
                <c:pt idx="7195">
                  <c:v>125.66</c:v>
                </c:pt>
                <c:pt idx="7196">
                  <c:v>125.66</c:v>
                </c:pt>
                <c:pt idx="7197">
                  <c:v>125.66</c:v>
                </c:pt>
                <c:pt idx="7198">
                  <c:v>125.66</c:v>
                </c:pt>
                <c:pt idx="7199">
                  <c:v>125.66</c:v>
                </c:pt>
                <c:pt idx="7200">
                  <c:v>125.66</c:v>
                </c:pt>
                <c:pt idx="7201">
                  <c:v>125.66</c:v>
                </c:pt>
                <c:pt idx="7202">
                  <c:v>125.66</c:v>
                </c:pt>
                <c:pt idx="7203">
                  <c:v>125.66</c:v>
                </c:pt>
                <c:pt idx="7204">
                  <c:v>125.66</c:v>
                </c:pt>
                <c:pt idx="7205">
                  <c:v>125.66</c:v>
                </c:pt>
                <c:pt idx="7206">
                  <c:v>125.66</c:v>
                </c:pt>
                <c:pt idx="7207">
                  <c:v>125.66</c:v>
                </c:pt>
                <c:pt idx="7208">
                  <c:v>125.66</c:v>
                </c:pt>
                <c:pt idx="7209">
                  <c:v>125.66</c:v>
                </c:pt>
                <c:pt idx="7210">
                  <c:v>125.66</c:v>
                </c:pt>
                <c:pt idx="7211">
                  <c:v>125.66</c:v>
                </c:pt>
                <c:pt idx="7212">
                  <c:v>125.66</c:v>
                </c:pt>
                <c:pt idx="7213">
                  <c:v>125.66</c:v>
                </c:pt>
                <c:pt idx="7214">
                  <c:v>125.66</c:v>
                </c:pt>
                <c:pt idx="7215">
                  <c:v>125.66</c:v>
                </c:pt>
                <c:pt idx="7216">
                  <c:v>125.66</c:v>
                </c:pt>
                <c:pt idx="7217">
                  <c:v>125.66</c:v>
                </c:pt>
                <c:pt idx="7218">
                  <c:v>125.66</c:v>
                </c:pt>
                <c:pt idx="7219">
                  <c:v>125.66</c:v>
                </c:pt>
                <c:pt idx="7220">
                  <c:v>125.66</c:v>
                </c:pt>
                <c:pt idx="7221">
                  <c:v>125.66</c:v>
                </c:pt>
                <c:pt idx="7222">
                  <c:v>125.66</c:v>
                </c:pt>
                <c:pt idx="7223">
                  <c:v>125.66</c:v>
                </c:pt>
                <c:pt idx="7224">
                  <c:v>125.66</c:v>
                </c:pt>
                <c:pt idx="7225">
                  <c:v>125.66</c:v>
                </c:pt>
                <c:pt idx="7226">
                  <c:v>125.66</c:v>
                </c:pt>
                <c:pt idx="7227">
                  <c:v>125.66</c:v>
                </c:pt>
                <c:pt idx="7228">
                  <c:v>125.66</c:v>
                </c:pt>
                <c:pt idx="7229">
                  <c:v>125.66</c:v>
                </c:pt>
                <c:pt idx="7230">
                  <c:v>125.66</c:v>
                </c:pt>
                <c:pt idx="7231">
                  <c:v>125.66</c:v>
                </c:pt>
                <c:pt idx="7232">
                  <c:v>125.66</c:v>
                </c:pt>
                <c:pt idx="7233">
                  <c:v>125.66</c:v>
                </c:pt>
                <c:pt idx="7234">
                  <c:v>125.66</c:v>
                </c:pt>
                <c:pt idx="7235">
                  <c:v>125.66</c:v>
                </c:pt>
                <c:pt idx="7236">
                  <c:v>125.66</c:v>
                </c:pt>
                <c:pt idx="7237">
                  <c:v>125.66</c:v>
                </c:pt>
                <c:pt idx="7238">
                  <c:v>125.66</c:v>
                </c:pt>
                <c:pt idx="7239">
                  <c:v>125.66</c:v>
                </c:pt>
                <c:pt idx="7240">
                  <c:v>125.66</c:v>
                </c:pt>
                <c:pt idx="7241">
                  <c:v>125.66</c:v>
                </c:pt>
                <c:pt idx="7242">
                  <c:v>125.66</c:v>
                </c:pt>
                <c:pt idx="7243">
                  <c:v>125.66</c:v>
                </c:pt>
                <c:pt idx="7244">
                  <c:v>125.66</c:v>
                </c:pt>
                <c:pt idx="7245">
                  <c:v>125.66</c:v>
                </c:pt>
                <c:pt idx="7246">
                  <c:v>125.66</c:v>
                </c:pt>
                <c:pt idx="7247">
                  <c:v>125.66</c:v>
                </c:pt>
                <c:pt idx="7248">
                  <c:v>125.66</c:v>
                </c:pt>
                <c:pt idx="7249">
                  <c:v>125.66</c:v>
                </c:pt>
                <c:pt idx="7250">
                  <c:v>125.66</c:v>
                </c:pt>
                <c:pt idx="7251">
                  <c:v>125.66</c:v>
                </c:pt>
                <c:pt idx="7252">
                  <c:v>125.66</c:v>
                </c:pt>
                <c:pt idx="7253">
                  <c:v>125.66</c:v>
                </c:pt>
                <c:pt idx="7254">
                  <c:v>118.59</c:v>
                </c:pt>
                <c:pt idx="7255">
                  <c:v>118.59</c:v>
                </c:pt>
                <c:pt idx="7256">
                  <c:v>118.59</c:v>
                </c:pt>
                <c:pt idx="7257">
                  <c:v>118.59</c:v>
                </c:pt>
                <c:pt idx="7258">
                  <c:v>118.59</c:v>
                </c:pt>
                <c:pt idx="7259">
                  <c:v>118.59</c:v>
                </c:pt>
                <c:pt idx="7260">
                  <c:v>118.59</c:v>
                </c:pt>
                <c:pt idx="7261">
                  <c:v>118.59</c:v>
                </c:pt>
                <c:pt idx="7262">
                  <c:v>118.59</c:v>
                </c:pt>
                <c:pt idx="7263">
                  <c:v>118.59</c:v>
                </c:pt>
                <c:pt idx="7264">
                  <c:v>118.59</c:v>
                </c:pt>
                <c:pt idx="7265">
                  <c:v>118.59</c:v>
                </c:pt>
                <c:pt idx="7266">
                  <c:v>118.59</c:v>
                </c:pt>
                <c:pt idx="7267">
                  <c:v>118.59</c:v>
                </c:pt>
                <c:pt idx="7268">
                  <c:v>118.59</c:v>
                </c:pt>
                <c:pt idx="7269">
                  <c:v>118.59</c:v>
                </c:pt>
                <c:pt idx="7270">
                  <c:v>118.59</c:v>
                </c:pt>
                <c:pt idx="7271">
                  <c:v>118.59</c:v>
                </c:pt>
                <c:pt idx="7272">
                  <c:v>118.59</c:v>
                </c:pt>
                <c:pt idx="7273">
                  <c:v>118.59</c:v>
                </c:pt>
                <c:pt idx="7274">
                  <c:v>118.59</c:v>
                </c:pt>
                <c:pt idx="7275">
                  <c:v>118.59</c:v>
                </c:pt>
                <c:pt idx="7276">
                  <c:v>118.59</c:v>
                </c:pt>
                <c:pt idx="7277">
                  <c:v>118.59</c:v>
                </c:pt>
                <c:pt idx="7278">
                  <c:v>118.59</c:v>
                </c:pt>
                <c:pt idx="7279">
                  <c:v>118.59</c:v>
                </c:pt>
                <c:pt idx="7280">
                  <c:v>118.59</c:v>
                </c:pt>
                <c:pt idx="7281">
                  <c:v>118.59</c:v>
                </c:pt>
                <c:pt idx="7282">
                  <c:v>118.59</c:v>
                </c:pt>
                <c:pt idx="7283">
                  <c:v>118.59</c:v>
                </c:pt>
                <c:pt idx="7284">
                  <c:v>118.59</c:v>
                </c:pt>
                <c:pt idx="7285">
                  <c:v>118.59</c:v>
                </c:pt>
                <c:pt idx="7286">
                  <c:v>118.59</c:v>
                </c:pt>
                <c:pt idx="7287">
                  <c:v>118.59</c:v>
                </c:pt>
                <c:pt idx="7288">
                  <c:v>118.59</c:v>
                </c:pt>
                <c:pt idx="7289">
                  <c:v>118.59</c:v>
                </c:pt>
                <c:pt idx="7290">
                  <c:v>118.59</c:v>
                </c:pt>
                <c:pt idx="7291">
                  <c:v>118.59</c:v>
                </c:pt>
                <c:pt idx="7292">
                  <c:v>118.59</c:v>
                </c:pt>
                <c:pt idx="7293">
                  <c:v>118.59</c:v>
                </c:pt>
                <c:pt idx="7294">
                  <c:v>118.59</c:v>
                </c:pt>
                <c:pt idx="7295">
                  <c:v>118.59</c:v>
                </c:pt>
                <c:pt idx="7296">
                  <c:v>118.59</c:v>
                </c:pt>
                <c:pt idx="7297">
                  <c:v>118.59</c:v>
                </c:pt>
                <c:pt idx="7298">
                  <c:v>118.59</c:v>
                </c:pt>
                <c:pt idx="7299">
                  <c:v>118.59</c:v>
                </c:pt>
                <c:pt idx="7300">
                  <c:v>118.59</c:v>
                </c:pt>
                <c:pt idx="7301">
                  <c:v>118.59</c:v>
                </c:pt>
                <c:pt idx="7302">
                  <c:v>118.59</c:v>
                </c:pt>
                <c:pt idx="7303">
                  <c:v>118.59</c:v>
                </c:pt>
                <c:pt idx="7304">
                  <c:v>118.59</c:v>
                </c:pt>
                <c:pt idx="7305">
                  <c:v>118.59</c:v>
                </c:pt>
                <c:pt idx="7306">
                  <c:v>118.59</c:v>
                </c:pt>
                <c:pt idx="7307">
                  <c:v>118.59</c:v>
                </c:pt>
                <c:pt idx="7308">
                  <c:v>118.59</c:v>
                </c:pt>
                <c:pt idx="7309">
                  <c:v>118.59</c:v>
                </c:pt>
                <c:pt idx="7310">
                  <c:v>118.59</c:v>
                </c:pt>
                <c:pt idx="7311">
                  <c:v>118.59</c:v>
                </c:pt>
                <c:pt idx="7312">
                  <c:v>118.59</c:v>
                </c:pt>
                <c:pt idx="7313">
                  <c:v>118.59</c:v>
                </c:pt>
                <c:pt idx="7314">
                  <c:v>118.59</c:v>
                </c:pt>
                <c:pt idx="7315">
                  <c:v>118.59</c:v>
                </c:pt>
                <c:pt idx="7316">
                  <c:v>118.59</c:v>
                </c:pt>
                <c:pt idx="7317">
                  <c:v>118.59</c:v>
                </c:pt>
                <c:pt idx="7318">
                  <c:v>118.59</c:v>
                </c:pt>
                <c:pt idx="7319">
                  <c:v>118.59</c:v>
                </c:pt>
                <c:pt idx="7320">
                  <c:v>118.59</c:v>
                </c:pt>
                <c:pt idx="7321">
                  <c:v>118.59</c:v>
                </c:pt>
                <c:pt idx="7322">
                  <c:v>118.59</c:v>
                </c:pt>
                <c:pt idx="7323">
                  <c:v>118.59</c:v>
                </c:pt>
                <c:pt idx="7324">
                  <c:v>118.59</c:v>
                </c:pt>
                <c:pt idx="7325">
                  <c:v>118.59</c:v>
                </c:pt>
                <c:pt idx="7326">
                  <c:v>118.59</c:v>
                </c:pt>
                <c:pt idx="7327">
                  <c:v>118.59</c:v>
                </c:pt>
                <c:pt idx="7328">
                  <c:v>118.59</c:v>
                </c:pt>
                <c:pt idx="7329">
                  <c:v>118.59</c:v>
                </c:pt>
                <c:pt idx="7330">
                  <c:v>118.59</c:v>
                </c:pt>
                <c:pt idx="7331">
                  <c:v>118.59</c:v>
                </c:pt>
                <c:pt idx="7332">
                  <c:v>118.59</c:v>
                </c:pt>
                <c:pt idx="7333">
                  <c:v>118.59</c:v>
                </c:pt>
                <c:pt idx="7334">
                  <c:v>118.59</c:v>
                </c:pt>
                <c:pt idx="7335">
                  <c:v>118.59</c:v>
                </c:pt>
                <c:pt idx="7336">
                  <c:v>118.59</c:v>
                </c:pt>
                <c:pt idx="7337">
                  <c:v>118.59</c:v>
                </c:pt>
                <c:pt idx="7338">
                  <c:v>118.59</c:v>
                </c:pt>
                <c:pt idx="7339">
                  <c:v>118.59</c:v>
                </c:pt>
                <c:pt idx="7340">
                  <c:v>118.59</c:v>
                </c:pt>
                <c:pt idx="7341">
                  <c:v>118.59</c:v>
                </c:pt>
                <c:pt idx="7342">
                  <c:v>118.59</c:v>
                </c:pt>
                <c:pt idx="7343">
                  <c:v>118.59</c:v>
                </c:pt>
                <c:pt idx="7344">
                  <c:v>118.59</c:v>
                </c:pt>
                <c:pt idx="7345">
                  <c:v>118.59</c:v>
                </c:pt>
                <c:pt idx="7346">
                  <c:v>111.55</c:v>
                </c:pt>
                <c:pt idx="7347">
                  <c:v>111.55</c:v>
                </c:pt>
                <c:pt idx="7348">
                  <c:v>111.55</c:v>
                </c:pt>
                <c:pt idx="7349">
                  <c:v>111.55</c:v>
                </c:pt>
                <c:pt idx="7350">
                  <c:v>111.55</c:v>
                </c:pt>
                <c:pt idx="7351">
                  <c:v>111.55</c:v>
                </c:pt>
                <c:pt idx="7352">
                  <c:v>111.55</c:v>
                </c:pt>
                <c:pt idx="7353">
                  <c:v>111.55</c:v>
                </c:pt>
                <c:pt idx="7354">
                  <c:v>111.55</c:v>
                </c:pt>
                <c:pt idx="7355">
                  <c:v>111.55</c:v>
                </c:pt>
                <c:pt idx="7356">
                  <c:v>111.55</c:v>
                </c:pt>
                <c:pt idx="7357">
                  <c:v>111.55</c:v>
                </c:pt>
                <c:pt idx="7358">
                  <c:v>111.55</c:v>
                </c:pt>
                <c:pt idx="7359">
                  <c:v>111.55</c:v>
                </c:pt>
                <c:pt idx="7360">
                  <c:v>111.55</c:v>
                </c:pt>
                <c:pt idx="7361">
                  <c:v>111.55</c:v>
                </c:pt>
                <c:pt idx="7362">
                  <c:v>111.55</c:v>
                </c:pt>
                <c:pt idx="7363">
                  <c:v>111.55</c:v>
                </c:pt>
                <c:pt idx="7364">
                  <c:v>111.55</c:v>
                </c:pt>
                <c:pt idx="7365">
                  <c:v>111.55</c:v>
                </c:pt>
                <c:pt idx="7366">
                  <c:v>111.55</c:v>
                </c:pt>
                <c:pt idx="7367">
                  <c:v>111.55</c:v>
                </c:pt>
                <c:pt idx="7368">
                  <c:v>111.55</c:v>
                </c:pt>
                <c:pt idx="7369">
                  <c:v>111.55</c:v>
                </c:pt>
                <c:pt idx="7370">
                  <c:v>111.55</c:v>
                </c:pt>
                <c:pt idx="7371">
                  <c:v>111.55</c:v>
                </c:pt>
                <c:pt idx="7372">
                  <c:v>111.55</c:v>
                </c:pt>
                <c:pt idx="7373">
                  <c:v>111.55</c:v>
                </c:pt>
                <c:pt idx="7374">
                  <c:v>111.55</c:v>
                </c:pt>
                <c:pt idx="7375">
                  <c:v>111.55</c:v>
                </c:pt>
                <c:pt idx="7376">
                  <c:v>111.55</c:v>
                </c:pt>
                <c:pt idx="7377">
                  <c:v>111.55</c:v>
                </c:pt>
                <c:pt idx="7378">
                  <c:v>111.55</c:v>
                </c:pt>
                <c:pt idx="7379">
                  <c:v>111.55</c:v>
                </c:pt>
                <c:pt idx="7380">
                  <c:v>111.55</c:v>
                </c:pt>
                <c:pt idx="7381">
                  <c:v>111.55</c:v>
                </c:pt>
                <c:pt idx="7382">
                  <c:v>111.55</c:v>
                </c:pt>
                <c:pt idx="7383">
                  <c:v>111.55</c:v>
                </c:pt>
                <c:pt idx="7384">
                  <c:v>111.55</c:v>
                </c:pt>
                <c:pt idx="7385">
                  <c:v>111.55</c:v>
                </c:pt>
                <c:pt idx="7386">
                  <c:v>111.55</c:v>
                </c:pt>
                <c:pt idx="7387">
                  <c:v>111.55</c:v>
                </c:pt>
                <c:pt idx="7388">
                  <c:v>111.55</c:v>
                </c:pt>
                <c:pt idx="7389">
                  <c:v>111.55</c:v>
                </c:pt>
                <c:pt idx="7390">
                  <c:v>111.55</c:v>
                </c:pt>
                <c:pt idx="7391">
                  <c:v>111.55</c:v>
                </c:pt>
                <c:pt idx="7392">
                  <c:v>111.55</c:v>
                </c:pt>
                <c:pt idx="7393">
                  <c:v>111.55</c:v>
                </c:pt>
                <c:pt idx="7394">
                  <c:v>111.55</c:v>
                </c:pt>
                <c:pt idx="7395">
                  <c:v>111.55</c:v>
                </c:pt>
                <c:pt idx="7396">
                  <c:v>111.55</c:v>
                </c:pt>
                <c:pt idx="7397">
                  <c:v>111.55</c:v>
                </c:pt>
                <c:pt idx="7398">
                  <c:v>111.55</c:v>
                </c:pt>
                <c:pt idx="7399">
                  <c:v>111.55</c:v>
                </c:pt>
                <c:pt idx="7400">
                  <c:v>111.55</c:v>
                </c:pt>
                <c:pt idx="7401">
                  <c:v>111.55</c:v>
                </c:pt>
                <c:pt idx="7402">
                  <c:v>111.55</c:v>
                </c:pt>
                <c:pt idx="7403">
                  <c:v>111.55</c:v>
                </c:pt>
                <c:pt idx="7404">
                  <c:v>111.55</c:v>
                </c:pt>
                <c:pt idx="7405">
                  <c:v>111.55</c:v>
                </c:pt>
                <c:pt idx="7406">
                  <c:v>111.55</c:v>
                </c:pt>
                <c:pt idx="7407">
                  <c:v>111.55</c:v>
                </c:pt>
                <c:pt idx="7408">
                  <c:v>111.55</c:v>
                </c:pt>
                <c:pt idx="7409">
                  <c:v>111.55</c:v>
                </c:pt>
                <c:pt idx="7410">
                  <c:v>111.55</c:v>
                </c:pt>
                <c:pt idx="7411">
                  <c:v>111.55</c:v>
                </c:pt>
                <c:pt idx="7412">
                  <c:v>111.55</c:v>
                </c:pt>
                <c:pt idx="7413">
                  <c:v>111.55</c:v>
                </c:pt>
                <c:pt idx="7414">
                  <c:v>111.55</c:v>
                </c:pt>
                <c:pt idx="7415">
                  <c:v>111.55</c:v>
                </c:pt>
                <c:pt idx="7416">
                  <c:v>111.55</c:v>
                </c:pt>
                <c:pt idx="7417">
                  <c:v>111.55</c:v>
                </c:pt>
                <c:pt idx="7418">
                  <c:v>111.55</c:v>
                </c:pt>
                <c:pt idx="7419">
                  <c:v>111.55</c:v>
                </c:pt>
                <c:pt idx="7420">
                  <c:v>111.55</c:v>
                </c:pt>
                <c:pt idx="7421">
                  <c:v>111.55</c:v>
                </c:pt>
                <c:pt idx="7422">
                  <c:v>111.55</c:v>
                </c:pt>
                <c:pt idx="7423">
                  <c:v>111.55</c:v>
                </c:pt>
                <c:pt idx="7424">
                  <c:v>111.55</c:v>
                </c:pt>
                <c:pt idx="7425">
                  <c:v>111.55</c:v>
                </c:pt>
                <c:pt idx="7426">
                  <c:v>111.55</c:v>
                </c:pt>
                <c:pt idx="7427">
                  <c:v>111.55</c:v>
                </c:pt>
                <c:pt idx="7428">
                  <c:v>111.55</c:v>
                </c:pt>
                <c:pt idx="7429">
                  <c:v>111.55</c:v>
                </c:pt>
                <c:pt idx="7430">
                  <c:v>111.55</c:v>
                </c:pt>
                <c:pt idx="7431">
                  <c:v>111.55</c:v>
                </c:pt>
                <c:pt idx="7432">
                  <c:v>111.55</c:v>
                </c:pt>
                <c:pt idx="7433">
                  <c:v>111.55</c:v>
                </c:pt>
                <c:pt idx="7434">
                  <c:v>111.55</c:v>
                </c:pt>
                <c:pt idx="7435">
                  <c:v>111.55</c:v>
                </c:pt>
                <c:pt idx="7436">
                  <c:v>111.55</c:v>
                </c:pt>
                <c:pt idx="7437">
                  <c:v>106.85</c:v>
                </c:pt>
                <c:pt idx="7438">
                  <c:v>106.85</c:v>
                </c:pt>
                <c:pt idx="7439">
                  <c:v>106.85</c:v>
                </c:pt>
                <c:pt idx="7440">
                  <c:v>106.85</c:v>
                </c:pt>
                <c:pt idx="7441">
                  <c:v>106.85</c:v>
                </c:pt>
                <c:pt idx="7442">
                  <c:v>106.85</c:v>
                </c:pt>
                <c:pt idx="7443">
                  <c:v>106.85</c:v>
                </c:pt>
                <c:pt idx="7444">
                  <c:v>106.85</c:v>
                </c:pt>
                <c:pt idx="7445">
                  <c:v>106.85</c:v>
                </c:pt>
                <c:pt idx="7446">
                  <c:v>106.85</c:v>
                </c:pt>
                <c:pt idx="7447">
                  <c:v>106.85</c:v>
                </c:pt>
                <c:pt idx="7448">
                  <c:v>106.85</c:v>
                </c:pt>
                <c:pt idx="7449">
                  <c:v>106.85</c:v>
                </c:pt>
                <c:pt idx="7450">
                  <c:v>106.85</c:v>
                </c:pt>
                <c:pt idx="7451">
                  <c:v>106.85</c:v>
                </c:pt>
                <c:pt idx="7452">
                  <c:v>106.85</c:v>
                </c:pt>
                <c:pt idx="7453">
                  <c:v>106.85</c:v>
                </c:pt>
                <c:pt idx="7454">
                  <c:v>106.85</c:v>
                </c:pt>
                <c:pt idx="7455">
                  <c:v>106.85</c:v>
                </c:pt>
                <c:pt idx="7456">
                  <c:v>106.85</c:v>
                </c:pt>
                <c:pt idx="7457">
                  <c:v>106.85</c:v>
                </c:pt>
                <c:pt idx="7458">
                  <c:v>106.85</c:v>
                </c:pt>
                <c:pt idx="7459">
                  <c:v>106.85</c:v>
                </c:pt>
                <c:pt idx="7460">
                  <c:v>106.85</c:v>
                </c:pt>
                <c:pt idx="7461">
                  <c:v>106.85</c:v>
                </c:pt>
                <c:pt idx="7462">
                  <c:v>106.85</c:v>
                </c:pt>
                <c:pt idx="7463">
                  <c:v>106.85</c:v>
                </c:pt>
                <c:pt idx="7464">
                  <c:v>106.85</c:v>
                </c:pt>
                <c:pt idx="7465">
                  <c:v>106.85</c:v>
                </c:pt>
                <c:pt idx="7466">
                  <c:v>106.85</c:v>
                </c:pt>
                <c:pt idx="7467">
                  <c:v>106.85</c:v>
                </c:pt>
                <c:pt idx="7468">
                  <c:v>106.85</c:v>
                </c:pt>
                <c:pt idx="7469">
                  <c:v>106.85</c:v>
                </c:pt>
                <c:pt idx="7470">
                  <c:v>106.85</c:v>
                </c:pt>
                <c:pt idx="7471">
                  <c:v>106.85</c:v>
                </c:pt>
                <c:pt idx="7472">
                  <c:v>106.85</c:v>
                </c:pt>
                <c:pt idx="7473">
                  <c:v>106.85</c:v>
                </c:pt>
                <c:pt idx="7474">
                  <c:v>106.85</c:v>
                </c:pt>
                <c:pt idx="7475">
                  <c:v>106.85</c:v>
                </c:pt>
                <c:pt idx="7476">
                  <c:v>106.85</c:v>
                </c:pt>
                <c:pt idx="7477">
                  <c:v>106.85</c:v>
                </c:pt>
                <c:pt idx="7478">
                  <c:v>106.85</c:v>
                </c:pt>
                <c:pt idx="7479">
                  <c:v>106.85</c:v>
                </c:pt>
                <c:pt idx="7480">
                  <c:v>106.85</c:v>
                </c:pt>
                <c:pt idx="7481">
                  <c:v>106.85</c:v>
                </c:pt>
                <c:pt idx="7482">
                  <c:v>106.85</c:v>
                </c:pt>
                <c:pt idx="7483">
                  <c:v>106.85</c:v>
                </c:pt>
                <c:pt idx="7484">
                  <c:v>106.85</c:v>
                </c:pt>
                <c:pt idx="7485">
                  <c:v>106.85</c:v>
                </c:pt>
                <c:pt idx="7486">
                  <c:v>106.85</c:v>
                </c:pt>
                <c:pt idx="7487">
                  <c:v>106.85</c:v>
                </c:pt>
                <c:pt idx="7488">
                  <c:v>106.85</c:v>
                </c:pt>
                <c:pt idx="7489">
                  <c:v>106.85</c:v>
                </c:pt>
                <c:pt idx="7490">
                  <c:v>106.85</c:v>
                </c:pt>
                <c:pt idx="7491">
                  <c:v>106.85</c:v>
                </c:pt>
                <c:pt idx="7492">
                  <c:v>106.85</c:v>
                </c:pt>
                <c:pt idx="7493">
                  <c:v>106.85</c:v>
                </c:pt>
                <c:pt idx="7494">
                  <c:v>106.85</c:v>
                </c:pt>
                <c:pt idx="7495">
                  <c:v>106.85</c:v>
                </c:pt>
                <c:pt idx="7496">
                  <c:v>106.85</c:v>
                </c:pt>
                <c:pt idx="7497">
                  <c:v>106.85</c:v>
                </c:pt>
                <c:pt idx="7498">
                  <c:v>106.85</c:v>
                </c:pt>
                <c:pt idx="7499">
                  <c:v>106.85</c:v>
                </c:pt>
                <c:pt idx="7500">
                  <c:v>106.85</c:v>
                </c:pt>
                <c:pt idx="7501">
                  <c:v>106.85</c:v>
                </c:pt>
                <c:pt idx="7502">
                  <c:v>106.85</c:v>
                </c:pt>
                <c:pt idx="7503">
                  <c:v>106.85</c:v>
                </c:pt>
                <c:pt idx="7504">
                  <c:v>106.85</c:v>
                </c:pt>
                <c:pt idx="7505">
                  <c:v>106.85</c:v>
                </c:pt>
                <c:pt idx="7506">
                  <c:v>106.85</c:v>
                </c:pt>
                <c:pt idx="7507">
                  <c:v>106.85</c:v>
                </c:pt>
                <c:pt idx="7508">
                  <c:v>106.85</c:v>
                </c:pt>
                <c:pt idx="7509">
                  <c:v>106.85</c:v>
                </c:pt>
                <c:pt idx="7510">
                  <c:v>106.85</c:v>
                </c:pt>
                <c:pt idx="7511">
                  <c:v>106.85</c:v>
                </c:pt>
                <c:pt idx="7512">
                  <c:v>106.85</c:v>
                </c:pt>
                <c:pt idx="7513">
                  <c:v>106.85</c:v>
                </c:pt>
                <c:pt idx="7514">
                  <c:v>106.85</c:v>
                </c:pt>
                <c:pt idx="7515">
                  <c:v>106.85</c:v>
                </c:pt>
                <c:pt idx="7516">
                  <c:v>106.85</c:v>
                </c:pt>
                <c:pt idx="7517">
                  <c:v>106.85</c:v>
                </c:pt>
                <c:pt idx="7518">
                  <c:v>106.85</c:v>
                </c:pt>
                <c:pt idx="7519">
                  <c:v>106.85</c:v>
                </c:pt>
                <c:pt idx="7520">
                  <c:v>106.85</c:v>
                </c:pt>
                <c:pt idx="7521">
                  <c:v>106.85</c:v>
                </c:pt>
                <c:pt idx="7522">
                  <c:v>106.85</c:v>
                </c:pt>
                <c:pt idx="7523">
                  <c:v>106.85</c:v>
                </c:pt>
                <c:pt idx="7524">
                  <c:v>106.85</c:v>
                </c:pt>
                <c:pt idx="7525">
                  <c:v>106.85</c:v>
                </c:pt>
                <c:pt idx="7526">
                  <c:v>106.85</c:v>
                </c:pt>
                <c:pt idx="7527">
                  <c:v>97.47</c:v>
                </c:pt>
                <c:pt idx="7528">
                  <c:v>97.47</c:v>
                </c:pt>
                <c:pt idx="7529">
                  <c:v>97.47</c:v>
                </c:pt>
                <c:pt idx="7530">
                  <c:v>97.47</c:v>
                </c:pt>
                <c:pt idx="7531">
                  <c:v>97.47</c:v>
                </c:pt>
                <c:pt idx="7532">
                  <c:v>97.47</c:v>
                </c:pt>
                <c:pt idx="7533">
                  <c:v>97.47</c:v>
                </c:pt>
                <c:pt idx="7534">
                  <c:v>97.47</c:v>
                </c:pt>
                <c:pt idx="7535">
                  <c:v>97.47</c:v>
                </c:pt>
                <c:pt idx="7536">
                  <c:v>97.47</c:v>
                </c:pt>
                <c:pt idx="7537">
                  <c:v>97.47</c:v>
                </c:pt>
                <c:pt idx="7538">
                  <c:v>97.47</c:v>
                </c:pt>
                <c:pt idx="7539">
                  <c:v>97.47</c:v>
                </c:pt>
                <c:pt idx="7540">
                  <c:v>97.47</c:v>
                </c:pt>
                <c:pt idx="7541">
                  <c:v>97.47</c:v>
                </c:pt>
                <c:pt idx="7542">
                  <c:v>97.47</c:v>
                </c:pt>
                <c:pt idx="7543">
                  <c:v>97.47</c:v>
                </c:pt>
                <c:pt idx="7544">
                  <c:v>97.47</c:v>
                </c:pt>
                <c:pt idx="7545">
                  <c:v>97.47</c:v>
                </c:pt>
                <c:pt idx="7546">
                  <c:v>97.47</c:v>
                </c:pt>
                <c:pt idx="7547">
                  <c:v>97.47</c:v>
                </c:pt>
                <c:pt idx="7548">
                  <c:v>97.47</c:v>
                </c:pt>
                <c:pt idx="7549">
                  <c:v>97.47</c:v>
                </c:pt>
                <c:pt idx="7550">
                  <c:v>97.47</c:v>
                </c:pt>
                <c:pt idx="7551">
                  <c:v>97.47</c:v>
                </c:pt>
                <c:pt idx="7552">
                  <c:v>97.47</c:v>
                </c:pt>
                <c:pt idx="7553">
                  <c:v>97.47</c:v>
                </c:pt>
                <c:pt idx="7554">
                  <c:v>97.47</c:v>
                </c:pt>
                <c:pt idx="7555">
                  <c:v>97.47</c:v>
                </c:pt>
                <c:pt idx="7556">
                  <c:v>97.47</c:v>
                </c:pt>
                <c:pt idx="7557">
                  <c:v>97.47</c:v>
                </c:pt>
                <c:pt idx="7558">
                  <c:v>97.47</c:v>
                </c:pt>
                <c:pt idx="7559">
                  <c:v>97.47</c:v>
                </c:pt>
                <c:pt idx="7560">
                  <c:v>97.47</c:v>
                </c:pt>
                <c:pt idx="7561">
                  <c:v>97.47</c:v>
                </c:pt>
                <c:pt idx="7562">
                  <c:v>97.47</c:v>
                </c:pt>
                <c:pt idx="7563">
                  <c:v>97.47</c:v>
                </c:pt>
                <c:pt idx="7564">
                  <c:v>97.47</c:v>
                </c:pt>
                <c:pt idx="7565">
                  <c:v>97.47</c:v>
                </c:pt>
                <c:pt idx="7566">
                  <c:v>97.47</c:v>
                </c:pt>
                <c:pt idx="7567">
                  <c:v>97.47</c:v>
                </c:pt>
                <c:pt idx="7568">
                  <c:v>97.47</c:v>
                </c:pt>
                <c:pt idx="7569">
                  <c:v>97.47</c:v>
                </c:pt>
                <c:pt idx="7570">
                  <c:v>97.47</c:v>
                </c:pt>
                <c:pt idx="7571">
                  <c:v>97.47</c:v>
                </c:pt>
                <c:pt idx="7572">
                  <c:v>97.47</c:v>
                </c:pt>
                <c:pt idx="7573">
                  <c:v>97.47</c:v>
                </c:pt>
                <c:pt idx="7574">
                  <c:v>97.47</c:v>
                </c:pt>
                <c:pt idx="7575">
                  <c:v>97.47</c:v>
                </c:pt>
                <c:pt idx="7576">
                  <c:v>97.47</c:v>
                </c:pt>
                <c:pt idx="7577">
                  <c:v>97.47</c:v>
                </c:pt>
                <c:pt idx="7578">
                  <c:v>97.47</c:v>
                </c:pt>
                <c:pt idx="7579">
                  <c:v>97.47</c:v>
                </c:pt>
                <c:pt idx="7580">
                  <c:v>97.47</c:v>
                </c:pt>
                <c:pt idx="7581">
                  <c:v>97.47</c:v>
                </c:pt>
                <c:pt idx="7582">
                  <c:v>97.47</c:v>
                </c:pt>
                <c:pt idx="7583">
                  <c:v>97.47</c:v>
                </c:pt>
                <c:pt idx="7584">
                  <c:v>97.47</c:v>
                </c:pt>
                <c:pt idx="7585">
                  <c:v>97.47</c:v>
                </c:pt>
                <c:pt idx="7586">
                  <c:v>97.47</c:v>
                </c:pt>
                <c:pt idx="7587">
                  <c:v>97.47</c:v>
                </c:pt>
                <c:pt idx="7588">
                  <c:v>97.47</c:v>
                </c:pt>
                <c:pt idx="7589">
                  <c:v>97.47</c:v>
                </c:pt>
                <c:pt idx="7590">
                  <c:v>97.47</c:v>
                </c:pt>
                <c:pt idx="7591">
                  <c:v>97.47</c:v>
                </c:pt>
                <c:pt idx="7592">
                  <c:v>97.47</c:v>
                </c:pt>
                <c:pt idx="7593">
                  <c:v>97.47</c:v>
                </c:pt>
                <c:pt idx="7594">
                  <c:v>97.47</c:v>
                </c:pt>
                <c:pt idx="7595">
                  <c:v>97.47</c:v>
                </c:pt>
                <c:pt idx="7596">
                  <c:v>97.47</c:v>
                </c:pt>
                <c:pt idx="7597">
                  <c:v>97.47</c:v>
                </c:pt>
                <c:pt idx="7598">
                  <c:v>97.47</c:v>
                </c:pt>
                <c:pt idx="7599">
                  <c:v>97.47</c:v>
                </c:pt>
                <c:pt idx="7600">
                  <c:v>97.47</c:v>
                </c:pt>
                <c:pt idx="7601">
                  <c:v>97.47</c:v>
                </c:pt>
                <c:pt idx="7602">
                  <c:v>97.47</c:v>
                </c:pt>
                <c:pt idx="7603">
                  <c:v>97.47</c:v>
                </c:pt>
                <c:pt idx="7604">
                  <c:v>97.47</c:v>
                </c:pt>
                <c:pt idx="7605">
                  <c:v>97.47</c:v>
                </c:pt>
                <c:pt idx="7606">
                  <c:v>97.47</c:v>
                </c:pt>
                <c:pt idx="7607">
                  <c:v>97.47</c:v>
                </c:pt>
                <c:pt idx="7608">
                  <c:v>97.47</c:v>
                </c:pt>
                <c:pt idx="7609">
                  <c:v>97.47</c:v>
                </c:pt>
                <c:pt idx="7610">
                  <c:v>97.47</c:v>
                </c:pt>
                <c:pt idx="7611">
                  <c:v>97.47</c:v>
                </c:pt>
                <c:pt idx="7612">
                  <c:v>97.47</c:v>
                </c:pt>
                <c:pt idx="7613">
                  <c:v>97.47</c:v>
                </c:pt>
                <c:pt idx="7614">
                  <c:v>97.47</c:v>
                </c:pt>
                <c:pt idx="7615">
                  <c:v>97.47</c:v>
                </c:pt>
                <c:pt idx="7616">
                  <c:v>97.47</c:v>
                </c:pt>
                <c:pt idx="7617">
                  <c:v>97.47</c:v>
                </c:pt>
                <c:pt idx="7618">
                  <c:v>97.47</c:v>
                </c:pt>
                <c:pt idx="7619">
                  <c:v>94.47</c:v>
                </c:pt>
                <c:pt idx="7620">
                  <c:v>94.47</c:v>
                </c:pt>
                <c:pt idx="7621">
                  <c:v>94.47</c:v>
                </c:pt>
                <c:pt idx="7622">
                  <c:v>94.47</c:v>
                </c:pt>
                <c:pt idx="7623">
                  <c:v>94.47</c:v>
                </c:pt>
                <c:pt idx="7624">
                  <c:v>94.47</c:v>
                </c:pt>
                <c:pt idx="7625">
                  <c:v>94.47</c:v>
                </c:pt>
                <c:pt idx="7626">
                  <c:v>94.47</c:v>
                </c:pt>
                <c:pt idx="7627">
                  <c:v>94.47</c:v>
                </c:pt>
                <c:pt idx="7628">
                  <c:v>94.47</c:v>
                </c:pt>
                <c:pt idx="7629">
                  <c:v>94.47</c:v>
                </c:pt>
                <c:pt idx="7630">
                  <c:v>94.47</c:v>
                </c:pt>
                <c:pt idx="7631">
                  <c:v>94.47</c:v>
                </c:pt>
                <c:pt idx="7632">
                  <c:v>94.47</c:v>
                </c:pt>
                <c:pt idx="7633">
                  <c:v>94.47</c:v>
                </c:pt>
                <c:pt idx="7634">
                  <c:v>94.47</c:v>
                </c:pt>
                <c:pt idx="7635">
                  <c:v>94.47</c:v>
                </c:pt>
                <c:pt idx="7636">
                  <c:v>94.47</c:v>
                </c:pt>
                <c:pt idx="7637">
                  <c:v>94.47</c:v>
                </c:pt>
                <c:pt idx="7638">
                  <c:v>94.47</c:v>
                </c:pt>
                <c:pt idx="7639">
                  <c:v>94.47</c:v>
                </c:pt>
                <c:pt idx="7640">
                  <c:v>94.47</c:v>
                </c:pt>
                <c:pt idx="7641">
                  <c:v>94.47</c:v>
                </c:pt>
                <c:pt idx="7642">
                  <c:v>94.47</c:v>
                </c:pt>
                <c:pt idx="7643">
                  <c:v>94.47</c:v>
                </c:pt>
                <c:pt idx="7644">
                  <c:v>94.47</c:v>
                </c:pt>
                <c:pt idx="7645">
                  <c:v>94.47</c:v>
                </c:pt>
                <c:pt idx="7646">
                  <c:v>94.47</c:v>
                </c:pt>
                <c:pt idx="7647">
                  <c:v>94.47</c:v>
                </c:pt>
                <c:pt idx="7648">
                  <c:v>94.47</c:v>
                </c:pt>
                <c:pt idx="7649">
                  <c:v>94.47</c:v>
                </c:pt>
                <c:pt idx="7650">
                  <c:v>94.47</c:v>
                </c:pt>
                <c:pt idx="7651">
                  <c:v>94.47</c:v>
                </c:pt>
                <c:pt idx="7652">
                  <c:v>94.47</c:v>
                </c:pt>
                <c:pt idx="7653">
                  <c:v>94.47</c:v>
                </c:pt>
                <c:pt idx="7654">
                  <c:v>94.47</c:v>
                </c:pt>
                <c:pt idx="7655">
                  <c:v>94.47</c:v>
                </c:pt>
                <c:pt idx="7656">
                  <c:v>94.47</c:v>
                </c:pt>
                <c:pt idx="7657">
                  <c:v>94.47</c:v>
                </c:pt>
                <c:pt idx="7658">
                  <c:v>94.47</c:v>
                </c:pt>
                <c:pt idx="7659">
                  <c:v>94.47</c:v>
                </c:pt>
                <c:pt idx="7660">
                  <c:v>94.47</c:v>
                </c:pt>
                <c:pt idx="7661">
                  <c:v>94.47</c:v>
                </c:pt>
                <c:pt idx="7662">
                  <c:v>94.47</c:v>
                </c:pt>
                <c:pt idx="7663">
                  <c:v>94.47</c:v>
                </c:pt>
                <c:pt idx="7664">
                  <c:v>94.47</c:v>
                </c:pt>
                <c:pt idx="7665">
                  <c:v>94.47</c:v>
                </c:pt>
                <c:pt idx="7666">
                  <c:v>94.47</c:v>
                </c:pt>
                <c:pt idx="7667">
                  <c:v>94.47</c:v>
                </c:pt>
                <c:pt idx="7668">
                  <c:v>94.47</c:v>
                </c:pt>
                <c:pt idx="7669">
                  <c:v>94.47</c:v>
                </c:pt>
                <c:pt idx="7670">
                  <c:v>94.47</c:v>
                </c:pt>
                <c:pt idx="7671">
                  <c:v>94.47</c:v>
                </c:pt>
                <c:pt idx="7672">
                  <c:v>94.47</c:v>
                </c:pt>
                <c:pt idx="7673">
                  <c:v>94.47</c:v>
                </c:pt>
                <c:pt idx="7674">
                  <c:v>94.47</c:v>
                </c:pt>
                <c:pt idx="7675">
                  <c:v>94.47</c:v>
                </c:pt>
                <c:pt idx="7676">
                  <c:v>94.47</c:v>
                </c:pt>
                <c:pt idx="7677">
                  <c:v>94.47</c:v>
                </c:pt>
                <c:pt idx="7678">
                  <c:v>94.47</c:v>
                </c:pt>
                <c:pt idx="7679">
                  <c:v>94.47</c:v>
                </c:pt>
                <c:pt idx="7680">
                  <c:v>94.47</c:v>
                </c:pt>
                <c:pt idx="7681">
                  <c:v>94.47</c:v>
                </c:pt>
                <c:pt idx="7682">
                  <c:v>94.47</c:v>
                </c:pt>
                <c:pt idx="7683">
                  <c:v>94.47</c:v>
                </c:pt>
                <c:pt idx="7684">
                  <c:v>94.47</c:v>
                </c:pt>
                <c:pt idx="7685">
                  <c:v>94.47</c:v>
                </c:pt>
                <c:pt idx="7686">
                  <c:v>94.47</c:v>
                </c:pt>
                <c:pt idx="7687">
                  <c:v>94.47</c:v>
                </c:pt>
                <c:pt idx="7688">
                  <c:v>94.47</c:v>
                </c:pt>
                <c:pt idx="7689">
                  <c:v>94.47</c:v>
                </c:pt>
                <c:pt idx="7690">
                  <c:v>94.47</c:v>
                </c:pt>
                <c:pt idx="7691">
                  <c:v>94.47</c:v>
                </c:pt>
                <c:pt idx="7692">
                  <c:v>94.47</c:v>
                </c:pt>
                <c:pt idx="7693">
                  <c:v>94.47</c:v>
                </c:pt>
                <c:pt idx="7694">
                  <c:v>94.47</c:v>
                </c:pt>
                <c:pt idx="7695">
                  <c:v>94.47</c:v>
                </c:pt>
                <c:pt idx="7696">
                  <c:v>94.47</c:v>
                </c:pt>
                <c:pt idx="7697">
                  <c:v>94.47</c:v>
                </c:pt>
                <c:pt idx="7698">
                  <c:v>94.47</c:v>
                </c:pt>
                <c:pt idx="7699">
                  <c:v>94.47</c:v>
                </c:pt>
                <c:pt idx="7700">
                  <c:v>94.47</c:v>
                </c:pt>
                <c:pt idx="7701">
                  <c:v>94.47</c:v>
                </c:pt>
                <c:pt idx="7702">
                  <c:v>94.47</c:v>
                </c:pt>
                <c:pt idx="7703">
                  <c:v>94.47</c:v>
                </c:pt>
                <c:pt idx="7704">
                  <c:v>94.47</c:v>
                </c:pt>
                <c:pt idx="7705">
                  <c:v>94.47</c:v>
                </c:pt>
                <c:pt idx="7706">
                  <c:v>94.47</c:v>
                </c:pt>
                <c:pt idx="7707">
                  <c:v>94.47</c:v>
                </c:pt>
                <c:pt idx="7708">
                  <c:v>94.47</c:v>
                </c:pt>
                <c:pt idx="7709">
                  <c:v>94.47</c:v>
                </c:pt>
                <c:pt idx="7710">
                  <c:v>94.47</c:v>
                </c:pt>
                <c:pt idx="7711">
                  <c:v>90.87</c:v>
                </c:pt>
                <c:pt idx="7712">
                  <c:v>90.87</c:v>
                </c:pt>
                <c:pt idx="7713">
                  <c:v>90.87</c:v>
                </c:pt>
                <c:pt idx="7714">
                  <c:v>90.87</c:v>
                </c:pt>
                <c:pt idx="7715">
                  <c:v>90.87</c:v>
                </c:pt>
                <c:pt idx="7716">
                  <c:v>90.87</c:v>
                </c:pt>
                <c:pt idx="7717">
                  <c:v>90.87</c:v>
                </c:pt>
                <c:pt idx="7718">
                  <c:v>90.87</c:v>
                </c:pt>
                <c:pt idx="7719">
                  <c:v>90.87</c:v>
                </c:pt>
                <c:pt idx="7720">
                  <c:v>90.87</c:v>
                </c:pt>
                <c:pt idx="7721">
                  <c:v>90.87</c:v>
                </c:pt>
                <c:pt idx="7722">
                  <c:v>90.87</c:v>
                </c:pt>
                <c:pt idx="7723">
                  <c:v>90.87</c:v>
                </c:pt>
                <c:pt idx="7724">
                  <c:v>90.87</c:v>
                </c:pt>
                <c:pt idx="7725">
                  <c:v>90.87</c:v>
                </c:pt>
                <c:pt idx="7726">
                  <c:v>90.87</c:v>
                </c:pt>
                <c:pt idx="7727">
                  <c:v>90.87</c:v>
                </c:pt>
                <c:pt idx="7728">
                  <c:v>90.87</c:v>
                </c:pt>
                <c:pt idx="7729">
                  <c:v>90.87</c:v>
                </c:pt>
                <c:pt idx="7730">
                  <c:v>90.87</c:v>
                </c:pt>
                <c:pt idx="7731">
                  <c:v>90.87</c:v>
                </c:pt>
                <c:pt idx="7732">
                  <c:v>90.87</c:v>
                </c:pt>
                <c:pt idx="7733">
                  <c:v>90.87</c:v>
                </c:pt>
                <c:pt idx="7734">
                  <c:v>90.87</c:v>
                </c:pt>
                <c:pt idx="7735">
                  <c:v>90.87</c:v>
                </c:pt>
                <c:pt idx="7736">
                  <c:v>90.87</c:v>
                </c:pt>
                <c:pt idx="7737">
                  <c:v>90.87</c:v>
                </c:pt>
                <c:pt idx="7738">
                  <c:v>90.87</c:v>
                </c:pt>
                <c:pt idx="7739">
                  <c:v>90.87</c:v>
                </c:pt>
                <c:pt idx="7740">
                  <c:v>90.87</c:v>
                </c:pt>
                <c:pt idx="7741">
                  <c:v>90.87</c:v>
                </c:pt>
                <c:pt idx="7742">
                  <c:v>90.87</c:v>
                </c:pt>
                <c:pt idx="7743">
                  <c:v>90.87</c:v>
                </c:pt>
                <c:pt idx="7744">
                  <c:v>90.87</c:v>
                </c:pt>
                <c:pt idx="7745">
                  <c:v>90.87</c:v>
                </c:pt>
                <c:pt idx="7746">
                  <c:v>90.87</c:v>
                </c:pt>
                <c:pt idx="7747">
                  <c:v>90.87</c:v>
                </c:pt>
                <c:pt idx="7748">
                  <c:v>90.87</c:v>
                </c:pt>
                <c:pt idx="7749">
                  <c:v>90.87</c:v>
                </c:pt>
                <c:pt idx="7750">
                  <c:v>90.87</c:v>
                </c:pt>
                <c:pt idx="7751">
                  <c:v>90.87</c:v>
                </c:pt>
                <c:pt idx="7752">
                  <c:v>90.87</c:v>
                </c:pt>
                <c:pt idx="7753">
                  <c:v>90.87</c:v>
                </c:pt>
                <c:pt idx="7754">
                  <c:v>90.87</c:v>
                </c:pt>
                <c:pt idx="7755">
                  <c:v>90.87</c:v>
                </c:pt>
                <c:pt idx="7756">
                  <c:v>90.87</c:v>
                </c:pt>
                <c:pt idx="7757">
                  <c:v>90.87</c:v>
                </c:pt>
                <c:pt idx="7758">
                  <c:v>90.87</c:v>
                </c:pt>
                <c:pt idx="7759">
                  <c:v>90.87</c:v>
                </c:pt>
                <c:pt idx="7760">
                  <c:v>90.87</c:v>
                </c:pt>
                <c:pt idx="7761">
                  <c:v>90.87</c:v>
                </c:pt>
                <c:pt idx="7762">
                  <c:v>90.87</c:v>
                </c:pt>
                <c:pt idx="7763">
                  <c:v>90.87</c:v>
                </c:pt>
                <c:pt idx="7764">
                  <c:v>90.87</c:v>
                </c:pt>
                <c:pt idx="7765">
                  <c:v>90.87</c:v>
                </c:pt>
                <c:pt idx="7766">
                  <c:v>90.87</c:v>
                </c:pt>
                <c:pt idx="7767">
                  <c:v>90.87</c:v>
                </c:pt>
                <c:pt idx="7768">
                  <c:v>90.87</c:v>
                </c:pt>
                <c:pt idx="7769">
                  <c:v>90.87</c:v>
                </c:pt>
                <c:pt idx="7770">
                  <c:v>90.87</c:v>
                </c:pt>
                <c:pt idx="7771">
                  <c:v>90.87</c:v>
                </c:pt>
                <c:pt idx="7772">
                  <c:v>90.87</c:v>
                </c:pt>
                <c:pt idx="7773">
                  <c:v>90.87</c:v>
                </c:pt>
                <c:pt idx="7774">
                  <c:v>90.87</c:v>
                </c:pt>
                <c:pt idx="7775">
                  <c:v>90.87</c:v>
                </c:pt>
                <c:pt idx="7776">
                  <c:v>90.87</c:v>
                </c:pt>
                <c:pt idx="7777">
                  <c:v>90.87</c:v>
                </c:pt>
                <c:pt idx="7778">
                  <c:v>90.87</c:v>
                </c:pt>
                <c:pt idx="7779">
                  <c:v>90.87</c:v>
                </c:pt>
                <c:pt idx="7780">
                  <c:v>90.87</c:v>
                </c:pt>
                <c:pt idx="7781">
                  <c:v>90.87</c:v>
                </c:pt>
                <c:pt idx="7782">
                  <c:v>90.87</c:v>
                </c:pt>
                <c:pt idx="7783">
                  <c:v>90.87</c:v>
                </c:pt>
                <c:pt idx="7784">
                  <c:v>90.87</c:v>
                </c:pt>
                <c:pt idx="7785">
                  <c:v>90.87</c:v>
                </c:pt>
                <c:pt idx="7786">
                  <c:v>90.87</c:v>
                </c:pt>
                <c:pt idx="7787">
                  <c:v>90.87</c:v>
                </c:pt>
                <c:pt idx="7788">
                  <c:v>90.87</c:v>
                </c:pt>
                <c:pt idx="7789">
                  <c:v>90.87</c:v>
                </c:pt>
                <c:pt idx="7790">
                  <c:v>90.87</c:v>
                </c:pt>
                <c:pt idx="7791">
                  <c:v>90.87</c:v>
                </c:pt>
                <c:pt idx="7792">
                  <c:v>90.87</c:v>
                </c:pt>
                <c:pt idx="7793">
                  <c:v>90.87</c:v>
                </c:pt>
                <c:pt idx="7794">
                  <c:v>90.87</c:v>
                </c:pt>
                <c:pt idx="7795">
                  <c:v>90.87</c:v>
                </c:pt>
                <c:pt idx="7796">
                  <c:v>90.87</c:v>
                </c:pt>
                <c:pt idx="7797">
                  <c:v>90.87</c:v>
                </c:pt>
                <c:pt idx="7798">
                  <c:v>90.87</c:v>
                </c:pt>
                <c:pt idx="7799">
                  <c:v>90.87</c:v>
                </c:pt>
                <c:pt idx="7800">
                  <c:v>90.87</c:v>
                </c:pt>
                <c:pt idx="7801">
                  <c:v>90.87</c:v>
                </c:pt>
                <c:pt idx="7802">
                  <c:v>86.99</c:v>
                </c:pt>
                <c:pt idx="7803">
                  <c:v>86.99</c:v>
                </c:pt>
                <c:pt idx="7804">
                  <c:v>86.99</c:v>
                </c:pt>
                <c:pt idx="7805">
                  <c:v>86.99</c:v>
                </c:pt>
                <c:pt idx="7806">
                  <c:v>86.99</c:v>
                </c:pt>
                <c:pt idx="7807">
                  <c:v>86.99</c:v>
                </c:pt>
                <c:pt idx="7808">
                  <c:v>86.99</c:v>
                </c:pt>
                <c:pt idx="7809">
                  <c:v>86.99</c:v>
                </c:pt>
                <c:pt idx="7810">
                  <c:v>86.99</c:v>
                </c:pt>
                <c:pt idx="7811">
                  <c:v>86.99</c:v>
                </c:pt>
                <c:pt idx="7812">
                  <c:v>86.99</c:v>
                </c:pt>
                <c:pt idx="7813">
                  <c:v>86.99</c:v>
                </c:pt>
                <c:pt idx="7814">
                  <c:v>86.99</c:v>
                </c:pt>
                <c:pt idx="7815">
                  <c:v>86.99</c:v>
                </c:pt>
                <c:pt idx="7816">
                  <c:v>86.99</c:v>
                </c:pt>
                <c:pt idx="7817">
                  <c:v>86.99</c:v>
                </c:pt>
                <c:pt idx="7818">
                  <c:v>86.99</c:v>
                </c:pt>
                <c:pt idx="7819">
                  <c:v>86.99</c:v>
                </c:pt>
                <c:pt idx="7820">
                  <c:v>86.99</c:v>
                </c:pt>
                <c:pt idx="7821">
                  <c:v>86.99</c:v>
                </c:pt>
                <c:pt idx="7822">
                  <c:v>86.99</c:v>
                </c:pt>
                <c:pt idx="7823">
                  <c:v>86.99</c:v>
                </c:pt>
                <c:pt idx="7824">
                  <c:v>86.99</c:v>
                </c:pt>
                <c:pt idx="7825">
                  <c:v>86.99</c:v>
                </c:pt>
                <c:pt idx="7826">
                  <c:v>86.99</c:v>
                </c:pt>
                <c:pt idx="7827">
                  <c:v>86.99</c:v>
                </c:pt>
                <c:pt idx="7828">
                  <c:v>86.99</c:v>
                </c:pt>
                <c:pt idx="7829">
                  <c:v>86.99</c:v>
                </c:pt>
                <c:pt idx="7830">
                  <c:v>86.99</c:v>
                </c:pt>
                <c:pt idx="7831">
                  <c:v>86.99</c:v>
                </c:pt>
                <c:pt idx="7832">
                  <c:v>86.99</c:v>
                </c:pt>
                <c:pt idx="7833">
                  <c:v>86.99</c:v>
                </c:pt>
                <c:pt idx="7834">
                  <c:v>86.99</c:v>
                </c:pt>
                <c:pt idx="7835">
                  <c:v>86.99</c:v>
                </c:pt>
                <c:pt idx="7836">
                  <c:v>86.99</c:v>
                </c:pt>
                <c:pt idx="7837">
                  <c:v>86.99</c:v>
                </c:pt>
                <c:pt idx="7838">
                  <c:v>86.99</c:v>
                </c:pt>
                <c:pt idx="7839">
                  <c:v>86.99</c:v>
                </c:pt>
                <c:pt idx="7840">
                  <c:v>86.99</c:v>
                </c:pt>
                <c:pt idx="7841">
                  <c:v>86.99</c:v>
                </c:pt>
                <c:pt idx="7842">
                  <c:v>86.99</c:v>
                </c:pt>
                <c:pt idx="7843">
                  <c:v>86.99</c:v>
                </c:pt>
                <c:pt idx="7844">
                  <c:v>86.99</c:v>
                </c:pt>
                <c:pt idx="7845">
                  <c:v>86.99</c:v>
                </c:pt>
                <c:pt idx="7846">
                  <c:v>86.99</c:v>
                </c:pt>
                <c:pt idx="7847">
                  <c:v>86.99</c:v>
                </c:pt>
                <c:pt idx="7848">
                  <c:v>86.99</c:v>
                </c:pt>
                <c:pt idx="7849">
                  <c:v>86.99</c:v>
                </c:pt>
                <c:pt idx="7850">
                  <c:v>86.99</c:v>
                </c:pt>
                <c:pt idx="7851">
                  <c:v>86.99</c:v>
                </c:pt>
                <c:pt idx="7852">
                  <c:v>86.99</c:v>
                </c:pt>
                <c:pt idx="7853">
                  <c:v>86.99</c:v>
                </c:pt>
                <c:pt idx="7854">
                  <c:v>86.99</c:v>
                </c:pt>
                <c:pt idx="7855">
                  <c:v>86.99</c:v>
                </c:pt>
                <c:pt idx="7856">
                  <c:v>86.99</c:v>
                </c:pt>
                <c:pt idx="7857">
                  <c:v>86.99</c:v>
                </c:pt>
                <c:pt idx="7858">
                  <c:v>86.99</c:v>
                </c:pt>
                <c:pt idx="7859">
                  <c:v>86.99</c:v>
                </c:pt>
                <c:pt idx="7860">
                  <c:v>86.99</c:v>
                </c:pt>
                <c:pt idx="7861">
                  <c:v>86.99</c:v>
                </c:pt>
                <c:pt idx="7862">
                  <c:v>86.99</c:v>
                </c:pt>
                <c:pt idx="7863">
                  <c:v>86.99</c:v>
                </c:pt>
                <c:pt idx="7864">
                  <c:v>86.99</c:v>
                </c:pt>
                <c:pt idx="7865">
                  <c:v>86.99</c:v>
                </c:pt>
                <c:pt idx="7866">
                  <c:v>86.99</c:v>
                </c:pt>
                <c:pt idx="7867">
                  <c:v>86.99</c:v>
                </c:pt>
                <c:pt idx="7868">
                  <c:v>86.99</c:v>
                </c:pt>
                <c:pt idx="7869">
                  <c:v>86.99</c:v>
                </c:pt>
                <c:pt idx="7870">
                  <c:v>86.99</c:v>
                </c:pt>
                <c:pt idx="7871">
                  <c:v>86.99</c:v>
                </c:pt>
                <c:pt idx="7872">
                  <c:v>86.99</c:v>
                </c:pt>
                <c:pt idx="7873">
                  <c:v>86.99</c:v>
                </c:pt>
                <c:pt idx="7874">
                  <c:v>86.99</c:v>
                </c:pt>
                <c:pt idx="7875">
                  <c:v>86.99</c:v>
                </c:pt>
                <c:pt idx="7876">
                  <c:v>86.99</c:v>
                </c:pt>
                <c:pt idx="7877">
                  <c:v>86.99</c:v>
                </c:pt>
                <c:pt idx="7878">
                  <c:v>86.99</c:v>
                </c:pt>
                <c:pt idx="7879">
                  <c:v>86.99</c:v>
                </c:pt>
                <c:pt idx="7880">
                  <c:v>86.99</c:v>
                </c:pt>
                <c:pt idx="7881">
                  <c:v>86.99</c:v>
                </c:pt>
                <c:pt idx="7882">
                  <c:v>86.99</c:v>
                </c:pt>
                <c:pt idx="7883">
                  <c:v>86.99</c:v>
                </c:pt>
                <c:pt idx="7884">
                  <c:v>86.99</c:v>
                </c:pt>
                <c:pt idx="7885">
                  <c:v>86.99</c:v>
                </c:pt>
                <c:pt idx="7886">
                  <c:v>86.99</c:v>
                </c:pt>
                <c:pt idx="7887">
                  <c:v>86.99</c:v>
                </c:pt>
                <c:pt idx="7888">
                  <c:v>86.99</c:v>
                </c:pt>
                <c:pt idx="7889">
                  <c:v>86.99</c:v>
                </c:pt>
                <c:pt idx="7890">
                  <c:v>86.99</c:v>
                </c:pt>
                <c:pt idx="7891">
                  <c:v>86.99</c:v>
                </c:pt>
                <c:pt idx="7892">
                  <c:v>86.99</c:v>
                </c:pt>
                <c:pt idx="7893">
                  <c:v>80.239999999999995</c:v>
                </c:pt>
                <c:pt idx="7894">
                  <c:v>80.239999999999995</c:v>
                </c:pt>
                <c:pt idx="7895">
                  <c:v>80.239999999999995</c:v>
                </c:pt>
                <c:pt idx="7896">
                  <c:v>80.239999999999995</c:v>
                </c:pt>
                <c:pt idx="7897">
                  <c:v>80.239999999999995</c:v>
                </c:pt>
                <c:pt idx="7898">
                  <c:v>80.239999999999995</c:v>
                </c:pt>
                <c:pt idx="7899">
                  <c:v>80.239999999999995</c:v>
                </c:pt>
                <c:pt idx="7900">
                  <c:v>80.239999999999995</c:v>
                </c:pt>
                <c:pt idx="7901">
                  <c:v>80.239999999999995</c:v>
                </c:pt>
                <c:pt idx="7902">
                  <c:v>80.239999999999995</c:v>
                </c:pt>
                <c:pt idx="7903">
                  <c:v>80.239999999999995</c:v>
                </c:pt>
                <c:pt idx="7904">
                  <c:v>80.239999999999995</c:v>
                </c:pt>
                <c:pt idx="7905">
                  <c:v>80.239999999999995</c:v>
                </c:pt>
                <c:pt idx="7906">
                  <c:v>80.239999999999995</c:v>
                </c:pt>
                <c:pt idx="7907">
                  <c:v>80.239999999999995</c:v>
                </c:pt>
                <c:pt idx="7908">
                  <c:v>80.239999999999995</c:v>
                </c:pt>
                <c:pt idx="7909">
                  <c:v>80.239999999999995</c:v>
                </c:pt>
                <c:pt idx="7910">
                  <c:v>80.239999999999995</c:v>
                </c:pt>
                <c:pt idx="7911">
                  <c:v>80.239999999999995</c:v>
                </c:pt>
                <c:pt idx="7912">
                  <c:v>80.239999999999995</c:v>
                </c:pt>
                <c:pt idx="7913">
                  <c:v>80.239999999999995</c:v>
                </c:pt>
                <c:pt idx="7914">
                  <c:v>80.239999999999995</c:v>
                </c:pt>
                <c:pt idx="7915">
                  <c:v>80.239999999999995</c:v>
                </c:pt>
                <c:pt idx="7916">
                  <c:v>80.239999999999995</c:v>
                </c:pt>
                <c:pt idx="7917">
                  <c:v>80.239999999999995</c:v>
                </c:pt>
                <c:pt idx="7918">
                  <c:v>80.239999999999995</c:v>
                </c:pt>
                <c:pt idx="7919">
                  <c:v>80.239999999999995</c:v>
                </c:pt>
                <c:pt idx="7920">
                  <c:v>80.239999999999995</c:v>
                </c:pt>
                <c:pt idx="7921">
                  <c:v>80.239999999999995</c:v>
                </c:pt>
                <c:pt idx="7922">
                  <c:v>80.239999999999995</c:v>
                </c:pt>
                <c:pt idx="7923">
                  <c:v>80.239999999999995</c:v>
                </c:pt>
                <c:pt idx="7924">
                  <c:v>80.239999999999995</c:v>
                </c:pt>
                <c:pt idx="7925">
                  <c:v>80.239999999999995</c:v>
                </c:pt>
                <c:pt idx="7926">
                  <c:v>80.239999999999995</c:v>
                </c:pt>
                <c:pt idx="7927">
                  <c:v>80.239999999999995</c:v>
                </c:pt>
                <c:pt idx="7928">
                  <c:v>80.239999999999995</c:v>
                </c:pt>
                <c:pt idx="7929">
                  <c:v>80.239999999999995</c:v>
                </c:pt>
                <c:pt idx="7930">
                  <c:v>80.239999999999995</c:v>
                </c:pt>
                <c:pt idx="7931">
                  <c:v>80.239999999999995</c:v>
                </c:pt>
                <c:pt idx="7932">
                  <c:v>80.239999999999995</c:v>
                </c:pt>
                <c:pt idx="7933">
                  <c:v>80.239999999999995</c:v>
                </c:pt>
                <c:pt idx="7934">
                  <c:v>80.239999999999995</c:v>
                </c:pt>
                <c:pt idx="7935">
                  <c:v>80.239999999999995</c:v>
                </c:pt>
                <c:pt idx="7936">
                  <c:v>80.239999999999995</c:v>
                </c:pt>
                <c:pt idx="7937">
                  <c:v>80.239999999999995</c:v>
                </c:pt>
                <c:pt idx="7938">
                  <c:v>80.239999999999995</c:v>
                </c:pt>
                <c:pt idx="7939">
                  <c:v>80.239999999999995</c:v>
                </c:pt>
                <c:pt idx="7940">
                  <c:v>80.239999999999995</c:v>
                </c:pt>
                <c:pt idx="7941">
                  <c:v>80.239999999999995</c:v>
                </c:pt>
                <c:pt idx="7942">
                  <c:v>80.239999999999995</c:v>
                </c:pt>
                <c:pt idx="7943">
                  <c:v>80.239999999999995</c:v>
                </c:pt>
                <c:pt idx="7944">
                  <c:v>80.239999999999995</c:v>
                </c:pt>
                <c:pt idx="7945">
                  <c:v>80.239999999999995</c:v>
                </c:pt>
                <c:pt idx="7946">
                  <c:v>80.239999999999995</c:v>
                </c:pt>
                <c:pt idx="7947">
                  <c:v>80.239999999999995</c:v>
                </c:pt>
                <c:pt idx="7948">
                  <c:v>80.239999999999995</c:v>
                </c:pt>
                <c:pt idx="7949">
                  <c:v>80.239999999999995</c:v>
                </c:pt>
                <c:pt idx="7950">
                  <c:v>80.239999999999995</c:v>
                </c:pt>
                <c:pt idx="7951">
                  <c:v>80.239999999999995</c:v>
                </c:pt>
                <c:pt idx="7952">
                  <c:v>80.239999999999995</c:v>
                </c:pt>
                <c:pt idx="7953">
                  <c:v>80.239999999999995</c:v>
                </c:pt>
                <c:pt idx="7954">
                  <c:v>80.239999999999995</c:v>
                </c:pt>
                <c:pt idx="7955">
                  <c:v>80.239999999999995</c:v>
                </c:pt>
                <c:pt idx="7956">
                  <c:v>80.239999999999995</c:v>
                </c:pt>
                <c:pt idx="7957">
                  <c:v>80.239999999999995</c:v>
                </c:pt>
                <c:pt idx="7958">
                  <c:v>80.239999999999995</c:v>
                </c:pt>
                <c:pt idx="7959">
                  <c:v>80.239999999999995</c:v>
                </c:pt>
                <c:pt idx="7960">
                  <c:v>80.239999999999995</c:v>
                </c:pt>
                <c:pt idx="7961">
                  <c:v>80.239999999999995</c:v>
                </c:pt>
                <c:pt idx="7962">
                  <c:v>80.239999999999995</c:v>
                </c:pt>
                <c:pt idx="7963">
                  <c:v>80.239999999999995</c:v>
                </c:pt>
                <c:pt idx="7964">
                  <c:v>80.239999999999995</c:v>
                </c:pt>
                <c:pt idx="7965">
                  <c:v>80.239999999999995</c:v>
                </c:pt>
                <c:pt idx="7966">
                  <c:v>80.239999999999995</c:v>
                </c:pt>
                <c:pt idx="7967">
                  <c:v>80.239999999999995</c:v>
                </c:pt>
                <c:pt idx="7968">
                  <c:v>80.239999999999995</c:v>
                </c:pt>
                <c:pt idx="7969">
                  <c:v>80.239999999999995</c:v>
                </c:pt>
                <c:pt idx="7970">
                  <c:v>80.239999999999995</c:v>
                </c:pt>
                <c:pt idx="7971">
                  <c:v>80.239999999999995</c:v>
                </c:pt>
                <c:pt idx="7972">
                  <c:v>80.239999999999995</c:v>
                </c:pt>
                <c:pt idx="7973">
                  <c:v>80.239999999999995</c:v>
                </c:pt>
                <c:pt idx="7974">
                  <c:v>80.239999999999995</c:v>
                </c:pt>
                <c:pt idx="7975">
                  <c:v>80.239999999999995</c:v>
                </c:pt>
                <c:pt idx="7976">
                  <c:v>80.239999999999995</c:v>
                </c:pt>
                <c:pt idx="7977">
                  <c:v>80.239999999999995</c:v>
                </c:pt>
                <c:pt idx="7978">
                  <c:v>80.239999999999995</c:v>
                </c:pt>
                <c:pt idx="7979">
                  <c:v>80.239999999999995</c:v>
                </c:pt>
                <c:pt idx="7980">
                  <c:v>80.239999999999995</c:v>
                </c:pt>
                <c:pt idx="7981">
                  <c:v>80.239999999999995</c:v>
                </c:pt>
                <c:pt idx="7982">
                  <c:v>80.239999999999995</c:v>
                </c:pt>
                <c:pt idx="7983">
                  <c:v>80.239999999999995</c:v>
                </c:pt>
                <c:pt idx="7984">
                  <c:v>80.239999999999995</c:v>
                </c:pt>
                <c:pt idx="7985">
                  <c:v>78.650000000000006</c:v>
                </c:pt>
                <c:pt idx="7986">
                  <c:v>78.650000000000006</c:v>
                </c:pt>
                <c:pt idx="7987">
                  <c:v>78.650000000000006</c:v>
                </c:pt>
                <c:pt idx="7988">
                  <c:v>78.650000000000006</c:v>
                </c:pt>
                <c:pt idx="7989">
                  <c:v>78.650000000000006</c:v>
                </c:pt>
                <c:pt idx="7990">
                  <c:v>78.650000000000006</c:v>
                </c:pt>
                <c:pt idx="7991">
                  <c:v>78.650000000000006</c:v>
                </c:pt>
                <c:pt idx="7992">
                  <c:v>78.650000000000006</c:v>
                </c:pt>
                <c:pt idx="7993">
                  <c:v>78.650000000000006</c:v>
                </c:pt>
                <c:pt idx="7994">
                  <c:v>78.650000000000006</c:v>
                </c:pt>
                <c:pt idx="7995">
                  <c:v>78.650000000000006</c:v>
                </c:pt>
                <c:pt idx="7996">
                  <c:v>78.650000000000006</c:v>
                </c:pt>
                <c:pt idx="7997">
                  <c:v>78.650000000000006</c:v>
                </c:pt>
                <c:pt idx="7998">
                  <c:v>78.650000000000006</c:v>
                </c:pt>
                <c:pt idx="7999">
                  <c:v>78.650000000000006</c:v>
                </c:pt>
                <c:pt idx="8000">
                  <c:v>78.650000000000006</c:v>
                </c:pt>
                <c:pt idx="8001">
                  <c:v>78.650000000000006</c:v>
                </c:pt>
                <c:pt idx="8002">
                  <c:v>78.650000000000006</c:v>
                </c:pt>
                <c:pt idx="8003">
                  <c:v>78.650000000000006</c:v>
                </c:pt>
                <c:pt idx="8004">
                  <c:v>78.650000000000006</c:v>
                </c:pt>
                <c:pt idx="8005">
                  <c:v>78.650000000000006</c:v>
                </c:pt>
                <c:pt idx="8006">
                  <c:v>78.650000000000006</c:v>
                </c:pt>
                <c:pt idx="8007">
                  <c:v>78.650000000000006</c:v>
                </c:pt>
                <c:pt idx="8008">
                  <c:v>78.650000000000006</c:v>
                </c:pt>
                <c:pt idx="8009">
                  <c:v>78.650000000000006</c:v>
                </c:pt>
                <c:pt idx="8010">
                  <c:v>78.650000000000006</c:v>
                </c:pt>
                <c:pt idx="8011">
                  <c:v>78.650000000000006</c:v>
                </c:pt>
                <c:pt idx="8012">
                  <c:v>78.650000000000006</c:v>
                </c:pt>
                <c:pt idx="8013">
                  <c:v>78.650000000000006</c:v>
                </c:pt>
                <c:pt idx="8014">
                  <c:v>78.650000000000006</c:v>
                </c:pt>
                <c:pt idx="8015">
                  <c:v>78.650000000000006</c:v>
                </c:pt>
                <c:pt idx="8016">
                  <c:v>78.650000000000006</c:v>
                </c:pt>
                <c:pt idx="8017">
                  <c:v>78.650000000000006</c:v>
                </c:pt>
                <c:pt idx="8018">
                  <c:v>78.650000000000006</c:v>
                </c:pt>
                <c:pt idx="8019">
                  <c:v>78.650000000000006</c:v>
                </c:pt>
                <c:pt idx="8020">
                  <c:v>78.650000000000006</c:v>
                </c:pt>
                <c:pt idx="8021">
                  <c:v>78.650000000000006</c:v>
                </c:pt>
                <c:pt idx="8022">
                  <c:v>78.650000000000006</c:v>
                </c:pt>
                <c:pt idx="8023">
                  <c:v>78.650000000000006</c:v>
                </c:pt>
                <c:pt idx="8024">
                  <c:v>78.650000000000006</c:v>
                </c:pt>
                <c:pt idx="8025">
                  <c:v>78.650000000000006</c:v>
                </c:pt>
                <c:pt idx="8026">
                  <c:v>78.650000000000006</c:v>
                </c:pt>
                <c:pt idx="8027">
                  <c:v>78.650000000000006</c:v>
                </c:pt>
                <c:pt idx="8028">
                  <c:v>78.650000000000006</c:v>
                </c:pt>
                <c:pt idx="8029">
                  <c:v>78.650000000000006</c:v>
                </c:pt>
                <c:pt idx="8030">
                  <c:v>78.650000000000006</c:v>
                </c:pt>
                <c:pt idx="8031">
                  <c:v>78.650000000000006</c:v>
                </c:pt>
                <c:pt idx="8032">
                  <c:v>78.650000000000006</c:v>
                </c:pt>
                <c:pt idx="8033">
                  <c:v>78.650000000000006</c:v>
                </c:pt>
                <c:pt idx="8034">
                  <c:v>78.650000000000006</c:v>
                </c:pt>
                <c:pt idx="8035">
                  <c:v>78.650000000000006</c:v>
                </c:pt>
                <c:pt idx="8036">
                  <c:v>78.650000000000006</c:v>
                </c:pt>
                <c:pt idx="8037">
                  <c:v>78.650000000000006</c:v>
                </c:pt>
                <c:pt idx="8038">
                  <c:v>78.650000000000006</c:v>
                </c:pt>
                <c:pt idx="8039">
                  <c:v>78.650000000000006</c:v>
                </c:pt>
                <c:pt idx="8040">
                  <c:v>78.650000000000006</c:v>
                </c:pt>
                <c:pt idx="8041">
                  <c:v>78.650000000000006</c:v>
                </c:pt>
                <c:pt idx="8042">
                  <c:v>78.650000000000006</c:v>
                </c:pt>
                <c:pt idx="8043">
                  <c:v>78.650000000000006</c:v>
                </c:pt>
                <c:pt idx="8044">
                  <c:v>78.650000000000006</c:v>
                </c:pt>
                <c:pt idx="8045">
                  <c:v>78.650000000000006</c:v>
                </c:pt>
                <c:pt idx="8046">
                  <c:v>78.650000000000006</c:v>
                </c:pt>
                <c:pt idx="8047">
                  <c:v>78.650000000000006</c:v>
                </c:pt>
                <c:pt idx="8048">
                  <c:v>78.650000000000006</c:v>
                </c:pt>
                <c:pt idx="8049">
                  <c:v>78.650000000000006</c:v>
                </c:pt>
                <c:pt idx="8050">
                  <c:v>78.650000000000006</c:v>
                </c:pt>
                <c:pt idx="8051">
                  <c:v>78.650000000000006</c:v>
                </c:pt>
                <c:pt idx="8052">
                  <c:v>78.650000000000006</c:v>
                </c:pt>
                <c:pt idx="8053">
                  <c:v>78.650000000000006</c:v>
                </c:pt>
                <c:pt idx="8054">
                  <c:v>78.650000000000006</c:v>
                </c:pt>
                <c:pt idx="8055">
                  <c:v>78.650000000000006</c:v>
                </c:pt>
                <c:pt idx="8056">
                  <c:v>78.650000000000006</c:v>
                </c:pt>
                <c:pt idx="8057">
                  <c:v>78.650000000000006</c:v>
                </c:pt>
                <c:pt idx="8058">
                  <c:v>78.650000000000006</c:v>
                </c:pt>
                <c:pt idx="8059">
                  <c:v>78.650000000000006</c:v>
                </c:pt>
                <c:pt idx="8060">
                  <c:v>78.650000000000006</c:v>
                </c:pt>
                <c:pt idx="8061">
                  <c:v>78.650000000000006</c:v>
                </c:pt>
                <c:pt idx="8062">
                  <c:v>78.650000000000006</c:v>
                </c:pt>
                <c:pt idx="8063">
                  <c:v>78.650000000000006</c:v>
                </c:pt>
                <c:pt idx="8064">
                  <c:v>78.650000000000006</c:v>
                </c:pt>
                <c:pt idx="8065">
                  <c:v>78.650000000000006</c:v>
                </c:pt>
                <c:pt idx="8066">
                  <c:v>78.650000000000006</c:v>
                </c:pt>
                <c:pt idx="8067">
                  <c:v>78.650000000000006</c:v>
                </c:pt>
                <c:pt idx="8068">
                  <c:v>78.650000000000006</c:v>
                </c:pt>
                <c:pt idx="8069">
                  <c:v>78.650000000000006</c:v>
                </c:pt>
                <c:pt idx="8070">
                  <c:v>78.650000000000006</c:v>
                </c:pt>
                <c:pt idx="8071">
                  <c:v>78.650000000000006</c:v>
                </c:pt>
                <c:pt idx="8072">
                  <c:v>78.650000000000006</c:v>
                </c:pt>
                <c:pt idx="8073">
                  <c:v>78.650000000000006</c:v>
                </c:pt>
                <c:pt idx="8074">
                  <c:v>78.650000000000006</c:v>
                </c:pt>
                <c:pt idx="8075">
                  <c:v>78.650000000000006</c:v>
                </c:pt>
                <c:pt idx="8076">
                  <c:v>78.650000000000006</c:v>
                </c:pt>
                <c:pt idx="8077">
                  <c:v>75.22</c:v>
                </c:pt>
                <c:pt idx="8078">
                  <c:v>75.22</c:v>
                </c:pt>
                <c:pt idx="8079">
                  <c:v>75.22</c:v>
                </c:pt>
                <c:pt idx="8080">
                  <c:v>75.22</c:v>
                </c:pt>
                <c:pt idx="8081">
                  <c:v>75.22</c:v>
                </c:pt>
                <c:pt idx="8082">
                  <c:v>75.22</c:v>
                </c:pt>
                <c:pt idx="8083">
                  <c:v>75.22</c:v>
                </c:pt>
                <c:pt idx="8084">
                  <c:v>75.22</c:v>
                </c:pt>
                <c:pt idx="8085">
                  <c:v>75.22</c:v>
                </c:pt>
                <c:pt idx="8086">
                  <c:v>75.22</c:v>
                </c:pt>
                <c:pt idx="8087">
                  <c:v>75.22</c:v>
                </c:pt>
                <c:pt idx="8088">
                  <c:v>75.22</c:v>
                </c:pt>
                <c:pt idx="8089">
                  <c:v>75.22</c:v>
                </c:pt>
                <c:pt idx="8090">
                  <c:v>75.22</c:v>
                </c:pt>
                <c:pt idx="8091">
                  <c:v>75.22</c:v>
                </c:pt>
                <c:pt idx="8092">
                  <c:v>75.22</c:v>
                </c:pt>
                <c:pt idx="8093">
                  <c:v>75.22</c:v>
                </c:pt>
                <c:pt idx="8094">
                  <c:v>75.22</c:v>
                </c:pt>
                <c:pt idx="8095">
                  <c:v>75.22</c:v>
                </c:pt>
                <c:pt idx="8096">
                  <c:v>75.22</c:v>
                </c:pt>
                <c:pt idx="8097">
                  <c:v>75.22</c:v>
                </c:pt>
                <c:pt idx="8098">
                  <c:v>75.22</c:v>
                </c:pt>
                <c:pt idx="8099">
                  <c:v>75.22</c:v>
                </c:pt>
                <c:pt idx="8100">
                  <c:v>75.22</c:v>
                </c:pt>
                <c:pt idx="8101">
                  <c:v>75.22</c:v>
                </c:pt>
                <c:pt idx="8102">
                  <c:v>75.22</c:v>
                </c:pt>
                <c:pt idx="8103">
                  <c:v>75.22</c:v>
                </c:pt>
                <c:pt idx="8104">
                  <c:v>75.22</c:v>
                </c:pt>
                <c:pt idx="8105">
                  <c:v>75.22</c:v>
                </c:pt>
                <c:pt idx="8106">
                  <c:v>75.22</c:v>
                </c:pt>
                <c:pt idx="8107">
                  <c:v>75.22</c:v>
                </c:pt>
                <c:pt idx="8108">
                  <c:v>75.22</c:v>
                </c:pt>
                <c:pt idx="8109">
                  <c:v>75.22</c:v>
                </c:pt>
                <c:pt idx="8110">
                  <c:v>75.22</c:v>
                </c:pt>
                <c:pt idx="8111">
                  <c:v>75.22</c:v>
                </c:pt>
                <c:pt idx="8112">
                  <c:v>75.22</c:v>
                </c:pt>
                <c:pt idx="8113">
                  <c:v>75.22</c:v>
                </c:pt>
                <c:pt idx="8114">
                  <c:v>75.22</c:v>
                </c:pt>
                <c:pt idx="8115">
                  <c:v>75.22</c:v>
                </c:pt>
                <c:pt idx="8116">
                  <c:v>75.22</c:v>
                </c:pt>
                <c:pt idx="8117">
                  <c:v>75.22</c:v>
                </c:pt>
                <c:pt idx="8118">
                  <c:v>75.22</c:v>
                </c:pt>
                <c:pt idx="8119">
                  <c:v>75.22</c:v>
                </c:pt>
                <c:pt idx="8120">
                  <c:v>75.22</c:v>
                </c:pt>
                <c:pt idx="8121">
                  <c:v>75.22</c:v>
                </c:pt>
                <c:pt idx="8122">
                  <c:v>75.22</c:v>
                </c:pt>
                <c:pt idx="8123">
                  <c:v>75.22</c:v>
                </c:pt>
                <c:pt idx="8124">
                  <c:v>75.22</c:v>
                </c:pt>
                <c:pt idx="8125">
                  <c:v>75.22</c:v>
                </c:pt>
                <c:pt idx="8126">
                  <c:v>75.22</c:v>
                </c:pt>
                <c:pt idx="8127">
                  <c:v>75.22</c:v>
                </c:pt>
                <c:pt idx="8128">
                  <c:v>75.22</c:v>
                </c:pt>
                <c:pt idx="8129">
                  <c:v>75.22</c:v>
                </c:pt>
                <c:pt idx="8130">
                  <c:v>75.22</c:v>
                </c:pt>
                <c:pt idx="8131">
                  <c:v>75.22</c:v>
                </c:pt>
                <c:pt idx="8132">
                  <c:v>75.22</c:v>
                </c:pt>
                <c:pt idx="8133">
                  <c:v>75.22</c:v>
                </c:pt>
                <c:pt idx="8134">
                  <c:v>75.22</c:v>
                </c:pt>
                <c:pt idx="8135">
                  <c:v>75.22</c:v>
                </c:pt>
                <c:pt idx="8136">
                  <c:v>75.22</c:v>
                </c:pt>
                <c:pt idx="8137">
                  <c:v>75.22</c:v>
                </c:pt>
                <c:pt idx="8138">
                  <c:v>75.22</c:v>
                </c:pt>
                <c:pt idx="8139">
                  <c:v>75.22</c:v>
                </c:pt>
                <c:pt idx="8140">
                  <c:v>75.22</c:v>
                </c:pt>
                <c:pt idx="8141">
                  <c:v>75.22</c:v>
                </c:pt>
                <c:pt idx="8142">
                  <c:v>75.22</c:v>
                </c:pt>
                <c:pt idx="8143">
                  <c:v>75.22</c:v>
                </c:pt>
                <c:pt idx="8144">
                  <c:v>75.22</c:v>
                </c:pt>
                <c:pt idx="8145">
                  <c:v>75.22</c:v>
                </c:pt>
                <c:pt idx="8146">
                  <c:v>75.22</c:v>
                </c:pt>
                <c:pt idx="8147">
                  <c:v>75.22</c:v>
                </c:pt>
                <c:pt idx="8148">
                  <c:v>75.22</c:v>
                </c:pt>
                <c:pt idx="8149">
                  <c:v>75.22</c:v>
                </c:pt>
                <c:pt idx="8150">
                  <c:v>75.22</c:v>
                </c:pt>
                <c:pt idx="8151">
                  <c:v>75.22</c:v>
                </c:pt>
                <c:pt idx="8152">
                  <c:v>75.22</c:v>
                </c:pt>
                <c:pt idx="8153">
                  <c:v>75.22</c:v>
                </c:pt>
                <c:pt idx="8154">
                  <c:v>75.22</c:v>
                </c:pt>
                <c:pt idx="8155">
                  <c:v>75.22</c:v>
                </c:pt>
                <c:pt idx="8156">
                  <c:v>75.22</c:v>
                </c:pt>
                <c:pt idx="8157">
                  <c:v>75.22</c:v>
                </c:pt>
                <c:pt idx="8158">
                  <c:v>75.22</c:v>
                </c:pt>
                <c:pt idx="8159">
                  <c:v>75.22</c:v>
                </c:pt>
                <c:pt idx="8160">
                  <c:v>75.22</c:v>
                </c:pt>
                <c:pt idx="8161">
                  <c:v>75.22</c:v>
                </c:pt>
                <c:pt idx="8162">
                  <c:v>75.22</c:v>
                </c:pt>
                <c:pt idx="8163">
                  <c:v>75.22</c:v>
                </c:pt>
                <c:pt idx="8164">
                  <c:v>75.22</c:v>
                </c:pt>
                <c:pt idx="8165">
                  <c:v>75.22</c:v>
                </c:pt>
                <c:pt idx="8166">
                  <c:v>75.22</c:v>
                </c:pt>
                <c:pt idx="8167">
                  <c:v>75.22</c:v>
                </c:pt>
                <c:pt idx="8168">
                  <c:v>75.790000000000006</c:v>
                </c:pt>
                <c:pt idx="8169">
                  <c:v>75.790000000000006</c:v>
                </c:pt>
                <c:pt idx="8170">
                  <c:v>75.790000000000006</c:v>
                </c:pt>
                <c:pt idx="8171">
                  <c:v>75.790000000000006</c:v>
                </c:pt>
                <c:pt idx="8172">
                  <c:v>75.790000000000006</c:v>
                </c:pt>
                <c:pt idx="8173">
                  <c:v>75.790000000000006</c:v>
                </c:pt>
                <c:pt idx="8174">
                  <c:v>75.790000000000006</c:v>
                </c:pt>
                <c:pt idx="8175">
                  <c:v>75.790000000000006</c:v>
                </c:pt>
                <c:pt idx="8176">
                  <c:v>75.790000000000006</c:v>
                </c:pt>
                <c:pt idx="8177">
                  <c:v>75.790000000000006</c:v>
                </c:pt>
                <c:pt idx="8178">
                  <c:v>75.790000000000006</c:v>
                </c:pt>
                <c:pt idx="8179">
                  <c:v>75.790000000000006</c:v>
                </c:pt>
                <c:pt idx="8180">
                  <c:v>75.790000000000006</c:v>
                </c:pt>
                <c:pt idx="8181">
                  <c:v>75.790000000000006</c:v>
                </c:pt>
                <c:pt idx="8182">
                  <c:v>75.790000000000006</c:v>
                </c:pt>
                <c:pt idx="8183">
                  <c:v>75.790000000000006</c:v>
                </c:pt>
                <c:pt idx="8184">
                  <c:v>75.790000000000006</c:v>
                </c:pt>
                <c:pt idx="8185">
                  <c:v>75.790000000000006</c:v>
                </c:pt>
                <c:pt idx="8186">
                  <c:v>75.790000000000006</c:v>
                </c:pt>
                <c:pt idx="8187">
                  <c:v>75.790000000000006</c:v>
                </c:pt>
                <c:pt idx="8188">
                  <c:v>75.790000000000006</c:v>
                </c:pt>
                <c:pt idx="8189">
                  <c:v>75.790000000000006</c:v>
                </c:pt>
                <c:pt idx="8190">
                  <c:v>75.790000000000006</c:v>
                </c:pt>
                <c:pt idx="8191">
                  <c:v>75.790000000000006</c:v>
                </c:pt>
                <c:pt idx="8192">
                  <c:v>75.790000000000006</c:v>
                </c:pt>
                <c:pt idx="8193">
                  <c:v>75.790000000000006</c:v>
                </c:pt>
                <c:pt idx="8194">
                  <c:v>75.790000000000006</c:v>
                </c:pt>
                <c:pt idx="8195">
                  <c:v>75.790000000000006</c:v>
                </c:pt>
                <c:pt idx="8196">
                  <c:v>75.790000000000006</c:v>
                </c:pt>
                <c:pt idx="8197">
                  <c:v>75.790000000000006</c:v>
                </c:pt>
                <c:pt idx="8198">
                  <c:v>75.790000000000006</c:v>
                </c:pt>
                <c:pt idx="8199">
                  <c:v>75.790000000000006</c:v>
                </c:pt>
                <c:pt idx="8200">
                  <c:v>75.790000000000006</c:v>
                </c:pt>
                <c:pt idx="8201">
                  <c:v>75.790000000000006</c:v>
                </c:pt>
                <c:pt idx="8202">
                  <c:v>75.790000000000006</c:v>
                </c:pt>
                <c:pt idx="8203">
                  <c:v>75.790000000000006</c:v>
                </c:pt>
                <c:pt idx="8204">
                  <c:v>75.790000000000006</c:v>
                </c:pt>
                <c:pt idx="8205">
                  <c:v>75.790000000000006</c:v>
                </c:pt>
                <c:pt idx="8206">
                  <c:v>75.790000000000006</c:v>
                </c:pt>
                <c:pt idx="8207">
                  <c:v>75.790000000000006</c:v>
                </c:pt>
                <c:pt idx="8208">
                  <c:v>75.790000000000006</c:v>
                </c:pt>
                <c:pt idx="8209">
                  <c:v>75.790000000000006</c:v>
                </c:pt>
                <c:pt idx="8210">
                  <c:v>75.790000000000006</c:v>
                </c:pt>
                <c:pt idx="8211">
                  <c:v>75.790000000000006</c:v>
                </c:pt>
                <c:pt idx="8212">
                  <c:v>75.790000000000006</c:v>
                </c:pt>
                <c:pt idx="8213">
                  <c:v>75.790000000000006</c:v>
                </c:pt>
                <c:pt idx="8214">
                  <c:v>75.790000000000006</c:v>
                </c:pt>
                <c:pt idx="8215">
                  <c:v>75.790000000000006</c:v>
                </c:pt>
                <c:pt idx="8216">
                  <c:v>75.790000000000006</c:v>
                </c:pt>
                <c:pt idx="8217">
                  <c:v>75.790000000000006</c:v>
                </c:pt>
                <c:pt idx="8218">
                  <c:v>75.790000000000006</c:v>
                </c:pt>
                <c:pt idx="8219">
                  <c:v>75.790000000000006</c:v>
                </c:pt>
                <c:pt idx="8220">
                  <c:v>75.790000000000006</c:v>
                </c:pt>
                <c:pt idx="8221">
                  <c:v>75.790000000000006</c:v>
                </c:pt>
                <c:pt idx="8222">
                  <c:v>75.790000000000006</c:v>
                </c:pt>
                <c:pt idx="8223">
                  <c:v>75.790000000000006</c:v>
                </c:pt>
                <c:pt idx="8224">
                  <c:v>75.790000000000006</c:v>
                </c:pt>
                <c:pt idx="8225">
                  <c:v>75.790000000000006</c:v>
                </c:pt>
                <c:pt idx="8226">
                  <c:v>75.790000000000006</c:v>
                </c:pt>
                <c:pt idx="8227">
                  <c:v>75.790000000000006</c:v>
                </c:pt>
                <c:pt idx="8228">
                  <c:v>75.790000000000006</c:v>
                </c:pt>
                <c:pt idx="8229">
                  <c:v>75.790000000000006</c:v>
                </c:pt>
                <c:pt idx="8230">
                  <c:v>75.790000000000006</c:v>
                </c:pt>
                <c:pt idx="8231">
                  <c:v>75.790000000000006</c:v>
                </c:pt>
                <c:pt idx="8232">
                  <c:v>75.790000000000006</c:v>
                </c:pt>
                <c:pt idx="8233">
                  <c:v>75.790000000000006</c:v>
                </c:pt>
                <c:pt idx="8234">
                  <c:v>75.790000000000006</c:v>
                </c:pt>
                <c:pt idx="8235">
                  <c:v>75.790000000000006</c:v>
                </c:pt>
                <c:pt idx="8236">
                  <c:v>75.790000000000006</c:v>
                </c:pt>
                <c:pt idx="8237">
                  <c:v>75.790000000000006</c:v>
                </c:pt>
                <c:pt idx="8238">
                  <c:v>75.790000000000006</c:v>
                </c:pt>
                <c:pt idx="8239">
                  <c:v>75.790000000000006</c:v>
                </c:pt>
                <c:pt idx="8240">
                  <c:v>75.790000000000006</c:v>
                </c:pt>
                <c:pt idx="8241">
                  <c:v>75.790000000000006</c:v>
                </c:pt>
                <c:pt idx="8242">
                  <c:v>75.790000000000006</c:v>
                </c:pt>
                <c:pt idx="8243">
                  <c:v>75.790000000000006</c:v>
                </c:pt>
                <c:pt idx="8244">
                  <c:v>75.790000000000006</c:v>
                </c:pt>
                <c:pt idx="8245">
                  <c:v>75.790000000000006</c:v>
                </c:pt>
                <c:pt idx="8246">
                  <c:v>75.790000000000006</c:v>
                </c:pt>
                <c:pt idx="8247">
                  <c:v>75.790000000000006</c:v>
                </c:pt>
                <c:pt idx="8248">
                  <c:v>75.790000000000006</c:v>
                </c:pt>
                <c:pt idx="8249">
                  <c:v>75.790000000000006</c:v>
                </c:pt>
                <c:pt idx="8250">
                  <c:v>75.790000000000006</c:v>
                </c:pt>
                <c:pt idx="8251">
                  <c:v>75.790000000000006</c:v>
                </c:pt>
                <c:pt idx="8252">
                  <c:v>75.790000000000006</c:v>
                </c:pt>
                <c:pt idx="8253">
                  <c:v>75.790000000000006</c:v>
                </c:pt>
                <c:pt idx="8254">
                  <c:v>75.790000000000006</c:v>
                </c:pt>
                <c:pt idx="8255">
                  <c:v>75.790000000000006</c:v>
                </c:pt>
                <c:pt idx="8256">
                  <c:v>75.790000000000006</c:v>
                </c:pt>
                <c:pt idx="8257">
                  <c:v>75.790000000000006</c:v>
                </c:pt>
                <c:pt idx="8258">
                  <c:v>77.62</c:v>
                </c:pt>
                <c:pt idx="8259">
                  <c:v>77.62</c:v>
                </c:pt>
                <c:pt idx="8260">
                  <c:v>77.62</c:v>
                </c:pt>
                <c:pt idx="8261">
                  <c:v>77.62</c:v>
                </c:pt>
                <c:pt idx="8262">
                  <c:v>77.62</c:v>
                </c:pt>
                <c:pt idx="8263">
                  <c:v>77.62</c:v>
                </c:pt>
                <c:pt idx="8264">
                  <c:v>77.62</c:v>
                </c:pt>
                <c:pt idx="8265">
                  <c:v>77.62</c:v>
                </c:pt>
                <c:pt idx="8266">
                  <c:v>77.62</c:v>
                </c:pt>
                <c:pt idx="8267">
                  <c:v>77.62</c:v>
                </c:pt>
                <c:pt idx="8268">
                  <c:v>77.62</c:v>
                </c:pt>
                <c:pt idx="8269">
                  <c:v>77.62</c:v>
                </c:pt>
                <c:pt idx="8270">
                  <c:v>77.62</c:v>
                </c:pt>
                <c:pt idx="8271">
                  <c:v>77.62</c:v>
                </c:pt>
                <c:pt idx="8272">
                  <c:v>77.62</c:v>
                </c:pt>
                <c:pt idx="8273">
                  <c:v>77.62</c:v>
                </c:pt>
                <c:pt idx="8274">
                  <c:v>77.62</c:v>
                </c:pt>
                <c:pt idx="8275">
                  <c:v>77.62</c:v>
                </c:pt>
                <c:pt idx="8276">
                  <c:v>77.62</c:v>
                </c:pt>
                <c:pt idx="8277">
                  <c:v>77.62</c:v>
                </c:pt>
                <c:pt idx="8278">
                  <c:v>77.62</c:v>
                </c:pt>
                <c:pt idx="8279">
                  <c:v>77.62</c:v>
                </c:pt>
                <c:pt idx="8280">
                  <c:v>77.62</c:v>
                </c:pt>
                <c:pt idx="8281">
                  <c:v>77.62</c:v>
                </c:pt>
                <c:pt idx="8282">
                  <c:v>77.62</c:v>
                </c:pt>
                <c:pt idx="8283">
                  <c:v>77.62</c:v>
                </c:pt>
                <c:pt idx="8284">
                  <c:v>77.62</c:v>
                </c:pt>
                <c:pt idx="8285">
                  <c:v>77.62</c:v>
                </c:pt>
                <c:pt idx="8286">
                  <c:v>77.62</c:v>
                </c:pt>
                <c:pt idx="8287">
                  <c:v>77.62</c:v>
                </c:pt>
                <c:pt idx="8288">
                  <c:v>77.62</c:v>
                </c:pt>
                <c:pt idx="8289">
                  <c:v>77.62</c:v>
                </c:pt>
                <c:pt idx="8290">
                  <c:v>77.62</c:v>
                </c:pt>
                <c:pt idx="8291">
                  <c:v>77.62</c:v>
                </c:pt>
                <c:pt idx="8292">
                  <c:v>77.62</c:v>
                </c:pt>
                <c:pt idx="8293">
                  <c:v>77.62</c:v>
                </c:pt>
                <c:pt idx="8294">
                  <c:v>77.62</c:v>
                </c:pt>
                <c:pt idx="8295">
                  <c:v>77.62</c:v>
                </c:pt>
                <c:pt idx="8296">
                  <c:v>77.62</c:v>
                </c:pt>
                <c:pt idx="8297">
                  <c:v>77.62</c:v>
                </c:pt>
                <c:pt idx="8298">
                  <c:v>77.62</c:v>
                </c:pt>
                <c:pt idx="8299">
                  <c:v>77.62</c:v>
                </c:pt>
                <c:pt idx="8300">
                  <c:v>77.62</c:v>
                </c:pt>
                <c:pt idx="8301">
                  <c:v>77.62</c:v>
                </c:pt>
                <c:pt idx="8302">
                  <c:v>77.62</c:v>
                </c:pt>
                <c:pt idx="8303">
                  <c:v>77.62</c:v>
                </c:pt>
                <c:pt idx="8304">
                  <c:v>77.62</c:v>
                </c:pt>
                <c:pt idx="8305">
                  <c:v>77.62</c:v>
                </c:pt>
                <c:pt idx="8306">
                  <c:v>77.62</c:v>
                </c:pt>
                <c:pt idx="8307">
                  <c:v>77.62</c:v>
                </c:pt>
                <c:pt idx="8308">
                  <c:v>77.62</c:v>
                </c:pt>
                <c:pt idx="8309">
                  <c:v>77.62</c:v>
                </c:pt>
                <c:pt idx="8310">
                  <c:v>77.62</c:v>
                </c:pt>
                <c:pt idx="8311">
                  <c:v>77.62</c:v>
                </c:pt>
                <c:pt idx="8312">
                  <c:v>77.62</c:v>
                </c:pt>
                <c:pt idx="8313">
                  <c:v>77.62</c:v>
                </c:pt>
                <c:pt idx="8314">
                  <c:v>77.62</c:v>
                </c:pt>
                <c:pt idx="8315">
                  <c:v>77.62</c:v>
                </c:pt>
                <c:pt idx="8316">
                  <c:v>77.62</c:v>
                </c:pt>
                <c:pt idx="8317">
                  <c:v>77.62</c:v>
                </c:pt>
                <c:pt idx="8318">
                  <c:v>77.62</c:v>
                </c:pt>
                <c:pt idx="8319">
                  <c:v>77.62</c:v>
                </c:pt>
                <c:pt idx="8320">
                  <c:v>77.62</c:v>
                </c:pt>
                <c:pt idx="8321">
                  <c:v>77.62</c:v>
                </c:pt>
                <c:pt idx="8322">
                  <c:v>77.62</c:v>
                </c:pt>
                <c:pt idx="8323">
                  <c:v>77.62</c:v>
                </c:pt>
                <c:pt idx="8324">
                  <c:v>77.62</c:v>
                </c:pt>
                <c:pt idx="8325">
                  <c:v>77.62</c:v>
                </c:pt>
                <c:pt idx="8326">
                  <c:v>77.62</c:v>
                </c:pt>
                <c:pt idx="8327">
                  <c:v>77.62</c:v>
                </c:pt>
                <c:pt idx="8328">
                  <c:v>77.62</c:v>
                </c:pt>
                <c:pt idx="8329">
                  <c:v>77.62</c:v>
                </c:pt>
                <c:pt idx="8330">
                  <c:v>77.62</c:v>
                </c:pt>
                <c:pt idx="8331">
                  <c:v>77.62</c:v>
                </c:pt>
                <c:pt idx="8332">
                  <c:v>77.62</c:v>
                </c:pt>
                <c:pt idx="8333">
                  <c:v>77.62</c:v>
                </c:pt>
                <c:pt idx="8334">
                  <c:v>77.62</c:v>
                </c:pt>
                <c:pt idx="8335">
                  <c:v>77.62</c:v>
                </c:pt>
                <c:pt idx="8336">
                  <c:v>77.62</c:v>
                </c:pt>
                <c:pt idx="8337">
                  <c:v>77.62</c:v>
                </c:pt>
                <c:pt idx="8338">
                  <c:v>77.62</c:v>
                </c:pt>
                <c:pt idx="8339">
                  <c:v>77.62</c:v>
                </c:pt>
                <c:pt idx="8340">
                  <c:v>77.62</c:v>
                </c:pt>
                <c:pt idx="8341">
                  <c:v>77.62</c:v>
                </c:pt>
                <c:pt idx="8342">
                  <c:v>77.62</c:v>
                </c:pt>
                <c:pt idx="8343">
                  <c:v>77.62</c:v>
                </c:pt>
                <c:pt idx="8344">
                  <c:v>77.62</c:v>
                </c:pt>
                <c:pt idx="8345">
                  <c:v>77.62</c:v>
                </c:pt>
                <c:pt idx="8346">
                  <c:v>77.62</c:v>
                </c:pt>
                <c:pt idx="8347">
                  <c:v>77.62</c:v>
                </c:pt>
                <c:pt idx="8348">
                  <c:v>77.62</c:v>
                </c:pt>
                <c:pt idx="8349">
                  <c:v>77.62</c:v>
                </c:pt>
                <c:pt idx="8350">
                  <c:v>82.47</c:v>
                </c:pt>
                <c:pt idx="8351">
                  <c:v>82.47</c:v>
                </c:pt>
                <c:pt idx="8352">
                  <c:v>82.47</c:v>
                </c:pt>
                <c:pt idx="8353">
                  <c:v>82.47</c:v>
                </c:pt>
                <c:pt idx="8354">
                  <c:v>82.47</c:v>
                </c:pt>
                <c:pt idx="8355">
                  <c:v>82.47</c:v>
                </c:pt>
                <c:pt idx="8356">
                  <c:v>82.47</c:v>
                </c:pt>
                <c:pt idx="8357">
                  <c:v>82.47</c:v>
                </c:pt>
                <c:pt idx="8358">
                  <c:v>82.47</c:v>
                </c:pt>
                <c:pt idx="8359">
                  <c:v>82.47</c:v>
                </c:pt>
                <c:pt idx="8360">
                  <c:v>82.47</c:v>
                </c:pt>
                <c:pt idx="8361">
                  <c:v>82.47</c:v>
                </c:pt>
                <c:pt idx="8362">
                  <c:v>82.47</c:v>
                </c:pt>
                <c:pt idx="8363">
                  <c:v>82.47</c:v>
                </c:pt>
                <c:pt idx="8364">
                  <c:v>82.47</c:v>
                </c:pt>
                <c:pt idx="8365">
                  <c:v>82.47</c:v>
                </c:pt>
                <c:pt idx="8366">
                  <c:v>82.47</c:v>
                </c:pt>
                <c:pt idx="8367">
                  <c:v>82.47</c:v>
                </c:pt>
                <c:pt idx="8368">
                  <c:v>82.47</c:v>
                </c:pt>
                <c:pt idx="8369">
                  <c:v>82.47</c:v>
                </c:pt>
                <c:pt idx="8370">
                  <c:v>82.47</c:v>
                </c:pt>
                <c:pt idx="8371">
                  <c:v>82.47</c:v>
                </c:pt>
                <c:pt idx="8372">
                  <c:v>82.47</c:v>
                </c:pt>
                <c:pt idx="8373">
                  <c:v>82.47</c:v>
                </c:pt>
                <c:pt idx="8374">
                  <c:v>82.47</c:v>
                </c:pt>
                <c:pt idx="8375">
                  <c:v>82.47</c:v>
                </c:pt>
                <c:pt idx="8376">
                  <c:v>82.47</c:v>
                </c:pt>
                <c:pt idx="8377">
                  <c:v>82.47</c:v>
                </c:pt>
                <c:pt idx="8378">
                  <c:v>82.47</c:v>
                </c:pt>
                <c:pt idx="8379">
                  <c:v>82.47</c:v>
                </c:pt>
                <c:pt idx="8380">
                  <c:v>82.47</c:v>
                </c:pt>
                <c:pt idx="8381">
                  <c:v>82.47</c:v>
                </c:pt>
                <c:pt idx="8382">
                  <c:v>82.47</c:v>
                </c:pt>
                <c:pt idx="8383">
                  <c:v>82.47</c:v>
                </c:pt>
                <c:pt idx="8384">
                  <c:v>82.47</c:v>
                </c:pt>
                <c:pt idx="8385">
                  <c:v>82.47</c:v>
                </c:pt>
                <c:pt idx="8386">
                  <c:v>82.47</c:v>
                </c:pt>
                <c:pt idx="8387">
                  <c:v>82.47</c:v>
                </c:pt>
                <c:pt idx="8388">
                  <c:v>82.47</c:v>
                </c:pt>
                <c:pt idx="8389">
                  <c:v>82.47</c:v>
                </c:pt>
                <c:pt idx="8390">
                  <c:v>82.47</c:v>
                </c:pt>
                <c:pt idx="8391">
                  <c:v>82.47</c:v>
                </c:pt>
                <c:pt idx="8392">
                  <c:v>82.47</c:v>
                </c:pt>
                <c:pt idx="8393">
                  <c:v>82.47</c:v>
                </c:pt>
                <c:pt idx="8394">
                  <c:v>82.47</c:v>
                </c:pt>
                <c:pt idx="8395">
                  <c:v>82.47</c:v>
                </c:pt>
                <c:pt idx="8396">
                  <c:v>82.47</c:v>
                </c:pt>
                <c:pt idx="8397">
                  <c:v>82.47</c:v>
                </c:pt>
                <c:pt idx="8398">
                  <c:v>82.47</c:v>
                </c:pt>
                <c:pt idx="8399">
                  <c:v>82.47</c:v>
                </c:pt>
                <c:pt idx="8400">
                  <c:v>82.47</c:v>
                </c:pt>
                <c:pt idx="8401">
                  <c:v>82.47</c:v>
                </c:pt>
                <c:pt idx="8402">
                  <c:v>82.47</c:v>
                </c:pt>
                <c:pt idx="8403">
                  <c:v>82.47</c:v>
                </c:pt>
                <c:pt idx="8404">
                  <c:v>82.47</c:v>
                </c:pt>
                <c:pt idx="8405">
                  <c:v>82.47</c:v>
                </c:pt>
                <c:pt idx="8406">
                  <c:v>82.47</c:v>
                </c:pt>
                <c:pt idx="8407">
                  <c:v>82.47</c:v>
                </c:pt>
                <c:pt idx="8408">
                  <c:v>82.47</c:v>
                </c:pt>
                <c:pt idx="8409">
                  <c:v>82.47</c:v>
                </c:pt>
                <c:pt idx="8410">
                  <c:v>82.47</c:v>
                </c:pt>
                <c:pt idx="8411">
                  <c:v>82.47</c:v>
                </c:pt>
                <c:pt idx="8412">
                  <c:v>82.47</c:v>
                </c:pt>
                <c:pt idx="8413">
                  <c:v>82.47</c:v>
                </c:pt>
                <c:pt idx="8414">
                  <c:v>82.47</c:v>
                </c:pt>
                <c:pt idx="8415">
                  <c:v>82.47</c:v>
                </c:pt>
                <c:pt idx="8416">
                  <c:v>82.47</c:v>
                </c:pt>
                <c:pt idx="8417">
                  <c:v>82.47</c:v>
                </c:pt>
                <c:pt idx="8418">
                  <c:v>82.47</c:v>
                </c:pt>
                <c:pt idx="8419">
                  <c:v>82.47</c:v>
                </c:pt>
                <c:pt idx="8420">
                  <c:v>82.47</c:v>
                </c:pt>
                <c:pt idx="8421">
                  <c:v>82.47</c:v>
                </c:pt>
                <c:pt idx="8422">
                  <c:v>82.47</c:v>
                </c:pt>
                <c:pt idx="8423">
                  <c:v>82.47</c:v>
                </c:pt>
                <c:pt idx="8424">
                  <c:v>82.47</c:v>
                </c:pt>
                <c:pt idx="8425">
                  <c:v>82.47</c:v>
                </c:pt>
                <c:pt idx="8426">
                  <c:v>82.47</c:v>
                </c:pt>
                <c:pt idx="8427">
                  <c:v>82.47</c:v>
                </c:pt>
                <c:pt idx="8428">
                  <c:v>82.47</c:v>
                </c:pt>
                <c:pt idx="8429">
                  <c:v>82.47</c:v>
                </c:pt>
                <c:pt idx="8430">
                  <c:v>82.47</c:v>
                </c:pt>
                <c:pt idx="8431">
                  <c:v>82.47</c:v>
                </c:pt>
                <c:pt idx="8432">
                  <c:v>82.47</c:v>
                </c:pt>
                <c:pt idx="8433">
                  <c:v>82.47</c:v>
                </c:pt>
                <c:pt idx="8434">
                  <c:v>82.47</c:v>
                </c:pt>
                <c:pt idx="8435">
                  <c:v>82.47</c:v>
                </c:pt>
                <c:pt idx="8436">
                  <c:v>82.47</c:v>
                </c:pt>
                <c:pt idx="8437">
                  <c:v>82.47</c:v>
                </c:pt>
                <c:pt idx="8438">
                  <c:v>82.47</c:v>
                </c:pt>
                <c:pt idx="8439">
                  <c:v>82.47</c:v>
                </c:pt>
                <c:pt idx="8440">
                  <c:v>82.47</c:v>
                </c:pt>
                <c:pt idx="8441">
                  <c:v>82.47</c:v>
                </c:pt>
                <c:pt idx="8442">
                  <c:v>84.93</c:v>
                </c:pt>
                <c:pt idx="8443">
                  <c:v>84.93</c:v>
                </c:pt>
                <c:pt idx="8444">
                  <c:v>84.93</c:v>
                </c:pt>
                <c:pt idx="8445">
                  <c:v>84.93</c:v>
                </c:pt>
                <c:pt idx="8446">
                  <c:v>84.93</c:v>
                </c:pt>
                <c:pt idx="8447">
                  <c:v>84.93</c:v>
                </c:pt>
                <c:pt idx="8448">
                  <c:v>84.93</c:v>
                </c:pt>
                <c:pt idx="8449">
                  <c:v>84.93</c:v>
                </c:pt>
                <c:pt idx="8450">
                  <c:v>84.93</c:v>
                </c:pt>
                <c:pt idx="8451">
                  <c:v>84.93</c:v>
                </c:pt>
                <c:pt idx="8452">
                  <c:v>84.93</c:v>
                </c:pt>
                <c:pt idx="8453">
                  <c:v>84.93</c:v>
                </c:pt>
                <c:pt idx="8454">
                  <c:v>84.93</c:v>
                </c:pt>
                <c:pt idx="8455">
                  <c:v>84.93</c:v>
                </c:pt>
                <c:pt idx="8456">
                  <c:v>84.93</c:v>
                </c:pt>
                <c:pt idx="8457">
                  <c:v>84.93</c:v>
                </c:pt>
                <c:pt idx="8458">
                  <c:v>84.93</c:v>
                </c:pt>
                <c:pt idx="8459">
                  <c:v>84.93</c:v>
                </c:pt>
                <c:pt idx="8460">
                  <c:v>84.93</c:v>
                </c:pt>
                <c:pt idx="8461">
                  <c:v>84.93</c:v>
                </c:pt>
                <c:pt idx="8462">
                  <c:v>84.93</c:v>
                </c:pt>
                <c:pt idx="8463">
                  <c:v>84.93</c:v>
                </c:pt>
                <c:pt idx="8464">
                  <c:v>84.93</c:v>
                </c:pt>
                <c:pt idx="8465">
                  <c:v>84.93</c:v>
                </c:pt>
                <c:pt idx="8466">
                  <c:v>84.93</c:v>
                </c:pt>
                <c:pt idx="8467">
                  <c:v>84.93</c:v>
                </c:pt>
                <c:pt idx="8468">
                  <c:v>84.93</c:v>
                </c:pt>
                <c:pt idx="8469">
                  <c:v>84.93</c:v>
                </c:pt>
                <c:pt idx="8470">
                  <c:v>84.93</c:v>
                </c:pt>
                <c:pt idx="8471">
                  <c:v>84.93</c:v>
                </c:pt>
                <c:pt idx="8472">
                  <c:v>84.93</c:v>
                </c:pt>
                <c:pt idx="8473">
                  <c:v>84.93</c:v>
                </c:pt>
                <c:pt idx="8474">
                  <c:v>84.93</c:v>
                </c:pt>
                <c:pt idx="8475">
                  <c:v>84.93</c:v>
                </c:pt>
                <c:pt idx="8476">
                  <c:v>84.93</c:v>
                </c:pt>
                <c:pt idx="8477">
                  <c:v>84.93</c:v>
                </c:pt>
                <c:pt idx="8478">
                  <c:v>84.93</c:v>
                </c:pt>
                <c:pt idx="8479">
                  <c:v>84.93</c:v>
                </c:pt>
                <c:pt idx="8480">
                  <c:v>84.93</c:v>
                </c:pt>
                <c:pt idx="8481">
                  <c:v>84.93</c:v>
                </c:pt>
                <c:pt idx="8482">
                  <c:v>84.93</c:v>
                </c:pt>
                <c:pt idx="8483">
                  <c:v>84.93</c:v>
                </c:pt>
                <c:pt idx="8484">
                  <c:v>84.93</c:v>
                </c:pt>
                <c:pt idx="8485">
                  <c:v>84.93</c:v>
                </c:pt>
                <c:pt idx="8486">
                  <c:v>84.93</c:v>
                </c:pt>
                <c:pt idx="8487">
                  <c:v>84.93</c:v>
                </c:pt>
                <c:pt idx="8488">
                  <c:v>84.93</c:v>
                </c:pt>
                <c:pt idx="8489">
                  <c:v>84.93</c:v>
                </c:pt>
                <c:pt idx="8490">
                  <c:v>84.93</c:v>
                </c:pt>
                <c:pt idx="8491">
                  <c:v>84.93</c:v>
                </c:pt>
                <c:pt idx="8492">
                  <c:v>84.93</c:v>
                </c:pt>
                <c:pt idx="8493">
                  <c:v>84.93</c:v>
                </c:pt>
                <c:pt idx="8494">
                  <c:v>84.93</c:v>
                </c:pt>
                <c:pt idx="8495">
                  <c:v>84.93</c:v>
                </c:pt>
                <c:pt idx="8496">
                  <c:v>84.93</c:v>
                </c:pt>
                <c:pt idx="8497">
                  <c:v>84.93</c:v>
                </c:pt>
                <c:pt idx="8498">
                  <c:v>84.93</c:v>
                </c:pt>
                <c:pt idx="8499">
                  <c:v>84.93</c:v>
                </c:pt>
                <c:pt idx="8500">
                  <c:v>84.93</c:v>
                </c:pt>
                <c:pt idx="8501">
                  <c:v>84.93</c:v>
                </c:pt>
                <c:pt idx="8502">
                  <c:v>84.93</c:v>
                </c:pt>
                <c:pt idx="8503">
                  <c:v>84.93</c:v>
                </c:pt>
                <c:pt idx="8504">
                  <c:v>84.93</c:v>
                </c:pt>
                <c:pt idx="8505">
                  <c:v>84.93</c:v>
                </c:pt>
                <c:pt idx="8506">
                  <c:v>84.93</c:v>
                </c:pt>
                <c:pt idx="8507">
                  <c:v>84.93</c:v>
                </c:pt>
                <c:pt idx="8508">
                  <c:v>84.93</c:v>
                </c:pt>
                <c:pt idx="8509">
                  <c:v>84.93</c:v>
                </c:pt>
                <c:pt idx="8510">
                  <c:v>84.93</c:v>
                </c:pt>
                <c:pt idx="8511">
                  <c:v>84.93</c:v>
                </c:pt>
                <c:pt idx="8512">
                  <c:v>84.93</c:v>
                </c:pt>
                <c:pt idx="8513">
                  <c:v>84.93</c:v>
                </c:pt>
                <c:pt idx="8514">
                  <c:v>84.93</c:v>
                </c:pt>
                <c:pt idx="8515">
                  <c:v>84.93</c:v>
                </c:pt>
                <c:pt idx="8516">
                  <c:v>84.93</c:v>
                </c:pt>
                <c:pt idx="8517">
                  <c:v>84.93</c:v>
                </c:pt>
                <c:pt idx="8518">
                  <c:v>84.93</c:v>
                </c:pt>
                <c:pt idx="8519">
                  <c:v>84.93</c:v>
                </c:pt>
                <c:pt idx="8520">
                  <c:v>84.93</c:v>
                </c:pt>
                <c:pt idx="8521">
                  <c:v>84.93</c:v>
                </c:pt>
                <c:pt idx="8522">
                  <c:v>84.93</c:v>
                </c:pt>
                <c:pt idx="8523">
                  <c:v>84.93</c:v>
                </c:pt>
                <c:pt idx="8524">
                  <c:v>84.93</c:v>
                </c:pt>
                <c:pt idx="8525">
                  <c:v>84.93</c:v>
                </c:pt>
                <c:pt idx="8526">
                  <c:v>84.93</c:v>
                </c:pt>
                <c:pt idx="8527">
                  <c:v>84.93</c:v>
                </c:pt>
                <c:pt idx="8528">
                  <c:v>84.93</c:v>
                </c:pt>
                <c:pt idx="8529">
                  <c:v>84.93</c:v>
                </c:pt>
                <c:pt idx="8530">
                  <c:v>84.93</c:v>
                </c:pt>
                <c:pt idx="8531">
                  <c:v>84.93</c:v>
                </c:pt>
                <c:pt idx="8532">
                  <c:v>84.93</c:v>
                </c:pt>
                <c:pt idx="8533">
                  <c:v>85.74</c:v>
                </c:pt>
                <c:pt idx="8534">
                  <c:v>85.74</c:v>
                </c:pt>
                <c:pt idx="8535">
                  <c:v>85.74</c:v>
                </c:pt>
                <c:pt idx="8536">
                  <c:v>85.74</c:v>
                </c:pt>
                <c:pt idx="8537">
                  <c:v>85.74</c:v>
                </c:pt>
                <c:pt idx="8538">
                  <c:v>85.74</c:v>
                </c:pt>
                <c:pt idx="8539">
                  <c:v>85.74</c:v>
                </c:pt>
                <c:pt idx="8540">
                  <c:v>85.74</c:v>
                </c:pt>
                <c:pt idx="8541">
                  <c:v>85.74</c:v>
                </c:pt>
                <c:pt idx="8542">
                  <c:v>85.74</c:v>
                </c:pt>
                <c:pt idx="8543">
                  <c:v>85.74</c:v>
                </c:pt>
                <c:pt idx="8544">
                  <c:v>85.74</c:v>
                </c:pt>
                <c:pt idx="8545">
                  <c:v>85.74</c:v>
                </c:pt>
                <c:pt idx="8546">
                  <c:v>85.74</c:v>
                </c:pt>
                <c:pt idx="8547">
                  <c:v>85.74</c:v>
                </c:pt>
                <c:pt idx="8548">
                  <c:v>85.74</c:v>
                </c:pt>
                <c:pt idx="8549">
                  <c:v>85.74</c:v>
                </c:pt>
                <c:pt idx="8550">
                  <c:v>85.74</c:v>
                </c:pt>
                <c:pt idx="8551">
                  <c:v>85.74</c:v>
                </c:pt>
                <c:pt idx="8552">
                  <c:v>85.74</c:v>
                </c:pt>
                <c:pt idx="8553">
                  <c:v>85.74</c:v>
                </c:pt>
                <c:pt idx="8554">
                  <c:v>85.74</c:v>
                </c:pt>
                <c:pt idx="8555">
                  <c:v>85.74</c:v>
                </c:pt>
                <c:pt idx="8556">
                  <c:v>85.74</c:v>
                </c:pt>
                <c:pt idx="8557">
                  <c:v>85.74</c:v>
                </c:pt>
                <c:pt idx="8558">
                  <c:v>85.74</c:v>
                </c:pt>
                <c:pt idx="8559">
                  <c:v>85.74</c:v>
                </c:pt>
                <c:pt idx="8560">
                  <c:v>85.74</c:v>
                </c:pt>
                <c:pt idx="8561">
                  <c:v>85.74</c:v>
                </c:pt>
                <c:pt idx="8562">
                  <c:v>85.74</c:v>
                </c:pt>
                <c:pt idx="8563">
                  <c:v>85.74</c:v>
                </c:pt>
                <c:pt idx="8564">
                  <c:v>85.74</c:v>
                </c:pt>
                <c:pt idx="8565">
                  <c:v>85.74</c:v>
                </c:pt>
                <c:pt idx="8566">
                  <c:v>85.74</c:v>
                </c:pt>
                <c:pt idx="8567">
                  <c:v>85.74</c:v>
                </c:pt>
                <c:pt idx="8568">
                  <c:v>85.74</c:v>
                </c:pt>
                <c:pt idx="8569">
                  <c:v>85.74</c:v>
                </c:pt>
                <c:pt idx="8570">
                  <c:v>85.74</c:v>
                </c:pt>
                <c:pt idx="8571">
                  <c:v>85.74</c:v>
                </c:pt>
                <c:pt idx="8572">
                  <c:v>85.74</c:v>
                </c:pt>
                <c:pt idx="8573">
                  <c:v>85.74</c:v>
                </c:pt>
                <c:pt idx="8574">
                  <c:v>85.74</c:v>
                </c:pt>
                <c:pt idx="8575">
                  <c:v>85.74</c:v>
                </c:pt>
                <c:pt idx="8576">
                  <c:v>85.74</c:v>
                </c:pt>
                <c:pt idx="8577">
                  <c:v>85.74</c:v>
                </c:pt>
                <c:pt idx="8578">
                  <c:v>85.74</c:v>
                </c:pt>
                <c:pt idx="8579">
                  <c:v>85.74</c:v>
                </c:pt>
                <c:pt idx="8580">
                  <c:v>85.74</c:v>
                </c:pt>
                <c:pt idx="8581">
                  <c:v>85.74</c:v>
                </c:pt>
                <c:pt idx="8582">
                  <c:v>85.74</c:v>
                </c:pt>
                <c:pt idx="8583">
                  <c:v>85.74</c:v>
                </c:pt>
                <c:pt idx="8584">
                  <c:v>85.74</c:v>
                </c:pt>
                <c:pt idx="8585">
                  <c:v>85.74</c:v>
                </c:pt>
                <c:pt idx="8586">
                  <c:v>85.74</c:v>
                </c:pt>
                <c:pt idx="8587">
                  <c:v>85.74</c:v>
                </c:pt>
                <c:pt idx="8588">
                  <c:v>85.74</c:v>
                </c:pt>
                <c:pt idx="8589">
                  <c:v>85.74</c:v>
                </c:pt>
                <c:pt idx="8590">
                  <c:v>85.74</c:v>
                </c:pt>
                <c:pt idx="8591">
                  <c:v>85.74</c:v>
                </c:pt>
                <c:pt idx="8592">
                  <c:v>85.74</c:v>
                </c:pt>
                <c:pt idx="8593">
                  <c:v>85.74</c:v>
                </c:pt>
                <c:pt idx="8594">
                  <c:v>85.74</c:v>
                </c:pt>
                <c:pt idx="8595">
                  <c:v>85.74</c:v>
                </c:pt>
                <c:pt idx="8596">
                  <c:v>85.74</c:v>
                </c:pt>
                <c:pt idx="8597">
                  <c:v>85.74</c:v>
                </c:pt>
                <c:pt idx="8598">
                  <c:v>85.74</c:v>
                </c:pt>
                <c:pt idx="8599">
                  <c:v>85.74</c:v>
                </c:pt>
                <c:pt idx="8600">
                  <c:v>85.74</c:v>
                </c:pt>
                <c:pt idx="8601">
                  <c:v>85.74</c:v>
                </c:pt>
                <c:pt idx="8602">
                  <c:v>85.74</c:v>
                </c:pt>
                <c:pt idx="8603">
                  <c:v>85.74</c:v>
                </c:pt>
                <c:pt idx="8604">
                  <c:v>85.74</c:v>
                </c:pt>
                <c:pt idx="8605">
                  <c:v>85.74</c:v>
                </c:pt>
                <c:pt idx="8606">
                  <c:v>85.74</c:v>
                </c:pt>
                <c:pt idx="8607">
                  <c:v>85.74</c:v>
                </c:pt>
                <c:pt idx="8608">
                  <c:v>85.74</c:v>
                </c:pt>
                <c:pt idx="8609">
                  <c:v>85.74</c:v>
                </c:pt>
                <c:pt idx="8610">
                  <c:v>85.74</c:v>
                </c:pt>
                <c:pt idx="8611">
                  <c:v>85.74</c:v>
                </c:pt>
                <c:pt idx="8612">
                  <c:v>85.74</c:v>
                </c:pt>
                <c:pt idx="8613">
                  <c:v>85.74</c:v>
                </c:pt>
                <c:pt idx="8614">
                  <c:v>85.74</c:v>
                </c:pt>
                <c:pt idx="8615">
                  <c:v>85.74</c:v>
                </c:pt>
                <c:pt idx="8616">
                  <c:v>85.74</c:v>
                </c:pt>
                <c:pt idx="8617">
                  <c:v>85.74</c:v>
                </c:pt>
                <c:pt idx="8618">
                  <c:v>85.74</c:v>
                </c:pt>
                <c:pt idx="8619">
                  <c:v>85.74</c:v>
                </c:pt>
                <c:pt idx="8620">
                  <c:v>85.74</c:v>
                </c:pt>
                <c:pt idx="8621">
                  <c:v>85.74</c:v>
                </c:pt>
                <c:pt idx="8622">
                  <c:v>85.74</c:v>
                </c:pt>
                <c:pt idx="8623">
                  <c:v>89.08</c:v>
                </c:pt>
                <c:pt idx="8624">
                  <c:v>89.08</c:v>
                </c:pt>
                <c:pt idx="8625">
                  <c:v>89.08</c:v>
                </c:pt>
                <c:pt idx="8626">
                  <c:v>89.08</c:v>
                </c:pt>
                <c:pt idx="8627">
                  <c:v>89.08</c:v>
                </c:pt>
                <c:pt idx="8628">
                  <c:v>89.08</c:v>
                </c:pt>
                <c:pt idx="8629">
                  <c:v>89.08</c:v>
                </c:pt>
                <c:pt idx="8630">
                  <c:v>89.08</c:v>
                </c:pt>
                <c:pt idx="8631">
                  <c:v>89.08</c:v>
                </c:pt>
                <c:pt idx="8632">
                  <c:v>89.08</c:v>
                </c:pt>
                <c:pt idx="8633">
                  <c:v>89.08</c:v>
                </c:pt>
                <c:pt idx="8634">
                  <c:v>89.08</c:v>
                </c:pt>
                <c:pt idx="8635">
                  <c:v>89.08</c:v>
                </c:pt>
                <c:pt idx="8636">
                  <c:v>89.08</c:v>
                </c:pt>
                <c:pt idx="8637">
                  <c:v>89.08</c:v>
                </c:pt>
                <c:pt idx="8638">
                  <c:v>89.08</c:v>
                </c:pt>
                <c:pt idx="8639">
                  <c:v>89.08</c:v>
                </c:pt>
                <c:pt idx="8640">
                  <c:v>89.08</c:v>
                </c:pt>
                <c:pt idx="8641">
                  <c:v>89.08</c:v>
                </c:pt>
                <c:pt idx="8642">
                  <c:v>89.08</c:v>
                </c:pt>
                <c:pt idx="8643">
                  <c:v>89.08</c:v>
                </c:pt>
                <c:pt idx="8644">
                  <c:v>89.08</c:v>
                </c:pt>
                <c:pt idx="8645">
                  <c:v>89.08</c:v>
                </c:pt>
                <c:pt idx="8646">
                  <c:v>89.08</c:v>
                </c:pt>
                <c:pt idx="8647">
                  <c:v>89.08</c:v>
                </c:pt>
                <c:pt idx="8648">
                  <c:v>89.08</c:v>
                </c:pt>
                <c:pt idx="8649">
                  <c:v>89.08</c:v>
                </c:pt>
                <c:pt idx="8650">
                  <c:v>89.08</c:v>
                </c:pt>
                <c:pt idx="8651">
                  <c:v>89.08</c:v>
                </c:pt>
                <c:pt idx="8652">
                  <c:v>89.08</c:v>
                </c:pt>
                <c:pt idx="8653">
                  <c:v>89.08</c:v>
                </c:pt>
                <c:pt idx="8654">
                  <c:v>89.08</c:v>
                </c:pt>
                <c:pt idx="8655">
                  <c:v>89.08</c:v>
                </c:pt>
                <c:pt idx="8656">
                  <c:v>89.08</c:v>
                </c:pt>
                <c:pt idx="8657">
                  <c:v>89.08</c:v>
                </c:pt>
                <c:pt idx="8658">
                  <c:v>89.08</c:v>
                </c:pt>
                <c:pt idx="8659">
                  <c:v>89.08</c:v>
                </c:pt>
                <c:pt idx="8660">
                  <c:v>89.08</c:v>
                </c:pt>
                <c:pt idx="8661">
                  <c:v>89.08</c:v>
                </c:pt>
                <c:pt idx="8662">
                  <c:v>89.08</c:v>
                </c:pt>
                <c:pt idx="8663">
                  <c:v>89.08</c:v>
                </c:pt>
                <c:pt idx="8664">
                  <c:v>89.08</c:v>
                </c:pt>
                <c:pt idx="8665">
                  <c:v>89.08</c:v>
                </c:pt>
                <c:pt idx="8666">
                  <c:v>89.08</c:v>
                </c:pt>
                <c:pt idx="8667">
                  <c:v>89.08</c:v>
                </c:pt>
                <c:pt idx="8668">
                  <c:v>89.08</c:v>
                </c:pt>
                <c:pt idx="8669">
                  <c:v>89.08</c:v>
                </c:pt>
                <c:pt idx="8670">
                  <c:v>89.08</c:v>
                </c:pt>
                <c:pt idx="8671">
                  <c:v>89.08</c:v>
                </c:pt>
                <c:pt idx="8672">
                  <c:v>89.08</c:v>
                </c:pt>
                <c:pt idx="8673">
                  <c:v>89.08</c:v>
                </c:pt>
                <c:pt idx="8674">
                  <c:v>89.08</c:v>
                </c:pt>
                <c:pt idx="8675">
                  <c:v>89.08</c:v>
                </c:pt>
                <c:pt idx="8676">
                  <c:v>89.08</c:v>
                </c:pt>
                <c:pt idx="8677">
                  <c:v>89.08</c:v>
                </c:pt>
                <c:pt idx="8678">
                  <c:v>89.08</c:v>
                </c:pt>
                <c:pt idx="8679">
                  <c:v>89.08</c:v>
                </c:pt>
                <c:pt idx="8680">
                  <c:v>89.08</c:v>
                </c:pt>
                <c:pt idx="8681">
                  <c:v>89.08</c:v>
                </c:pt>
                <c:pt idx="8682">
                  <c:v>89.08</c:v>
                </c:pt>
                <c:pt idx="8683">
                  <c:v>89.08</c:v>
                </c:pt>
                <c:pt idx="8684">
                  <c:v>89.08</c:v>
                </c:pt>
                <c:pt idx="8685">
                  <c:v>89.08</c:v>
                </c:pt>
                <c:pt idx="8686">
                  <c:v>89.08</c:v>
                </c:pt>
                <c:pt idx="8687">
                  <c:v>89.08</c:v>
                </c:pt>
                <c:pt idx="8688">
                  <c:v>89.08</c:v>
                </c:pt>
                <c:pt idx="8689">
                  <c:v>89.08</c:v>
                </c:pt>
                <c:pt idx="8690">
                  <c:v>89.08</c:v>
                </c:pt>
                <c:pt idx="8691">
                  <c:v>89.08</c:v>
                </c:pt>
                <c:pt idx="8692">
                  <c:v>89.08</c:v>
                </c:pt>
                <c:pt idx="8693">
                  <c:v>89.08</c:v>
                </c:pt>
                <c:pt idx="8694">
                  <c:v>89.08</c:v>
                </c:pt>
                <c:pt idx="8695">
                  <c:v>89.08</c:v>
                </c:pt>
                <c:pt idx="8696">
                  <c:v>89.08</c:v>
                </c:pt>
                <c:pt idx="8697">
                  <c:v>89.08</c:v>
                </c:pt>
                <c:pt idx="8698">
                  <c:v>89.08</c:v>
                </c:pt>
                <c:pt idx="8699">
                  <c:v>89.08</c:v>
                </c:pt>
                <c:pt idx="8700">
                  <c:v>89.08</c:v>
                </c:pt>
                <c:pt idx="8701">
                  <c:v>89.08</c:v>
                </c:pt>
                <c:pt idx="8702">
                  <c:v>89.08</c:v>
                </c:pt>
                <c:pt idx="8703">
                  <c:v>89.08</c:v>
                </c:pt>
                <c:pt idx="8704">
                  <c:v>89.08</c:v>
                </c:pt>
                <c:pt idx="8705">
                  <c:v>89.08</c:v>
                </c:pt>
                <c:pt idx="8706">
                  <c:v>89.08</c:v>
                </c:pt>
                <c:pt idx="8707">
                  <c:v>89.08</c:v>
                </c:pt>
                <c:pt idx="8708">
                  <c:v>89.08</c:v>
                </c:pt>
                <c:pt idx="8709">
                  <c:v>89.08</c:v>
                </c:pt>
                <c:pt idx="8710">
                  <c:v>89.08</c:v>
                </c:pt>
                <c:pt idx="8711">
                  <c:v>89.08</c:v>
                </c:pt>
                <c:pt idx="8712">
                  <c:v>89.08</c:v>
                </c:pt>
                <c:pt idx="8713">
                  <c:v>89.08</c:v>
                </c:pt>
                <c:pt idx="8714">
                  <c:v>89.08</c:v>
                </c:pt>
                <c:pt idx="8715">
                  <c:v>93.61</c:v>
                </c:pt>
                <c:pt idx="8716">
                  <c:v>93.61</c:v>
                </c:pt>
                <c:pt idx="8717">
                  <c:v>93.61</c:v>
                </c:pt>
                <c:pt idx="8718">
                  <c:v>93.61</c:v>
                </c:pt>
                <c:pt idx="8719">
                  <c:v>93.61</c:v>
                </c:pt>
                <c:pt idx="8720">
                  <c:v>93.61</c:v>
                </c:pt>
                <c:pt idx="8721">
                  <c:v>93.61</c:v>
                </c:pt>
                <c:pt idx="8722">
                  <c:v>93.61</c:v>
                </c:pt>
                <c:pt idx="8723">
                  <c:v>93.61</c:v>
                </c:pt>
                <c:pt idx="8724">
                  <c:v>93.61</c:v>
                </c:pt>
                <c:pt idx="8725">
                  <c:v>93.61</c:v>
                </c:pt>
                <c:pt idx="8726">
                  <c:v>93.61</c:v>
                </c:pt>
                <c:pt idx="8727">
                  <c:v>93.61</c:v>
                </c:pt>
                <c:pt idx="8728">
                  <c:v>93.61</c:v>
                </c:pt>
                <c:pt idx="8729">
                  <c:v>93.61</c:v>
                </c:pt>
                <c:pt idx="8730">
                  <c:v>93.61</c:v>
                </c:pt>
                <c:pt idx="8731">
                  <c:v>93.61</c:v>
                </c:pt>
                <c:pt idx="8732">
                  <c:v>93.61</c:v>
                </c:pt>
                <c:pt idx="8733">
                  <c:v>93.61</c:v>
                </c:pt>
                <c:pt idx="8734">
                  <c:v>93.61</c:v>
                </c:pt>
                <c:pt idx="8735">
                  <c:v>93.61</c:v>
                </c:pt>
                <c:pt idx="8736">
                  <c:v>93.61</c:v>
                </c:pt>
                <c:pt idx="8737">
                  <c:v>93.61</c:v>
                </c:pt>
                <c:pt idx="8738">
                  <c:v>93.61</c:v>
                </c:pt>
                <c:pt idx="8739">
                  <c:v>93.61</c:v>
                </c:pt>
                <c:pt idx="8740">
                  <c:v>93.61</c:v>
                </c:pt>
                <c:pt idx="8741">
                  <c:v>93.61</c:v>
                </c:pt>
                <c:pt idx="8742">
                  <c:v>93.61</c:v>
                </c:pt>
                <c:pt idx="8743">
                  <c:v>93.61</c:v>
                </c:pt>
                <c:pt idx="8744">
                  <c:v>93.61</c:v>
                </c:pt>
                <c:pt idx="8745">
                  <c:v>93.61</c:v>
                </c:pt>
                <c:pt idx="8746">
                  <c:v>93.61</c:v>
                </c:pt>
                <c:pt idx="8747">
                  <c:v>93.61</c:v>
                </c:pt>
                <c:pt idx="8748">
                  <c:v>93.61</c:v>
                </c:pt>
                <c:pt idx="8749">
                  <c:v>93.61</c:v>
                </c:pt>
                <c:pt idx="8750">
                  <c:v>93.61</c:v>
                </c:pt>
                <c:pt idx="8751">
                  <c:v>93.61</c:v>
                </c:pt>
                <c:pt idx="8752">
                  <c:v>93.61</c:v>
                </c:pt>
                <c:pt idx="8753">
                  <c:v>93.61</c:v>
                </c:pt>
                <c:pt idx="8754">
                  <c:v>93.61</c:v>
                </c:pt>
                <c:pt idx="8755">
                  <c:v>93.61</c:v>
                </c:pt>
                <c:pt idx="8756">
                  <c:v>93.61</c:v>
                </c:pt>
                <c:pt idx="8757">
                  <c:v>93.61</c:v>
                </c:pt>
                <c:pt idx="8758">
                  <c:v>93.61</c:v>
                </c:pt>
                <c:pt idx="8759">
                  <c:v>93.61</c:v>
                </c:pt>
                <c:pt idx="8760">
                  <c:v>93.61</c:v>
                </c:pt>
                <c:pt idx="8761">
                  <c:v>93.61</c:v>
                </c:pt>
                <c:pt idx="8762">
                  <c:v>93.61</c:v>
                </c:pt>
                <c:pt idx="8763">
                  <c:v>93.61</c:v>
                </c:pt>
                <c:pt idx="8764">
                  <c:v>93.61</c:v>
                </c:pt>
                <c:pt idx="8765">
                  <c:v>93.61</c:v>
                </c:pt>
                <c:pt idx="8766">
                  <c:v>93.61</c:v>
                </c:pt>
                <c:pt idx="8767">
                  <c:v>93.61</c:v>
                </c:pt>
                <c:pt idx="8768">
                  <c:v>93.61</c:v>
                </c:pt>
                <c:pt idx="8769">
                  <c:v>93.61</c:v>
                </c:pt>
                <c:pt idx="8770">
                  <c:v>93.61</c:v>
                </c:pt>
                <c:pt idx="8771">
                  <c:v>93.61</c:v>
                </c:pt>
                <c:pt idx="8772">
                  <c:v>93.61</c:v>
                </c:pt>
                <c:pt idx="8773">
                  <c:v>93.61</c:v>
                </c:pt>
                <c:pt idx="8774">
                  <c:v>93.61</c:v>
                </c:pt>
                <c:pt idx="8775">
                  <c:v>93.61</c:v>
                </c:pt>
                <c:pt idx="8776">
                  <c:v>93.61</c:v>
                </c:pt>
                <c:pt idx="8777">
                  <c:v>93.61</c:v>
                </c:pt>
                <c:pt idx="8778">
                  <c:v>93.61</c:v>
                </c:pt>
                <c:pt idx="8779">
                  <c:v>93.61</c:v>
                </c:pt>
                <c:pt idx="8780">
                  <c:v>93.61</c:v>
                </c:pt>
                <c:pt idx="8781">
                  <c:v>93.61</c:v>
                </c:pt>
                <c:pt idx="8782">
                  <c:v>93.61</c:v>
                </c:pt>
                <c:pt idx="8783">
                  <c:v>93.61</c:v>
                </c:pt>
                <c:pt idx="8784">
                  <c:v>93.61</c:v>
                </c:pt>
                <c:pt idx="8785">
                  <c:v>93.61</c:v>
                </c:pt>
                <c:pt idx="8786">
                  <c:v>93.61</c:v>
                </c:pt>
                <c:pt idx="8787">
                  <c:v>93.61</c:v>
                </c:pt>
                <c:pt idx="8788">
                  <c:v>93.61</c:v>
                </c:pt>
                <c:pt idx="8789">
                  <c:v>93.61</c:v>
                </c:pt>
                <c:pt idx="8790">
                  <c:v>93.61</c:v>
                </c:pt>
                <c:pt idx="8791">
                  <c:v>93.61</c:v>
                </c:pt>
                <c:pt idx="8792">
                  <c:v>93.61</c:v>
                </c:pt>
                <c:pt idx="8793">
                  <c:v>93.61</c:v>
                </c:pt>
                <c:pt idx="8794">
                  <c:v>93.61</c:v>
                </c:pt>
                <c:pt idx="8795">
                  <c:v>93.61</c:v>
                </c:pt>
                <c:pt idx="8796">
                  <c:v>93.61</c:v>
                </c:pt>
                <c:pt idx="8797">
                  <c:v>93.61</c:v>
                </c:pt>
                <c:pt idx="8798">
                  <c:v>93.61</c:v>
                </c:pt>
                <c:pt idx="8799">
                  <c:v>93.61</c:v>
                </c:pt>
                <c:pt idx="8800">
                  <c:v>93.61</c:v>
                </c:pt>
                <c:pt idx="8801">
                  <c:v>93.61</c:v>
                </c:pt>
                <c:pt idx="8802">
                  <c:v>93.61</c:v>
                </c:pt>
                <c:pt idx="8803">
                  <c:v>93.61</c:v>
                </c:pt>
                <c:pt idx="8804">
                  <c:v>93.61</c:v>
                </c:pt>
                <c:pt idx="8805">
                  <c:v>93.61</c:v>
                </c:pt>
                <c:pt idx="8806">
                  <c:v>93.61</c:v>
                </c:pt>
                <c:pt idx="8807">
                  <c:v>95.69</c:v>
                </c:pt>
                <c:pt idx="8808">
                  <c:v>95.69</c:v>
                </c:pt>
                <c:pt idx="8809">
                  <c:v>95.69</c:v>
                </c:pt>
                <c:pt idx="8810">
                  <c:v>95.69</c:v>
                </c:pt>
                <c:pt idx="8811">
                  <c:v>95.69</c:v>
                </c:pt>
                <c:pt idx="8812">
                  <c:v>95.69</c:v>
                </c:pt>
                <c:pt idx="8813">
                  <c:v>95.69</c:v>
                </c:pt>
                <c:pt idx="8814">
                  <c:v>95.69</c:v>
                </c:pt>
                <c:pt idx="8815">
                  <c:v>95.69</c:v>
                </c:pt>
                <c:pt idx="8816">
                  <c:v>95.69</c:v>
                </c:pt>
                <c:pt idx="8817">
                  <c:v>95.69</c:v>
                </c:pt>
                <c:pt idx="8818">
                  <c:v>95.69</c:v>
                </c:pt>
                <c:pt idx="8819">
                  <c:v>95.69</c:v>
                </c:pt>
                <c:pt idx="8820">
                  <c:v>95.69</c:v>
                </c:pt>
                <c:pt idx="8821">
                  <c:v>95.69</c:v>
                </c:pt>
                <c:pt idx="8822">
                  <c:v>95.69</c:v>
                </c:pt>
                <c:pt idx="8823">
                  <c:v>95.69</c:v>
                </c:pt>
                <c:pt idx="8824">
                  <c:v>95.69</c:v>
                </c:pt>
                <c:pt idx="8825">
                  <c:v>95.69</c:v>
                </c:pt>
                <c:pt idx="8826">
                  <c:v>95.69</c:v>
                </c:pt>
                <c:pt idx="8827">
                  <c:v>95.69</c:v>
                </c:pt>
                <c:pt idx="8828">
                  <c:v>95.69</c:v>
                </c:pt>
                <c:pt idx="8829">
                  <c:v>95.69</c:v>
                </c:pt>
                <c:pt idx="8830">
                  <c:v>95.69</c:v>
                </c:pt>
                <c:pt idx="8831">
                  <c:v>95.69</c:v>
                </c:pt>
                <c:pt idx="8832">
                  <c:v>95.69</c:v>
                </c:pt>
                <c:pt idx="8833">
                  <c:v>95.69</c:v>
                </c:pt>
                <c:pt idx="8834">
                  <c:v>95.69</c:v>
                </c:pt>
                <c:pt idx="8835">
                  <c:v>95.69</c:v>
                </c:pt>
                <c:pt idx="8836">
                  <c:v>95.69</c:v>
                </c:pt>
                <c:pt idx="8837">
                  <c:v>95.69</c:v>
                </c:pt>
                <c:pt idx="8838">
                  <c:v>95.69</c:v>
                </c:pt>
                <c:pt idx="8839">
                  <c:v>95.69</c:v>
                </c:pt>
                <c:pt idx="8840">
                  <c:v>95.69</c:v>
                </c:pt>
                <c:pt idx="8841">
                  <c:v>95.69</c:v>
                </c:pt>
                <c:pt idx="8842">
                  <c:v>95.69</c:v>
                </c:pt>
                <c:pt idx="8843">
                  <c:v>95.69</c:v>
                </c:pt>
                <c:pt idx="8844">
                  <c:v>95.69</c:v>
                </c:pt>
                <c:pt idx="8845">
                  <c:v>95.69</c:v>
                </c:pt>
                <c:pt idx="8846">
                  <c:v>95.69</c:v>
                </c:pt>
                <c:pt idx="8847">
                  <c:v>95.69</c:v>
                </c:pt>
                <c:pt idx="8848">
                  <c:v>95.69</c:v>
                </c:pt>
                <c:pt idx="8849">
                  <c:v>95.69</c:v>
                </c:pt>
                <c:pt idx="8850">
                  <c:v>95.69</c:v>
                </c:pt>
                <c:pt idx="8851">
                  <c:v>95.69</c:v>
                </c:pt>
                <c:pt idx="8852">
                  <c:v>95.69</c:v>
                </c:pt>
                <c:pt idx="8853">
                  <c:v>95.69</c:v>
                </c:pt>
                <c:pt idx="8854">
                  <c:v>95.69</c:v>
                </c:pt>
                <c:pt idx="8855">
                  <c:v>95.69</c:v>
                </c:pt>
                <c:pt idx="8856">
                  <c:v>95.69</c:v>
                </c:pt>
                <c:pt idx="8857">
                  <c:v>95.69</c:v>
                </c:pt>
                <c:pt idx="8858">
                  <c:v>95.69</c:v>
                </c:pt>
                <c:pt idx="8859">
                  <c:v>95.69</c:v>
                </c:pt>
                <c:pt idx="8860">
                  <c:v>95.69</c:v>
                </c:pt>
                <c:pt idx="8861">
                  <c:v>95.69</c:v>
                </c:pt>
                <c:pt idx="8862">
                  <c:v>95.69</c:v>
                </c:pt>
                <c:pt idx="8863">
                  <c:v>95.69</c:v>
                </c:pt>
                <c:pt idx="8864">
                  <c:v>95.69</c:v>
                </c:pt>
                <c:pt idx="8865">
                  <c:v>95.69</c:v>
                </c:pt>
                <c:pt idx="8866">
                  <c:v>95.69</c:v>
                </c:pt>
                <c:pt idx="8867">
                  <c:v>95.69</c:v>
                </c:pt>
                <c:pt idx="8868">
                  <c:v>95.69</c:v>
                </c:pt>
                <c:pt idx="8869">
                  <c:v>95.69</c:v>
                </c:pt>
                <c:pt idx="8870">
                  <c:v>95.69</c:v>
                </c:pt>
                <c:pt idx="8871">
                  <c:v>95.69</c:v>
                </c:pt>
                <c:pt idx="8872">
                  <c:v>95.69</c:v>
                </c:pt>
                <c:pt idx="8873">
                  <c:v>95.69</c:v>
                </c:pt>
                <c:pt idx="8874">
                  <c:v>95.69</c:v>
                </c:pt>
                <c:pt idx="8875">
                  <c:v>95.69</c:v>
                </c:pt>
                <c:pt idx="8876">
                  <c:v>95.69</c:v>
                </c:pt>
                <c:pt idx="8877">
                  <c:v>95.69</c:v>
                </c:pt>
                <c:pt idx="8878">
                  <c:v>95.69</c:v>
                </c:pt>
                <c:pt idx="8879">
                  <c:v>95.69</c:v>
                </c:pt>
                <c:pt idx="8880">
                  <c:v>95.69</c:v>
                </c:pt>
                <c:pt idx="8881">
                  <c:v>95.69</c:v>
                </c:pt>
                <c:pt idx="8882">
                  <c:v>95.69</c:v>
                </c:pt>
                <c:pt idx="8883">
                  <c:v>95.69</c:v>
                </c:pt>
                <c:pt idx="8884">
                  <c:v>95.69</c:v>
                </c:pt>
                <c:pt idx="8885">
                  <c:v>95.69</c:v>
                </c:pt>
                <c:pt idx="8886">
                  <c:v>95.69</c:v>
                </c:pt>
                <c:pt idx="8887">
                  <c:v>95.69</c:v>
                </c:pt>
                <c:pt idx="8888">
                  <c:v>95.69</c:v>
                </c:pt>
                <c:pt idx="8889">
                  <c:v>95.69</c:v>
                </c:pt>
                <c:pt idx="8890">
                  <c:v>95.69</c:v>
                </c:pt>
                <c:pt idx="8891">
                  <c:v>95.69</c:v>
                </c:pt>
                <c:pt idx="8892">
                  <c:v>95.69</c:v>
                </c:pt>
                <c:pt idx="8893">
                  <c:v>95.69</c:v>
                </c:pt>
                <c:pt idx="8894">
                  <c:v>95.69</c:v>
                </c:pt>
                <c:pt idx="8895">
                  <c:v>95.69</c:v>
                </c:pt>
                <c:pt idx="8896">
                  <c:v>95.69</c:v>
                </c:pt>
                <c:pt idx="8897">
                  <c:v>95.69</c:v>
                </c:pt>
                <c:pt idx="8898">
                  <c:v>100</c:v>
                </c:pt>
                <c:pt idx="8899">
                  <c:v>100</c:v>
                </c:pt>
                <c:pt idx="8900">
                  <c:v>100</c:v>
                </c:pt>
                <c:pt idx="8901">
                  <c:v>100</c:v>
                </c:pt>
                <c:pt idx="8902">
                  <c:v>100</c:v>
                </c:pt>
                <c:pt idx="8903">
                  <c:v>100</c:v>
                </c:pt>
                <c:pt idx="8904">
                  <c:v>100</c:v>
                </c:pt>
                <c:pt idx="8905">
                  <c:v>100</c:v>
                </c:pt>
                <c:pt idx="8906">
                  <c:v>100</c:v>
                </c:pt>
                <c:pt idx="8907">
                  <c:v>100</c:v>
                </c:pt>
                <c:pt idx="8908">
                  <c:v>100</c:v>
                </c:pt>
                <c:pt idx="8909">
                  <c:v>100</c:v>
                </c:pt>
                <c:pt idx="8910">
                  <c:v>100</c:v>
                </c:pt>
                <c:pt idx="8911">
                  <c:v>100</c:v>
                </c:pt>
                <c:pt idx="8912">
                  <c:v>100</c:v>
                </c:pt>
                <c:pt idx="8913">
                  <c:v>100</c:v>
                </c:pt>
                <c:pt idx="8914">
                  <c:v>100</c:v>
                </c:pt>
                <c:pt idx="8915">
                  <c:v>100</c:v>
                </c:pt>
                <c:pt idx="8916">
                  <c:v>100</c:v>
                </c:pt>
                <c:pt idx="8917">
                  <c:v>100</c:v>
                </c:pt>
                <c:pt idx="8918">
                  <c:v>100</c:v>
                </c:pt>
                <c:pt idx="8919">
                  <c:v>100</c:v>
                </c:pt>
                <c:pt idx="8920">
                  <c:v>100</c:v>
                </c:pt>
                <c:pt idx="8921">
                  <c:v>100</c:v>
                </c:pt>
                <c:pt idx="8922">
                  <c:v>100</c:v>
                </c:pt>
                <c:pt idx="8923">
                  <c:v>100</c:v>
                </c:pt>
                <c:pt idx="8924">
                  <c:v>100</c:v>
                </c:pt>
                <c:pt idx="8925">
                  <c:v>100</c:v>
                </c:pt>
                <c:pt idx="8926">
                  <c:v>100</c:v>
                </c:pt>
                <c:pt idx="8927">
                  <c:v>100</c:v>
                </c:pt>
                <c:pt idx="8928">
                  <c:v>100</c:v>
                </c:pt>
                <c:pt idx="8929">
                  <c:v>100</c:v>
                </c:pt>
                <c:pt idx="8930">
                  <c:v>100</c:v>
                </c:pt>
                <c:pt idx="8931">
                  <c:v>100</c:v>
                </c:pt>
                <c:pt idx="8932">
                  <c:v>100</c:v>
                </c:pt>
                <c:pt idx="8933">
                  <c:v>100</c:v>
                </c:pt>
                <c:pt idx="8934">
                  <c:v>100</c:v>
                </c:pt>
                <c:pt idx="8935">
                  <c:v>100</c:v>
                </c:pt>
                <c:pt idx="8936">
                  <c:v>100</c:v>
                </c:pt>
                <c:pt idx="8937">
                  <c:v>100</c:v>
                </c:pt>
                <c:pt idx="8938">
                  <c:v>100</c:v>
                </c:pt>
                <c:pt idx="8939">
                  <c:v>100</c:v>
                </c:pt>
                <c:pt idx="8940">
                  <c:v>100</c:v>
                </c:pt>
                <c:pt idx="8941">
                  <c:v>100</c:v>
                </c:pt>
                <c:pt idx="8942">
                  <c:v>100</c:v>
                </c:pt>
                <c:pt idx="8943">
                  <c:v>100</c:v>
                </c:pt>
                <c:pt idx="8944">
                  <c:v>100</c:v>
                </c:pt>
                <c:pt idx="8945">
                  <c:v>100</c:v>
                </c:pt>
                <c:pt idx="8946">
                  <c:v>100</c:v>
                </c:pt>
                <c:pt idx="8947">
                  <c:v>100</c:v>
                </c:pt>
                <c:pt idx="8948">
                  <c:v>100</c:v>
                </c:pt>
                <c:pt idx="8949">
                  <c:v>100</c:v>
                </c:pt>
                <c:pt idx="8950">
                  <c:v>100</c:v>
                </c:pt>
                <c:pt idx="8951">
                  <c:v>100</c:v>
                </c:pt>
                <c:pt idx="8952">
                  <c:v>100</c:v>
                </c:pt>
                <c:pt idx="8953">
                  <c:v>100</c:v>
                </c:pt>
                <c:pt idx="8954">
                  <c:v>100</c:v>
                </c:pt>
                <c:pt idx="8955">
                  <c:v>100</c:v>
                </c:pt>
                <c:pt idx="8956">
                  <c:v>100</c:v>
                </c:pt>
                <c:pt idx="8957">
                  <c:v>100</c:v>
                </c:pt>
                <c:pt idx="8958">
                  <c:v>100</c:v>
                </c:pt>
                <c:pt idx="8959">
                  <c:v>100</c:v>
                </c:pt>
                <c:pt idx="8960">
                  <c:v>100</c:v>
                </c:pt>
                <c:pt idx="8961">
                  <c:v>100</c:v>
                </c:pt>
                <c:pt idx="8962">
                  <c:v>100</c:v>
                </c:pt>
                <c:pt idx="8963">
                  <c:v>100</c:v>
                </c:pt>
                <c:pt idx="8964">
                  <c:v>100</c:v>
                </c:pt>
                <c:pt idx="8965">
                  <c:v>100</c:v>
                </c:pt>
                <c:pt idx="8966">
                  <c:v>100</c:v>
                </c:pt>
                <c:pt idx="8967">
                  <c:v>100</c:v>
                </c:pt>
                <c:pt idx="8968">
                  <c:v>100</c:v>
                </c:pt>
                <c:pt idx="8969">
                  <c:v>100</c:v>
                </c:pt>
                <c:pt idx="8970">
                  <c:v>100</c:v>
                </c:pt>
                <c:pt idx="8971">
                  <c:v>100</c:v>
                </c:pt>
                <c:pt idx="8972">
                  <c:v>100</c:v>
                </c:pt>
                <c:pt idx="8973">
                  <c:v>100</c:v>
                </c:pt>
                <c:pt idx="8974">
                  <c:v>100</c:v>
                </c:pt>
                <c:pt idx="8975">
                  <c:v>100</c:v>
                </c:pt>
                <c:pt idx="8976">
                  <c:v>100</c:v>
                </c:pt>
                <c:pt idx="8977">
                  <c:v>100</c:v>
                </c:pt>
                <c:pt idx="8978">
                  <c:v>100</c:v>
                </c:pt>
                <c:pt idx="8979">
                  <c:v>100</c:v>
                </c:pt>
                <c:pt idx="8980">
                  <c:v>100</c:v>
                </c:pt>
                <c:pt idx="8981">
                  <c:v>100</c:v>
                </c:pt>
                <c:pt idx="8982">
                  <c:v>100</c:v>
                </c:pt>
                <c:pt idx="8983">
                  <c:v>100</c:v>
                </c:pt>
                <c:pt idx="8984">
                  <c:v>100</c:v>
                </c:pt>
                <c:pt idx="8985">
                  <c:v>100</c:v>
                </c:pt>
                <c:pt idx="8986">
                  <c:v>100</c:v>
                </c:pt>
                <c:pt idx="8987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C5-4F34-BAA3-77DD8F361C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9193448"/>
        <c:axId val="1449192792"/>
      </c:lineChart>
      <c:dateAx>
        <c:axId val="928663712"/>
        <c:scaling>
          <c:orientation val="minMax"/>
          <c:max val="46387"/>
          <c:min val="37987"/>
        </c:scaling>
        <c:delete val="0"/>
        <c:axPos val="b"/>
        <c:numFmt formatCode="\'yy\.m" sourceLinked="0"/>
        <c:majorTickMark val="out"/>
        <c:minorTickMark val="none"/>
        <c:tickLblPos val="nextTo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928704384"/>
        <c:crosses val="autoZero"/>
        <c:auto val="1"/>
        <c:lblOffset val="100"/>
        <c:baseTimeUnit val="days"/>
        <c:majorUnit val="4"/>
        <c:majorTimeUnit val="years"/>
      </c:dateAx>
      <c:valAx>
        <c:axId val="928704384"/>
        <c:scaling>
          <c:orientation val="minMax"/>
          <c:max val="6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928663712"/>
        <c:crosses val="autoZero"/>
        <c:crossBetween val="between"/>
      </c:valAx>
      <c:valAx>
        <c:axId val="1449192792"/>
        <c:scaling>
          <c:orientation val="minMax"/>
        </c:scaling>
        <c:delete val="0"/>
        <c:axPos val="r"/>
        <c:numFmt formatCode="#,##0_);[Red]\(#,##0\)" sourceLinked="0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449193448"/>
        <c:crosses val="max"/>
        <c:crossBetween val="between"/>
      </c:valAx>
      <c:dateAx>
        <c:axId val="1449193448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1449192792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424074074074076"/>
          <c:y val="0.91378121693121694"/>
          <c:w val="0.79151831275720164"/>
          <c:h val="6.6060052910052916E-2"/>
        </c:manualLayout>
      </c:layout>
      <c:overlay val="0"/>
      <c:spPr>
        <a:noFill/>
        <a:ln w="3175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09472811188391E-2"/>
          <c:y val="7.8102732820405377E-2"/>
          <c:w val="0.96099052718881162"/>
          <c:h val="0.84868058976738114"/>
        </c:manualLayout>
      </c:layout>
      <c:lineChart>
        <c:grouping val="standard"/>
        <c:varyColors val="0"/>
        <c:ser>
          <c:idx val="0"/>
          <c:order val="0"/>
          <c:tx>
            <c:strRef>
              <c:f>'CVC 부도율'!$B$1</c:f>
              <c:strCache>
                <c:ptCount val="1"/>
                <c:pt idx="0">
                  <c:v>유럽 레버리지론 부도율</c:v>
                </c:pt>
              </c:strCache>
            </c:strRef>
          </c:tx>
          <c:spPr>
            <a:ln w="19050" cap="rnd">
              <a:solidFill>
                <a:srgbClr val="141E78"/>
              </a:solidFill>
              <a:round/>
            </a:ln>
            <a:effectLst/>
          </c:spPr>
          <c:marker>
            <c:symbol val="none"/>
          </c:marker>
          <c:cat>
            <c:numRef>
              <c:f>'CVC 부도율'!$A$2:$A$124</c:f>
              <c:numCache>
                <c:formatCode>m/d/yyyy</c:formatCode>
                <c:ptCount val="123"/>
                <c:pt idx="0">
                  <c:v>42035</c:v>
                </c:pt>
                <c:pt idx="1">
                  <c:v>42063</c:v>
                </c:pt>
                <c:pt idx="2">
                  <c:v>42094</c:v>
                </c:pt>
                <c:pt idx="3">
                  <c:v>42124</c:v>
                </c:pt>
                <c:pt idx="4">
                  <c:v>42155</c:v>
                </c:pt>
                <c:pt idx="5">
                  <c:v>42185</c:v>
                </c:pt>
                <c:pt idx="6">
                  <c:v>42216</c:v>
                </c:pt>
                <c:pt idx="7">
                  <c:v>42247</c:v>
                </c:pt>
                <c:pt idx="8">
                  <c:v>42277</c:v>
                </c:pt>
                <c:pt idx="9">
                  <c:v>42308</c:v>
                </c:pt>
                <c:pt idx="10">
                  <c:v>42338</c:v>
                </c:pt>
                <c:pt idx="11">
                  <c:v>42369</c:v>
                </c:pt>
                <c:pt idx="12">
                  <c:v>42400</c:v>
                </c:pt>
                <c:pt idx="13">
                  <c:v>42429</c:v>
                </c:pt>
                <c:pt idx="14">
                  <c:v>42460</c:v>
                </c:pt>
                <c:pt idx="15">
                  <c:v>42490</c:v>
                </c:pt>
                <c:pt idx="16">
                  <c:v>42521</c:v>
                </c:pt>
                <c:pt idx="17">
                  <c:v>42551</c:v>
                </c:pt>
                <c:pt idx="18">
                  <c:v>42582</c:v>
                </c:pt>
                <c:pt idx="19">
                  <c:v>42613</c:v>
                </c:pt>
                <c:pt idx="20">
                  <c:v>42643</c:v>
                </c:pt>
                <c:pt idx="21">
                  <c:v>42674</c:v>
                </c:pt>
                <c:pt idx="22">
                  <c:v>42704</c:v>
                </c:pt>
                <c:pt idx="23">
                  <c:v>42735</c:v>
                </c:pt>
                <c:pt idx="24">
                  <c:v>42766</c:v>
                </c:pt>
                <c:pt idx="25">
                  <c:v>42794</c:v>
                </c:pt>
                <c:pt idx="26">
                  <c:v>42825</c:v>
                </c:pt>
                <c:pt idx="27">
                  <c:v>42855</c:v>
                </c:pt>
                <c:pt idx="28">
                  <c:v>42886</c:v>
                </c:pt>
                <c:pt idx="29">
                  <c:v>42916</c:v>
                </c:pt>
                <c:pt idx="30">
                  <c:v>42947</c:v>
                </c:pt>
                <c:pt idx="31">
                  <c:v>42978</c:v>
                </c:pt>
                <c:pt idx="32">
                  <c:v>43008</c:v>
                </c:pt>
                <c:pt idx="33">
                  <c:v>43039</c:v>
                </c:pt>
                <c:pt idx="34">
                  <c:v>43069</c:v>
                </c:pt>
                <c:pt idx="35">
                  <c:v>43100</c:v>
                </c:pt>
                <c:pt idx="36">
                  <c:v>43131</c:v>
                </c:pt>
                <c:pt idx="37">
                  <c:v>43159</c:v>
                </c:pt>
                <c:pt idx="38">
                  <c:v>43190</c:v>
                </c:pt>
                <c:pt idx="39">
                  <c:v>43220</c:v>
                </c:pt>
                <c:pt idx="40">
                  <c:v>43251</c:v>
                </c:pt>
                <c:pt idx="41">
                  <c:v>43281</c:v>
                </c:pt>
                <c:pt idx="42">
                  <c:v>43312</c:v>
                </c:pt>
                <c:pt idx="43">
                  <c:v>43343</c:v>
                </c:pt>
                <c:pt idx="44">
                  <c:v>43373</c:v>
                </c:pt>
                <c:pt idx="45">
                  <c:v>43404</c:v>
                </c:pt>
                <c:pt idx="46">
                  <c:v>43434</c:v>
                </c:pt>
                <c:pt idx="47">
                  <c:v>43465</c:v>
                </c:pt>
                <c:pt idx="48">
                  <c:v>43496</c:v>
                </c:pt>
                <c:pt idx="49">
                  <c:v>43524</c:v>
                </c:pt>
                <c:pt idx="50">
                  <c:v>43555</c:v>
                </c:pt>
                <c:pt idx="51">
                  <c:v>43585</c:v>
                </c:pt>
                <c:pt idx="52">
                  <c:v>43616</c:v>
                </c:pt>
                <c:pt idx="53">
                  <c:v>43646</c:v>
                </c:pt>
                <c:pt idx="54">
                  <c:v>43677</c:v>
                </c:pt>
                <c:pt idx="55">
                  <c:v>43708</c:v>
                </c:pt>
                <c:pt idx="56">
                  <c:v>43738</c:v>
                </c:pt>
                <c:pt idx="57">
                  <c:v>43769</c:v>
                </c:pt>
                <c:pt idx="58">
                  <c:v>43799</c:v>
                </c:pt>
                <c:pt idx="59">
                  <c:v>43830</c:v>
                </c:pt>
                <c:pt idx="60">
                  <c:v>43861</c:v>
                </c:pt>
                <c:pt idx="61">
                  <c:v>43890</c:v>
                </c:pt>
                <c:pt idx="62">
                  <c:v>43921</c:v>
                </c:pt>
                <c:pt idx="63">
                  <c:v>43951</c:v>
                </c:pt>
                <c:pt idx="64">
                  <c:v>43982</c:v>
                </c:pt>
                <c:pt idx="65">
                  <c:v>44012</c:v>
                </c:pt>
                <c:pt idx="66">
                  <c:v>44043</c:v>
                </c:pt>
                <c:pt idx="67">
                  <c:v>44074</c:v>
                </c:pt>
                <c:pt idx="68">
                  <c:v>44104</c:v>
                </c:pt>
                <c:pt idx="69">
                  <c:v>44135</c:v>
                </c:pt>
                <c:pt idx="70">
                  <c:v>44165</c:v>
                </c:pt>
                <c:pt idx="71">
                  <c:v>44196</c:v>
                </c:pt>
                <c:pt idx="72">
                  <c:v>44227</c:v>
                </c:pt>
                <c:pt idx="73">
                  <c:v>44255</c:v>
                </c:pt>
                <c:pt idx="74">
                  <c:v>44286</c:v>
                </c:pt>
                <c:pt idx="75">
                  <c:v>44316</c:v>
                </c:pt>
                <c:pt idx="76">
                  <c:v>44347</c:v>
                </c:pt>
                <c:pt idx="77">
                  <c:v>44377</c:v>
                </c:pt>
                <c:pt idx="78">
                  <c:v>44408</c:v>
                </c:pt>
                <c:pt idx="79">
                  <c:v>44439</c:v>
                </c:pt>
                <c:pt idx="80">
                  <c:v>44469</c:v>
                </c:pt>
                <c:pt idx="81">
                  <c:v>44500</c:v>
                </c:pt>
                <c:pt idx="82">
                  <c:v>44530</c:v>
                </c:pt>
                <c:pt idx="83">
                  <c:v>44561</c:v>
                </c:pt>
                <c:pt idx="84">
                  <c:v>44592</c:v>
                </c:pt>
                <c:pt idx="85">
                  <c:v>44620</c:v>
                </c:pt>
                <c:pt idx="86">
                  <c:v>44651</c:v>
                </c:pt>
                <c:pt idx="87">
                  <c:v>44681</c:v>
                </c:pt>
                <c:pt idx="88">
                  <c:v>44712</c:v>
                </c:pt>
                <c:pt idx="89">
                  <c:v>44742</c:v>
                </c:pt>
                <c:pt idx="90">
                  <c:v>44773</c:v>
                </c:pt>
                <c:pt idx="91">
                  <c:v>44804</c:v>
                </c:pt>
                <c:pt idx="92">
                  <c:v>44834</c:v>
                </c:pt>
                <c:pt idx="93">
                  <c:v>44865</c:v>
                </c:pt>
                <c:pt idx="94">
                  <c:v>44895</c:v>
                </c:pt>
                <c:pt idx="95">
                  <c:v>44926</c:v>
                </c:pt>
                <c:pt idx="96">
                  <c:v>44957</c:v>
                </c:pt>
                <c:pt idx="97">
                  <c:v>44985</c:v>
                </c:pt>
                <c:pt idx="98">
                  <c:v>45016</c:v>
                </c:pt>
                <c:pt idx="99">
                  <c:v>45046</c:v>
                </c:pt>
                <c:pt idx="100">
                  <c:v>45077</c:v>
                </c:pt>
                <c:pt idx="101">
                  <c:v>45107</c:v>
                </c:pt>
                <c:pt idx="102">
                  <c:v>45138</c:v>
                </c:pt>
                <c:pt idx="103">
                  <c:v>45169</c:v>
                </c:pt>
                <c:pt idx="104">
                  <c:v>45199</c:v>
                </c:pt>
                <c:pt idx="105">
                  <c:v>45230</c:v>
                </c:pt>
                <c:pt idx="106">
                  <c:v>45260</c:v>
                </c:pt>
                <c:pt idx="107">
                  <c:v>45291</c:v>
                </c:pt>
                <c:pt idx="108">
                  <c:v>45322</c:v>
                </c:pt>
                <c:pt idx="109">
                  <c:v>45351</c:v>
                </c:pt>
                <c:pt idx="110">
                  <c:v>45382</c:v>
                </c:pt>
                <c:pt idx="111">
                  <c:v>45412</c:v>
                </c:pt>
                <c:pt idx="112">
                  <c:v>45443</c:v>
                </c:pt>
                <c:pt idx="113">
                  <c:v>45473</c:v>
                </c:pt>
                <c:pt idx="114">
                  <c:v>45504</c:v>
                </c:pt>
                <c:pt idx="115">
                  <c:v>45535</c:v>
                </c:pt>
                <c:pt idx="116">
                  <c:v>45565</c:v>
                </c:pt>
                <c:pt idx="117">
                  <c:v>45596</c:v>
                </c:pt>
                <c:pt idx="118">
                  <c:v>45626</c:v>
                </c:pt>
                <c:pt idx="119">
                  <c:v>45657</c:v>
                </c:pt>
                <c:pt idx="120">
                  <c:v>45688</c:v>
                </c:pt>
                <c:pt idx="121">
                  <c:v>45716</c:v>
                </c:pt>
              </c:numCache>
            </c:numRef>
          </c:cat>
          <c:val>
            <c:numRef>
              <c:f>'CVC 부도율'!$B$2:$B$124</c:f>
              <c:numCache>
                <c:formatCode>0</c:formatCode>
                <c:ptCount val="123"/>
                <c:pt idx="0">
                  <c:v>4</c:v>
                </c:pt>
                <c:pt idx="1">
                  <c:v>3.7</c:v>
                </c:pt>
                <c:pt idx="2">
                  <c:v>3</c:v>
                </c:pt>
                <c:pt idx="3">
                  <c:v>2.15</c:v>
                </c:pt>
                <c:pt idx="4">
                  <c:v>2.15</c:v>
                </c:pt>
                <c:pt idx="5">
                  <c:v>2.4500000000000002</c:v>
                </c:pt>
                <c:pt idx="6">
                  <c:v>1.4</c:v>
                </c:pt>
                <c:pt idx="7">
                  <c:v>1.43</c:v>
                </c:pt>
                <c:pt idx="8">
                  <c:v>1.4</c:v>
                </c:pt>
                <c:pt idx="9">
                  <c:v>2.0499999999999998</c:v>
                </c:pt>
                <c:pt idx="10">
                  <c:v>2.1</c:v>
                </c:pt>
                <c:pt idx="11">
                  <c:v>1.35</c:v>
                </c:pt>
                <c:pt idx="12">
                  <c:v>1.32</c:v>
                </c:pt>
                <c:pt idx="13">
                  <c:v>1.6</c:v>
                </c:pt>
                <c:pt idx="14">
                  <c:v>1.7</c:v>
                </c:pt>
                <c:pt idx="15">
                  <c:v>1.65</c:v>
                </c:pt>
                <c:pt idx="16">
                  <c:v>2.5499999999999998</c:v>
                </c:pt>
                <c:pt idx="17">
                  <c:v>2.2999999999999998</c:v>
                </c:pt>
                <c:pt idx="18">
                  <c:v>2.85</c:v>
                </c:pt>
                <c:pt idx="19">
                  <c:v>2.95</c:v>
                </c:pt>
                <c:pt idx="20">
                  <c:v>3.03</c:v>
                </c:pt>
                <c:pt idx="21">
                  <c:v>2.5</c:v>
                </c:pt>
                <c:pt idx="22">
                  <c:v>2.4</c:v>
                </c:pt>
                <c:pt idx="23">
                  <c:v>2.1</c:v>
                </c:pt>
                <c:pt idx="24">
                  <c:v>2.0499999999999998</c:v>
                </c:pt>
                <c:pt idx="25">
                  <c:v>1.72</c:v>
                </c:pt>
                <c:pt idx="26">
                  <c:v>1.7</c:v>
                </c:pt>
                <c:pt idx="27">
                  <c:v>2.6</c:v>
                </c:pt>
                <c:pt idx="28">
                  <c:v>2.25</c:v>
                </c:pt>
                <c:pt idx="29">
                  <c:v>2.1</c:v>
                </c:pt>
                <c:pt idx="30">
                  <c:v>1.55</c:v>
                </c:pt>
                <c:pt idx="31">
                  <c:v>1.45</c:v>
                </c:pt>
                <c:pt idx="32">
                  <c:v>1.4</c:v>
                </c:pt>
                <c:pt idx="33">
                  <c:v>1.2</c:v>
                </c:pt>
                <c:pt idx="34">
                  <c:v>1.1000000000000001</c:v>
                </c:pt>
                <c:pt idx="35">
                  <c:v>1.23</c:v>
                </c:pt>
                <c:pt idx="36">
                  <c:v>1.24</c:v>
                </c:pt>
                <c:pt idx="37">
                  <c:v>1.2</c:v>
                </c:pt>
                <c:pt idx="38">
                  <c:v>1.1499999999999999</c:v>
                </c:pt>
                <c:pt idx="39">
                  <c:v>0.5</c:v>
                </c:pt>
                <c:pt idx="40">
                  <c:v>0.13</c:v>
                </c:pt>
                <c:pt idx="41">
                  <c:v>0.12</c:v>
                </c:pt>
                <c:pt idx="42">
                  <c:v>0.12</c:v>
                </c:pt>
                <c:pt idx="43">
                  <c:v>0.12</c:v>
                </c:pt>
                <c:pt idx="44">
                  <c:v>0.115</c:v>
                </c:pt>
                <c:pt idx="45">
                  <c:v>0.113</c:v>
                </c:pt>
                <c:pt idx="46">
                  <c:v>0.11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0.25</c:v>
                </c:pt>
                <c:pt idx="56">
                  <c:v>0.24</c:v>
                </c:pt>
                <c:pt idx="57">
                  <c:v>0.48</c:v>
                </c:pt>
                <c:pt idx="58">
                  <c:v>0.47</c:v>
                </c:pt>
                <c:pt idx="59">
                  <c:v>0.94499999999999995</c:v>
                </c:pt>
                <c:pt idx="60">
                  <c:v>0.96</c:v>
                </c:pt>
                <c:pt idx="61">
                  <c:v>0.93</c:v>
                </c:pt>
                <c:pt idx="62">
                  <c:v>1.38</c:v>
                </c:pt>
                <c:pt idx="63">
                  <c:v>1.45</c:v>
                </c:pt>
                <c:pt idx="64">
                  <c:v>2.1</c:v>
                </c:pt>
                <c:pt idx="65">
                  <c:v>2.1800000000000002</c:v>
                </c:pt>
                <c:pt idx="66">
                  <c:v>2.15</c:v>
                </c:pt>
                <c:pt idx="67">
                  <c:v>2.57</c:v>
                </c:pt>
                <c:pt idx="68">
                  <c:v>2.6</c:v>
                </c:pt>
                <c:pt idx="69">
                  <c:v>2.48</c:v>
                </c:pt>
                <c:pt idx="70">
                  <c:v>2.56</c:v>
                </c:pt>
                <c:pt idx="71">
                  <c:v>2.1800000000000002</c:v>
                </c:pt>
                <c:pt idx="72">
                  <c:v>2.0699999999999998</c:v>
                </c:pt>
                <c:pt idx="73">
                  <c:v>2.0099999999999998</c:v>
                </c:pt>
                <c:pt idx="74">
                  <c:v>1.8</c:v>
                </c:pt>
                <c:pt idx="75">
                  <c:v>1.7</c:v>
                </c:pt>
                <c:pt idx="76">
                  <c:v>1.135</c:v>
                </c:pt>
                <c:pt idx="77">
                  <c:v>1.1499999999999999</c:v>
                </c:pt>
                <c:pt idx="78">
                  <c:v>1.1399999999999999</c:v>
                </c:pt>
                <c:pt idx="79">
                  <c:v>0.9</c:v>
                </c:pt>
                <c:pt idx="80">
                  <c:v>0.77</c:v>
                </c:pt>
                <c:pt idx="81">
                  <c:v>0.75</c:v>
                </c:pt>
                <c:pt idx="82">
                  <c:v>0.63</c:v>
                </c:pt>
                <c:pt idx="83">
                  <c:v>0.625</c:v>
                </c:pt>
                <c:pt idx="84">
                  <c:v>0.82</c:v>
                </c:pt>
                <c:pt idx="85">
                  <c:v>0.81499999999999995</c:v>
                </c:pt>
                <c:pt idx="86">
                  <c:v>0.65</c:v>
                </c:pt>
                <c:pt idx="87">
                  <c:v>0.66</c:v>
                </c:pt>
                <c:pt idx="88">
                  <c:v>0.64</c:v>
                </c:pt>
                <c:pt idx="89">
                  <c:v>0.63</c:v>
                </c:pt>
                <c:pt idx="90">
                  <c:v>0.71</c:v>
                </c:pt>
                <c:pt idx="91">
                  <c:v>0.45</c:v>
                </c:pt>
                <c:pt idx="92">
                  <c:v>0.44500000000000001</c:v>
                </c:pt>
                <c:pt idx="93">
                  <c:v>0.44</c:v>
                </c:pt>
                <c:pt idx="94">
                  <c:v>0.435</c:v>
                </c:pt>
                <c:pt idx="95">
                  <c:v>0.43</c:v>
                </c:pt>
                <c:pt idx="96">
                  <c:v>0.28000000000000003</c:v>
                </c:pt>
                <c:pt idx="97">
                  <c:v>0.4</c:v>
                </c:pt>
                <c:pt idx="98">
                  <c:v>0.6</c:v>
                </c:pt>
                <c:pt idx="99">
                  <c:v>0.6</c:v>
                </c:pt>
                <c:pt idx="100">
                  <c:v>0.8</c:v>
                </c:pt>
                <c:pt idx="101">
                  <c:v>1.48</c:v>
                </c:pt>
                <c:pt idx="102">
                  <c:v>1.28</c:v>
                </c:pt>
                <c:pt idx="103">
                  <c:v>1.29</c:v>
                </c:pt>
                <c:pt idx="104">
                  <c:v>1.27</c:v>
                </c:pt>
                <c:pt idx="105">
                  <c:v>1.4</c:v>
                </c:pt>
                <c:pt idx="106">
                  <c:v>1.6</c:v>
                </c:pt>
                <c:pt idx="107">
                  <c:v>1.85</c:v>
                </c:pt>
                <c:pt idx="108">
                  <c:v>1.845</c:v>
                </c:pt>
                <c:pt idx="109">
                  <c:v>1.67</c:v>
                </c:pt>
                <c:pt idx="110">
                  <c:v>1.5</c:v>
                </c:pt>
                <c:pt idx="111">
                  <c:v>1.4850000000000001</c:v>
                </c:pt>
                <c:pt idx="112">
                  <c:v>1.33</c:v>
                </c:pt>
                <c:pt idx="113">
                  <c:v>0.79</c:v>
                </c:pt>
                <c:pt idx="114">
                  <c:v>0.78</c:v>
                </c:pt>
                <c:pt idx="115">
                  <c:v>0.79</c:v>
                </c:pt>
                <c:pt idx="116">
                  <c:v>0.78</c:v>
                </c:pt>
                <c:pt idx="117">
                  <c:v>0.65</c:v>
                </c:pt>
                <c:pt idx="118">
                  <c:v>0.45</c:v>
                </c:pt>
                <c:pt idx="119">
                  <c:v>0.17</c:v>
                </c:pt>
                <c:pt idx="120">
                  <c:v>0.29499999999999998</c:v>
                </c:pt>
                <c:pt idx="121">
                  <c:v>0.28999999999999998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9C-47D6-AAAC-9B6D2D87A92A}"/>
            </c:ext>
          </c:extLst>
        </c:ser>
        <c:ser>
          <c:idx val="1"/>
          <c:order val="1"/>
          <c:tx>
            <c:strRef>
              <c:f>'CVC 부도율'!$C$1</c:f>
              <c:strCache>
                <c:ptCount val="1"/>
                <c:pt idx="0">
                  <c:v>CVC 부도율 (연율화)</c:v>
                </c:pt>
              </c:strCache>
            </c:strRef>
          </c:tx>
          <c:spPr>
            <a:ln w="19050" cap="rnd">
              <a:solidFill>
                <a:srgbClr val="EC3B67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'CVC 부도율'!$A$2:$A$124</c:f>
              <c:numCache>
                <c:formatCode>m/d/yyyy</c:formatCode>
                <c:ptCount val="123"/>
                <c:pt idx="0">
                  <c:v>42035</c:v>
                </c:pt>
                <c:pt idx="1">
                  <c:v>42063</c:v>
                </c:pt>
                <c:pt idx="2">
                  <c:v>42094</c:v>
                </c:pt>
                <c:pt idx="3">
                  <c:v>42124</c:v>
                </c:pt>
                <c:pt idx="4">
                  <c:v>42155</c:v>
                </c:pt>
                <c:pt idx="5">
                  <c:v>42185</c:v>
                </c:pt>
                <c:pt idx="6">
                  <c:v>42216</c:v>
                </c:pt>
                <c:pt idx="7">
                  <c:v>42247</c:v>
                </c:pt>
                <c:pt idx="8">
                  <c:v>42277</c:v>
                </c:pt>
                <c:pt idx="9">
                  <c:v>42308</c:v>
                </c:pt>
                <c:pt idx="10">
                  <c:v>42338</c:v>
                </c:pt>
                <c:pt idx="11">
                  <c:v>42369</c:v>
                </c:pt>
                <c:pt idx="12">
                  <c:v>42400</c:v>
                </c:pt>
                <c:pt idx="13">
                  <c:v>42429</c:v>
                </c:pt>
                <c:pt idx="14">
                  <c:v>42460</c:v>
                </c:pt>
                <c:pt idx="15">
                  <c:v>42490</c:v>
                </c:pt>
                <c:pt idx="16">
                  <c:v>42521</c:v>
                </c:pt>
                <c:pt idx="17">
                  <c:v>42551</c:v>
                </c:pt>
                <c:pt idx="18">
                  <c:v>42582</c:v>
                </c:pt>
                <c:pt idx="19">
                  <c:v>42613</c:v>
                </c:pt>
                <c:pt idx="20">
                  <c:v>42643</c:v>
                </c:pt>
                <c:pt idx="21">
                  <c:v>42674</c:v>
                </c:pt>
                <c:pt idx="22">
                  <c:v>42704</c:v>
                </c:pt>
                <c:pt idx="23">
                  <c:v>42735</c:v>
                </c:pt>
                <c:pt idx="24">
                  <c:v>42766</c:v>
                </c:pt>
                <c:pt idx="25">
                  <c:v>42794</c:v>
                </c:pt>
                <c:pt idx="26">
                  <c:v>42825</c:v>
                </c:pt>
                <c:pt idx="27">
                  <c:v>42855</c:v>
                </c:pt>
                <c:pt idx="28">
                  <c:v>42886</c:v>
                </c:pt>
                <c:pt idx="29">
                  <c:v>42916</c:v>
                </c:pt>
                <c:pt idx="30">
                  <c:v>42947</c:v>
                </c:pt>
                <c:pt idx="31">
                  <c:v>42978</c:v>
                </c:pt>
                <c:pt idx="32">
                  <c:v>43008</c:v>
                </c:pt>
                <c:pt idx="33">
                  <c:v>43039</c:v>
                </c:pt>
                <c:pt idx="34">
                  <c:v>43069</c:v>
                </c:pt>
                <c:pt idx="35">
                  <c:v>43100</c:v>
                </c:pt>
                <c:pt idx="36">
                  <c:v>43131</c:v>
                </c:pt>
                <c:pt idx="37">
                  <c:v>43159</c:v>
                </c:pt>
                <c:pt idx="38">
                  <c:v>43190</c:v>
                </c:pt>
                <c:pt idx="39">
                  <c:v>43220</c:v>
                </c:pt>
                <c:pt idx="40">
                  <c:v>43251</c:v>
                </c:pt>
                <c:pt idx="41">
                  <c:v>43281</c:v>
                </c:pt>
                <c:pt idx="42">
                  <c:v>43312</c:v>
                </c:pt>
                <c:pt idx="43">
                  <c:v>43343</c:v>
                </c:pt>
                <c:pt idx="44">
                  <c:v>43373</c:v>
                </c:pt>
                <c:pt idx="45">
                  <c:v>43404</c:v>
                </c:pt>
                <c:pt idx="46">
                  <c:v>43434</c:v>
                </c:pt>
                <c:pt idx="47">
                  <c:v>43465</c:v>
                </c:pt>
                <c:pt idx="48">
                  <c:v>43496</c:v>
                </c:pt>
                <c:pt idx="49">
                  <c:v>43524</c:v>
                </c:pt>
                <c:pt idx="50">
                  <c:v>43555</c:v>
                </c:pt>
                <c:pt idx="51">
                  <c:v>43585</c:v>
                </c:pt>
                <c:pt idx="52">
                  <c:v>43616</c:v>
                </c:pt>
                <c:pt idx="53">
                  <c:v>43646</c:v>
                </c:pt>
                <c:pt idx="54">
                  <c:v>43677</c:v>
                </c:pt>
                <c:pt idx="55">
                  <c:v>43708</c:v>
                </c:pt>
                <c:pt idx="56">
                  <c:v>43738</c:v>
                </c:pt>
                <c:pt idx="57">
                  <c:v>43769</c:v>
                </c:pt>
                <c:pt idx="58">
                  <c:v>43799</c:v>
                </c:pt>
                <c:pt idx="59">
                  <c:v>43830</c:v>
                </c:pt>
                <c:pt idx="60">
                  <c:v>43861</c:v>
                </c:pt>
                <c:pt idx="61">
                  <c:v>43890</c:v>
                </c:pt>
                <c:pt idx="62">
                  <c:v>43921</c:v>
                </c:pt>
                <c:pt idx="63">
                  <c:v>43951</c:v>
                </c:pt>
                <c:pt idx="64">
                  <c:v>43982</c:v>
                </c:pt>
                <c:pt idx="65">
                  <c:v>44012</c:v>
                </c:pt>
                <c:pt idx="66">
                  <c:v>44043</c:v>
                </c:pt>
                <c:pt idx="67">
                  <c:v>44074</c:v>
                </c:pt>
                <c:pt idx="68">
                  <c:v>44104</c:v>
                </c:pt>
                <c:pt idx="69">
                  <c:v>44135</c:v>
                </c:pt>
                <c:pt idx="70">
                  <c:v>44165</c:v>
                </c:pt>
                <c:pt idx="71">
                  <c:v>44196</c:v>
                </c:pt>
                <c:pt idx="72">
                  <c:v>44227</c:v>
                </c:pt>
                <c:pt idx="73">
                  <c:v>44255</c:v>
                </c:pt>
                <c:pt idx="74">
                  <c:v>44286</c:v>
                </c:pt>
                <c:pt idx="75">
                  <c:v>44316</c:v>
                </c:pt>
                <c:pt idx="76">
                  <c:v>44347</c:v>
                </c:pt>
                <c:pt idx="77">
                  <c:v>44377</c:v>
                </c:pt>
                <c:pt idx="78">
                  <c:v>44408</c:v>
                </c:pt>
                <c:pt idx="79">
                  <c:v>44439</c:v>
                </c:pt>
                <c:pt idx="80">
                  <c:v>44469</c:v>
                </c:pt>
                <c:pt idx="81">
                  <c:v>44500</c:v>
                </c:pt>
                <c:pt idx="82">
                  <c:v>44530</c:v>
                </c:pt>
                <c:pt idx="83">
                  <c:v>44561</c:v>
                </c:pt>
                <c:pt idx="84">
                  <c:v>44592</c:v>
                </c:pt>
                <c:pt idx="85">
                  <c:v>44620</c:v>
                </c:pt>
                <c:pt idx="86">
                  <c:v>44651</c:v>
                </c:pt>
                <c:pt idx="87">
                  <c:v>44681</c:v>
                </c:pt>
                <c:pt idx="88">
                  <c:v>44712</c:v>
                </c:pt>
                <c:pt idx="89">
                  <c:v>44742</c:v>
                </c:pt>
                <c:pt idx="90">
                  <c:v>44773</c:v>
                </c:pt>
                <c:pt idx="91">
                  <c:v>44804</c:v>
                </c:pt>
                <c:pt idx="92">
                  <c:v>44834</c:v>
                </c:pt>
                <c:pt idx="93">
                  <c:v>44865</c:v>
                </c:pt>
                <c:pt idx="94">
                  <c:v>44895</c:v>
                </c:pt>
                <c:pt idx="95">
                  <c:v>44926</c:v>
                </c:pt>
                <c:pt idx="96">
                  <c:v>44957</c:v>
                </c:pt>
                <c:pt idx="97">
                  <c:v>44985</c:v>
                </c:pt>
                <c:pt idx="98">
                  <c:v>45016</c:v>
                </c:pt>
                <c:pt idx="99">
                  <c:v>45046</c:v>
                </c:pt>
                <c:pt idx="100">
                  <c:v>45077</c:v>
                </c:pt>
                <c:pt idx="101">
                  <c:v>45107</c:v>
                </c:pt>
                <c:pt idx="102">
                  <c:v>45138</c:v>
                </c:pt>
                <c:pt idx="103">
                  <c:v>45169</c:v>
                </c:pt>
                <c:pt idx="104">
                  <c:v>45199</c:v>
                </c:pt>
                <c:pt idx="105">
                  <c:v>45230</c:v>
                </c:pt>
                <c:pt idx="106">
                  <c:v>45260</c:v>
                </c:pt>
                <c:pt idx="107">
                  <c:v>45291</c:v>
                </c:pt>
                <c:pt idx="108">
                  <c:v>45322</c:v>
                </c:pt>
                <c:pt idx="109">
                  <c:v>45351</c:v>
                </c:pt>
                <c:pt idx="110">
                  <c:v>45382</c:v>
                </c:pt>
                <c:pt idx="111">
                  <c:v>45412</c:v>
                </c:pt>
                <c:pt idx="112">
                  <c:v>45443</c:v>
                </c:pt>
                <c:pt idx="113">
                  <c:v>45473</c:v>
                </c:pt>
                <c:pt idx="114">
                  <c:v>45504</c:v>
                </c:pt>
                <c:pt idx="115">
                  <c:v>45535</c:v>
                </c:pt>
                <c:pt idx="116">
                  <c:v>45565</c:v>
                </c:pt>
                <c:pt idx="117">
                  <c:v>45596</c:v>
                </c:pt>
                <c:pt idx="118">
                  <c:v>45626</c:v>
                </c:pt>
                <c:pt idx="119">
                  <c:v>45657</c:v>
                </c:pt>
                <c:pt idx="120">
                  <c:v>45688</c:v>
                </c:pt>
                <c:pt idx="121">
                  <c:v>45716</c:v>
                </c:pt>
              </c:numCache>
            </c:numRef>
          </c:cat>
          <c:val>
            <c:numRef>
              <c:f>'CVC 부도율'!$C$2:$C$124</c:f>
              <c:numCache>
                <c:formatCode>General</c:formatCode>
                <c:ptCount val="123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  <c:pt idx="16">
                  <c:v>0.1</c:v>
                </c:pt>
                <c:pt idx="17">
                  <c:v>0.1</c:v>
                </c:pt>
                <c:pt idx="18">
                  <c:v>0.1</c:v>
                </c:pt>
                <c:pt idx="19">
                  <c:v>0.1</c:v>
                </c:pt>
                <c:pt idx="20">
                  <c:v>0.1</c:v>
                </c:pt>
                <c:pt idx="21">
                  <c:v>0.1</c:v>
                </c:pt>
                <c:pt idx="22">
                  <c:v>0.1</c:v>
                </c:pt>
                <c:pt idx="23">
                  <c:v>0.1</c:v>
                </c:pt>
                <c:pt idx="24">
                  <c:v>0.1</c:v>
                </c:pt>
                <c:pt idx="25">
                  <c:v>0.1</c:v>
                </c:pt>
                <c:pt idx="26">
                  <c:v>0.1</c:v>
                </c:pt>
                <c:pt idx="27">
                  <c:v>0.1</c:v>
                </c:pt>
                <c:pt idx="28">
                  <c:v>0.1</c:v>
                </c:pt>
                <c:pt idx="29">
                  <c:v>0.1</c:v>
                </c:pt>
                <c:pt idx="30">
                  <c:v>0.1</c:v>
                </c:pt>
                <c:pt idx="31">
                  <c:v>0.1</c:v>
                </c:pt>
                <c:pt idx="32">
                  <c:v>0.1</c:v>
                </c:pt>
                <c:pt idx="33">
                  <c:v>0.1</c:v>
                </c:pt>
                <c:pt idx="34">
                  <c:v>0.1</c:v>
                </c:pt>
                <c:pt idx="35">
                  <c:v>0.1</c:v>
                </c:pt>
                <c:pt idx="36">
                  <c:v>0.1</c:v>
                </c:pt>
                <c:pt idx="37">
                  <c:v>0.1</c:v>
                </c:pt>
                <c:pt idx="38">
                  <c:v>0.1</c:v>
                </c:pt>
                <c:pt idx="39">
                  <c:v>0.1</c:v>
                </c:pt>
                <c:pt idx="40">
                  <c:v>0.1</c:v>
                </c:pt>
                <c:pt idx="41">
                  <c:v>0.1</c:v>
                </c:pt>
                <c:pt idx="42">
                  <c:v>0.1</c:v>
                </c:pt>
                <c:pt idx="43">
                  <c:v>0.1</c:v>
                </c:pt>
                <c:pt idx="44">
                  <c:v>0.1</c:v>
                </c:pt>
                <c:pt idx="45">
                  <c:v>0.1</c:v>
                </c:pt>
                <c:pt idx="46">
                  <c:v>0.1</c:v>
                </c:pt>
                <c:pt idx="47">
                  <c:v>0.1</c:v>
                </c:pt>
                <c:pt idx="48">
                  <c:v>0.1</c:v>
                </c:pt>
                <c:pt idx="49">
                  <c:v>0.1</c:v>
                </c:pt>
                <c:pt idx="50">
                  <c:v>0.1</c:v>
                </c:pt>
                <c:pt idx="51">
                  <c:v>0.1</c:v>
                </c:pt>
                <c:pt idx="52">
                  <c:v>0.1</c:v>
                </c:pt>
                <c:pt idx="53">
                  <c:v>0.1</c:v>
                </c:pt>
                <c:pt idx="54">
                  <c:v>0.1</c:v>
                </c:pt>
                <c:pt idx="55">
                  <c:v>0.1</c:v>
                </c:pt>
                <c:pt idx="56">
                  <c:v>0.1</c:v>
                </c:pt>
                <c:pt idx="57">
                  <c:v>0.1</c:v>
                </c:pt>
                <c:pt idx="58">
                  <c:v>0.1</c:v>
                </c:pt>
                <c:pt idx="59">
                  <c:v>0.1</c:v>
                </c:pt>
                <c:pt idx="60">
                  <c:v>0.1</c:v>
                </c:pt>
                <c:pt idx="61">
                  <c:v>0.1</c:v>
                </c:pt>
                <c:pt idx="62">
                  <c:v>0.1</c:v>
                </c:pt>
                <c:pt idx="63">
                  <c:v>0.1</c:v>
                </c:pt>
                <c:pt idx="64">
                  <c:v>0.1</c:v>
                </c:pt>
                <c:pt idx="65">
                  <c:v>0.1</c:v>
                </c:pt>
                <c:pt idx="66">
                  <c:v>0.1</c:v>
                </c:pt>
                <c:pt idx="67">
                  <c:v>0.1</c:v>
                </c:pt>
                <c:pt idx="68">
                  <c:v>0.1</c:v>
                </c:pt>
                <c:pt idx="69">
                  <c:v>0.1</c:v>
                </c:pt>
                <c:pt idx="70">
                  <c:v>0.1</c:v>
                </c:pt>
                <c:pt idx="71">
                  <c:v>0.1</c:v>
                </c:pt>
                <c:pt idx="72">
                  <c:v>0.1</c:v>
                </c:pt>
                <c:pt idx="73">
                  <c:v>0.1</c:v>
                </c:pt>
                <c:pt idx="74">
                  <c:v>0.1</c:v>
                </c:pt>
                <c:pt idx="75">
                  <c:v>0.1</c:v>
                </c:pt>
                <c:pt idx="76">
                  <c:v>0.1</c:v>
                </c:pt>
                <c:pt idx="77">
                  <c:v>0.1</c:v>
                </c:pt>
                <c:pt idx="78">
                  <c:v>0.1</c:v>
                </c:pt>
                <c:pt idx="79">
                  <c:v>0.1</c:v>
                </c:pt>
                <c:pt idx="80">
                  <c:v>0.1</c:v>
                </c:pt>
                <c:pt idx="81">
                  <c:v>0.1</c:v>
                </c:pt>
                <c:pt idx="82">
                  <c:v>0.1</c:v>
                </c:pt>
                <c:pt idx="83">
                  <c:v>0.1</c:v>
                </c:pt>
                <c:pt idx="84">
                  <c:v>0.1</c:v>
                </c:pt>
                <c:pt idx="85">
                  <c:v>0.1</c:v>
                </c:pt>
                <c:pt idx="86">
                  <c:v>0.1</c:v>
                </c:pt>
                <c:pt idx="87">
                  <c:v>0.1</c:v>
                </c:pt>
                <c:pt idx="88">
                  <c:v>0.1</c:v>
                </c:pt>
                <c:pt idx="89">
                  <c:v>0.1</c:v>
                </c:pt>
                <c:pt idx="90">
                  <c:v>0.1</c:v>
                </c:pt>
                <c:pt idx="91">
                  <c:v>0.1</c:v>
                </c:pt>
                <c:pt idx="92">
                  <c:v>0.1</c:v>
                </c:pt>
                <c:pt idx="93">
                  <c:v>0.1</c:v>
                </c:pt>
                <c:pt idx="94">
                  <c:v>0.1</c:v>
                </c:pt>
                <c:pt idx="95">
                  <c:v>0.1</c:v>
                </c:pt>
                <c:pt idx="96">
                  <c:v>0.1</c:v>
                </c:pt>
                <c:pt idx="97">
                  <c:v>0.1</c:v>
                </c:pt>
                <c:pt idx="98">
                  <c:v>0.1</c:v>
                </c:pt>
                <c:pt idx="99">
                  <c:v>0.1</c:v>
                </c:pt>
                <c:pt idx="100">
                  <c:v>0.1</c:v>
                </c:pt>
                <c:pt idx="101">
                  <c:v>0.1</c:v>
                </c:pt>
                <c:pt idx="102">
                  <c:v>0.1</c:v>
                </c:pt>
                <c:pt idx="103">
                  <c:v>0.1</c:v>
                </c:pt>
                <c:pt idx="104">
                  <c:v>0.1</c:v>
                </c:pt>
                <c:pt idx="105">
                  <c:v>0.1</c:v>
                </c:pt>
                <c:pt idx="106">
                  <c:v>0.1</c:v>
                </c:pt>
                <c:pt idx="107">
                  <c:v>0.1</c:v>
                </c:pt>
                <c:pt idx="108">
                  <c:v>0.1</c:v>
                </c:pt>
                <c:pt idx="109">
                  <c:v>0.1</c:v>
                </c:pt>
                <c:pt idx="110">
                  <c:v>0.1</c:v>
                </c:pt>
                <c:pt idx="111">
                  <c:v>0.1</c:v>
                </c:pt>
                <c:pt idx="112">
                  <c:v>0.1</c:v>
                </c:pt>
                <c:pt idx="113">
                  <c:v>0.1</c:v>
                </c:pt>
                <c:pt idx="114">
                  <c:v>0.1</c:v>
                </c:pt>
                <c:pt idx="115">
                  <c:v>0.1</c:v>
                </c:pt>
                <c:pt idx="116">
                  <c:v>0.1</c:v>
                </c:pt>
                <c:pt idx="117">
                  <c:v>0.1</c:v>
                </c:pt>
                <c:pt idx="118">
                  <c:v>0.1</c:v>
                </c:pt>
                <c:pt idx="119">
                  <c:v>0.1</c:v>
                </c:pt>
                <c:pt idx="120">
                  <c:v>0.1</c:v>
                </c:pt>
                <c:pt idx="121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9C-47D6-AAAC-9B6D2D87A9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3842672"/>
        <c:axId val="273835784"/>
      </c:lineChart>
      <c:dateAx>
        <c:axId val="273842672"/>
        <c:scaling>
          <c:orientation val="minMax"/>
          <c:max val="45930"/>
        </c:scaling>
        <c:delete val="0"/>
        <c:axPos val="b"/>
        <c:numFmt formatCode="\'yy" sourceLinked="0"/>
        <c:majorTickMark val="out"/>
        <c:minorTickMark val="none"/>
        <c:tickLblPos val="nextTo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273835784"/>
        <c:crosses val="autoZero"/>
        <c:auto val="1"/>
        <c:lblOffset val="100"/>
        <c:baseTimeUnit val="months"/>
        <c:majorUnit val="12"/>
        <c:majorTimeUnit val="months"/>
      </c:dateAx>
      <c:valAx>
        <c:axId val="273835784"/>
        <c:scaling>
          <c:orientation val="minMax"/>
          <c:max val="4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27384267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10251899271119785"/>
          <c:y val="5.8217404118577988E-2"/>
          <c:w val="0.56243147017175776"/>
          <c:h val="0.10379739804067022"/>
        </c:manualLayout>
      </c:layout>
      <c:overlay val="0"/>
      <c:spPr>
        <a:noFill/>
        <a:ln w="3175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52936611750165"/>
          <c:y val="0.15466992137941823"/>
          <c:w val="0.85389894774994135"/>
          <c:h val="0.79289982314661656"/>
        </c:manualLayout>
      </c:layout>
      <c:lineChart>
        <c:grouping val="standard"/>
        <c:varyColors val="0"/>
        <c:ser>
          <c:idx val="0"/>
          <c:order val="0"/>
          <c:tx>
            <c:strRef>
              <c:f>'유럽 기준금리와 CVC성과'!$D$4</c:f>
              <c:strCache>
                <c:ptCount val="1"/>
                <c:pt idx="0">
                  <c:v>누적 성과(연환산)</c:v>
                </c:pt>
              </c:strCache>
            </c:strRef>
          </c:tx>
          <c:spPr>
            <a:ln w="19050" cap="rnd">
              <a:solidFill>
                <a:srgbClr val="EC3B67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19050">
                <a:solidFill>
                  <a:srgbClr val="EC3B67"/>
                </a:solidFill>
              </a:ln>
              <a:effectLst/>
            </c:spPr>
          </c:marker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272-4788-B5E8-ABD79AC62D9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72-4788-B5E8-ABD79AC62D9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272-4788-B5E8-ABD79AC62D94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72-4788-B5E8-ABD79AC62D94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272-4788-B5E8-ABD79AC62D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'유럽 기준금리와 CVC성과'!$C$5:$C$17</c:f>
              <c:numCache>
                <c:formatCode>m/d/yyyy</c:formatCode>
                <c:ptCount val="13"/>
                <c:pt idx="0">
                  <c:v>45443</c:v>
                </c:pt>
                <c:pt idx="1">
                  <c:v>45473</c:v>
                </c:pt>
                <c:pt idx="2">
                  <c:v>45504</c:v>
                </c:pt>
                <c:pt idx="3">
                  <c:v>45535</c:v>
                </c:pt>
                <c:pt idx="4">
                  <c:v>45565</c:v>
                </c:pt>
                <c:pt idx="5">
                  <c:v>45596</c:v>
                </c:pt>
                <c:pt idx="6">
                  <c:v>45626</c:v>
                </c:pt>
                <c:pt idx="7">
                  <c:v>45657</c:v>
                </c:pt>
                <c:pt idx="8">
                  <c:v>45688</c:v>
                </c:pt>
                <c:pt idx="9">
                  <c:v>45716</c:v>
                </c:pt>
                <c:pt idx="10">
                  <c:v>45747</c:v>
                </c:pt>
                <c:pt idx="11">
                  <c:v>45777</c:v>
                </c:pt>
                <c:pt idx="12">
                  <c:v>45808</c:v>
                </c:pt>
              </c:numCache>
            </c:numRef>
          </c:cat>
          <c:val>
            <c:numRef>
              <c:f>'유럽 기준금리와 CVC성과'!$D$5:$D$17</c:f>
              <c:numCache>
                <c:formatCode>0.0</c:formatCode>
                <c:ptCount val="13"/>
                <c:pt idx="0">
                  <c:v>13.24</c:v>
                </c:pt>
                <c:pt idx="1">
                  <c:v>21.79</c:v>
                </c:pt>
                <c:pt idx="2">
                  <c:v>16.82</c:v>
                </c:pt>
                <c:pt idx="3">
                  <c:v>14.52</c:v>
                </c:pt>
                <c:pt idx="4">
                  <c:v>13.49</c:v>
                </c:pt>
                <c:pt idx="5">
                  <c:v>12.48</c:v>
                </c:pt>
                <c:pt idx="6">
                  <c:v>12.31</c:v>
                </c:pt>
                <c:pt idx="7">
                  <c:v>12.7</c:v>
                </c:pt>
                <c:pt idx="8">
                  <c:v>12.51</c:v>
                </c:pt>
                <c:pt idx="9">
                  <c:v>12.01</c:v>
                </c:pt>
                <c:pt idx="10">
                  <c:v>11.53</c:v>
                </c:pt>
                <c:pt idx="11">
                  <c:v>11.32</c:v>
                </c:pt>
                <c:pt idx="12">
                  <c:v>11.24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272-4788-B5E8-ABD79AC62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8844096"/>
        <c:axId val="1758844424"/>
      </c:lineChart>
      <c:dateAx>
        <c:axId val="1758844096"/>
        <c:scaling>
          <c:orientation val="minMax"/>
          <c:max val="45900"/>
          <c:min val="45393"/>
        </c:scaling>
        <c:delete val="1"/>
        <c:axPos val="b"/>
        <c:numFmt formatCode="m/d/yyyy" sourceLinked="1"/>
        <c:majorTickMark val="out"/>
        <c:minorTickMark val="none"/>
        <c:tickLblPos val="nextTo"/>
        <c:crossAx val="1758844424"/>
        <c:crosses val="autoZero"/>
        <c:auto val="1"/>
        <c:lblOffset val="100"/>
        <c:baseTimeUnit val="months"/>
      </c:dateAx>
      <c:valAx>
        <c:axId val="1758844424"/>
        <c:scaling>
          <c:orientation val="minMax"/>
          <c:min val="10"/>
        </c:scaling>
        <c:delete val="0"/>
        <c:axPos val="l"/>
        <c:numFmt formatCode="#,##0_);[Red]\(#,##0\)" sourceLinked="0"/>
        <c:majorTickMark val="out"/>
        <c:minorTickMark val="none"/>
        <c:tickLblPos val="nextTo"/>
        <c:spPr>
          <a:noFill/>
          <a:ln w="3175">
            <a:solidFill>
              <a:srgbClr val="141E78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58844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33985676080171"/>
          <c:y val="6.5524261976775605E-2"/>
          <c:w val="0.85701479874590059"/>
          <c:h val="0.78761277237235761"/>
        </c:manualLayout>
      </c:layout>
      <c:lineChart>
        <c:grouping val="standard"/>
        <c:varyColors val="0"/>
        <c:ser>
          <c:idx val="0"/>
          <c:order val="0"/>
          <c:tx>
            <c:strRef>
              <c:f>'유럽 기준금리와 CVC성과'!$M$5</c:f>
              <c:strCache>
                <c:ptCount val="1"/>
                <c:pt idx="0">
                  <c:v>기준금리</c:v>
                </c:pt>
              </c:strCache>
            </c:strRef>
          </c:tx>
          <c:spPr>
            <a:ln w="19050" cap="rnd">
              <a:solidFill>
                <a:srgbClr val="141E78"/>
              </a:solidFill>
              <a:round/>
            </a:ln>
            <a:effectLst/>
          </c:spPr>
          <c:marker>
            <c:symbol val="none"/>
          </c:marker>
          <c:cat>
            <c:numRef>
              <c:f>'유럽 기준금리와 CVC성과'!$L$6:$L$513</c:f>
              <c:numCache>
                <c:formatCode>m/d/yyyy</c:formatCode>
                <c:ptCount val="508"/>
                <c:pt idx="0">
                  <c:v>45393</c:v>
                </c:pt>
                <c:pt idx="1">
                  <c:v>45394</c:v>
                </c:pt>
                <c:pt idx="2">
                  <c:v>45395</c:v>
                </c:pt>
                <c:pt idx="3">
                  <c:v>45396</c:v>
                </c:pt>
                <c:pt idx="4">
                  <c:v>45397</c:v>
                </c:pt>
                <c:pt idx="5">
                  <c:v>45398</c:v>
                </c:pt>
                <c:pt idx="6">
                  <c:v>45399</c:v>
                </c:pt>
                <c:pt idx="7">
                  <c:v>45400</c:v>
                </c:pt>
                <c:pt idx="8">
                  <c:v>45401</c:v>
                </c:pt>
                <c:pt idx="9">
                  <c:v>45402</c:v>
                </c:pt>
                <c:pt idx="10">
                  <c:v>45403</c:v>
                </c:pt>
                <c:pt idx="11">
                  <c:v>45404</c:v>
                </c:pt>
                <c:pt idx="12">
                  <c:v>45405</c:v>
                </c:pt>
                <c:pt idx="13">
                  <c:v>45406</c:v>
                </c:pt>
                <c:pt idx="14">
                  <c:v>45407</c:v>
                </c:pt>
                <c:pt idx="15">
                  <c:v>45408</c:v>
                </c:pt>
                <c:pt idx="16">
                  <c:v>45409</c:v>
                </c:pt>
                <c:pt idx="17">
                  <c:v>45410</c:v>
                </c:pt>
                <c:pt idx="18">
                  <c:v>45411</c:v>
                </c:pt>
                <c:pt idx="19">
                  <c:v>45412</c:v>
                </c:pt>
                <c:pt idx="20">
                  <c:v>45413</c:v>
                </c:pt>
                <c:pt idx="21">
                  <c:v>45414</c:v>
                </c:pt>
                <c:pt idx="22">
                  <c:v>45415</c:v>
                </c:pt>
                <c:pt idx="23">
                  <c:v>45416</c:v>
                </c:pt>
                <c:pt idx="24">
                  <c:v>45417</c:v>
                </c:pt>
                <c:pt idx="25">
                  <c:v>45418</c:v>
                </c:pt>
                <c:pt idx="26">
                  <c:v>45419</c:v>
                </c:pt>
                <c:pt idx="27">
                  <c:v>45420</c:v>
                </c:pt>
                <c:pt idx="28">
                  <c:v>45421</c:v>
                </c:pt>
                <c:pt idx="29">
                  <c:v>45422</c:v>
                </c:pt>
                <c:pt idx="30">
                  <c:v>45423</c:v>
                </c:pt>
                <c:pt idx="31">
                  <c:v>45424</c:v>
                </c:pt>
                <c:pt idx="32">
                  <c:v>45425</c:v>
                </c:pt>
                <c:pt idx="33">
                  <c:v>45426</c:v>
                </c:pt>
                <c:pt idx="34">
                  <c:v>45427</c:v>
                </c:pt>
                <c:pt idx="35">
                  <c:v>45428</c:v>
                </c:pt>
                <c:pt idx="36">
                  <c:v>45429</c:v>
                </c:pt>
                <c:pt idx="37">
                  <c:v>45430</c:v>
                </c:pt>
                <c:pt idx="38">
                  <c:v>45431</c:v>
                </c:pt>
                <c:pt idx="39">
                  <c:v>45432</c:v>
                </c:pt>
                <c:pt idx="40">
                  <c:v>45433</c:v>
                </c:pt>
                <c:pt idx="41">
                  <c:v>45434</c:v>
                </c:pt>
                <c:pt idx="42">
                  <c:v>45435</c:v>
                </c:pt>
                <c:pt idx="43">
                  <c:v>45436</c:v>
                </c:pt>
                <c:pt idx="44">
                  <c:v>45437</c:v>
                </c:pt>
                <c:pt idx="45">
                  <c:v>45438</c:v>
                </c:pt>
                <c:pt idx="46">
                  <c:v>45439</c:v>
                </c:pt>
                <c:pt idx="47">
                  <c:v>45440</c:v>
                </c:pt>
                <c:pt idx="48">
                  <c:v>45441</c:v>
                </c:pt>
                <c:pt idx="49">
                  <c:v>45442</c:v>
                </c:pt>
                <c:pt idx="50">
                  <c:v>45443</c:v>
                </c:pt>
                <c:pt idx="51">
                  <c:v>45444</c:v>
                </c:pt>
                <c:pt idx="52">
                  <c:v>45445</c:v>
                </c:pt>
                <c:pt idx="53">
                  <c:v>45446</c:v>
                </c:pt>
                <c:pt idx="54">
                  <c:v>45447</c:v>
                </c:pt>
                <c:pt idx="55">
                  <c:v>45448</c:v>
                </c:pt>
                <c:pt idx="56">
                  <c:v>45449</c:v>
                </c:pt>
                <c:pt idx="57">
                  <c:v>45450</c:v>
                </c:pt>
                <c:pt idx="58">
                  <c:v>45451</c:v>
                </c:pt>
                <c:pt idx="59">
                  <c:v>45452</c:v>
                </c:pt>
                <c:pt idx="60">
                  <c:v>45453</c:v>
                </c:pt>
                <c:pt idx="61">
                  <c:v>45454</c:v>
                </c:pt>
                <c:pt idx="62">
                  <c:v>45455</c:v>
                </c:pt>
                <c:pt idx="63">
                  <c:v>45456</c:v>
                </c:pt>
                <c:pt idx="64">
                  <c:v>45457</c:v>
                </c:pt>
                <c:pt idx="65">
                  <c:v>45458</c:v>
                </c:pt>
                <c:pt idx="66">
                  <c:v>45459</c:v>
                </c:pt>
                <c:pt idx="67">
                  <c:v>45460</c:v>
                </c:pt>
                <c:pt idx="68">
                  <c:v>45461</c:v>
                </c:pt>
                <c:pt idx="69">
                  <c:v>45462</c:v>
                </c:pt>
                <c:pt idx="70">
                  <c:v>45463</c:v>
                </c:pt>
                <c:pt idx="71">
                  <c:v>45464</c:v>
                </c:pt>
                <c:pt idx="72">
                  <c:v>45465</c:v>
                </c:pt>
                <c:pt idx="73">
                  <c:v>45466</c:v>
                </c:pt>
                <c:pt idx="74">
                  <c:v>45467</c:v>
                </c:pt>
                <c:pt idx="75">
                  <c:v>45468</c:v>
                </c:pt>
                <c:pt idx="76">
                  <c:v>45469</c:v>
                </c:pt>
                <c:pt idx="77">
                  <c:v>45470</c:v>
                </c:pt>
                <c:pt idx="78">
                  <c:v>45471</c:v>
                </c:pt>
                <c:pt idx="79">
                  <c:v>45472</c:v>
                </c:pt>
                <c:pt idx="80">
                  <c:v>45473</c:v>
                </c:pt>
                <c:pt idx="81">
                  <c:v>45474</c:v>
                </c:pt>
                <c:pt idx="82">
                  <c:v>45475</c:v>
                </c:pt>
                <c:pt idx="83">
                  <c:v>45476</c:v>
                </c:pt>
                <c:pt idx="84">
                  <c:v>45477</c:v>
                </c:pt>
                <c:pt idx="85">
                  <c:v>45478</c:v>
                </c:pt>
                <c:pt idx="86">
                  <c:v>45479</c:v>
                </c:pt>
                <c:pt idx="87">
                  <c:v>45480</c:v>
                </c:pt>
                <c:pt idx="88">
                  <c:v>45481</c:v>
                </c:pt>
                <c:pt idx="89">
                  <c:v>45482</c:v>
                </c:pt>
                <c:pt idx="90">
                  <c:v>45483</c:v>
                </c:pt>
                <c:pt idx="91">
                  <c:v>45484</c:v>
                </c:pt>
                <c:pt idx="92">
                  <c:v>45485</c:v>
                </c:pt>
                <c:pt idx="93">
                  <c:v>45486</c:v>
                </c:pt>
                <c:pt idx="94">
                  <c:v>45487</c:v>
                </c:pt>
                <c:pt idx="95">
                  <c:v>45488</c:v>
                </c:pt>
                <c:pt idx="96">
                  <c:v>45489</c:v>
                </c:pt>
                <c:pt idx="97">
                  <c:v>45490</c:v>
                </c:pt>
                <c:pt idx="98">
                  <c:v>45491</c:v>
                </c:pt>
                <c:pt idx="99">
                  <c:v>45492</c:v>
                </c:pt>
                <c:pt idx="100">
                  <c:v>45493</c:v>
                </c:pt>
                <c:pt idx="101">
                  <c:v>45494</c:v>
                </c:pt>
                <c:pt idx="102">
                  <c:v>45495</c:v>
                </c:pt>
                <c:pt idx="103">
                  <c:v>45496</c:v>
                </c:pt>
                <c:pt idx="104">
                  <c:v>45497</c:v>
                </c:pt>
                <c:pt idx="105">
                  <c:v>45498</c:v>
                </c:pt>
                <c:pt idx="106">
                  <c:v>45499</c:v>
                </c:pt>
                <c:pt idx="107">
                  <c:v>45500</c:v>
                </c:pt>
                <c:pt idx="108">
                  <c:v>45501</c:v>
                </c:pt>
                <c:pt idx="109">
                  <c:v>45502</c:v>
                </c:pt>
                <c:pt idx="110">
                  <c:v>45503</c:v>
                </c:pt>
                <c:pt idx="111">
                  <c:v>45504</c:v>
                </c:pt>
                <c:pt idx="112">
                  <c:v>45505</c:v>
                </c:pt>
                <c:pt idx="113">
                  <c:v>45506</c:v>
                </c:pt>
                <c:pt idx="114">
                  <c:v>45507</c:v>
                </c:pt>
                <c:pt idx="115">
                  <c:v>45508</c:v>
                </c:pt>
                <c:pt idx="116">
                  <c:v>45509</c:v>
                </c:pt>
                <c:pt idx="117">
                  <c:v>45510</c:v>
                </c:pt>
                <c:pt idx="118">
                  <c:v>45511</c:v>
                </c:pt>
                <c:pt idx="119">
                  <c:v>45512</c:v>
                </c:pt>
                <c:pt idx="120">
                  <c:v>45513</c:v>
                </c:pt>
                <c:pt idx="121">
                  <c:v>45514</c:v>
                </c:pt>
                <c:pt idx="122">
                  <c:v>45515</c:v>
                </c:pt>
                <c:pt idx="123">
                  <c:v>45516</c:v>
                </c:pt>
                <c:pt idx="124">
                  <c:v>45517</c:v>
                </c:pt>
                <c:pt idx="125">
                  <c:v>45518</c:v>
                </c:pt>
                <c:pt idx="126">
                  <c:v>45519</c:v>
                </c:pt>
                <c:pt idx="127">
                  <c:v>45520</c:v>
                </c:pt>
                <c:pt idx="128">
                  <c:v>45521</c:v>
                </c:pt>
                <c:pt idx="129">
                  <c:v>45522</c:v>
                </c:pt>
                <c:pt idx="130">
                  <c:v>45523</c:v>
                </c:pt>
                <c:pt idx="131">
                  <c:v>45524</c:v>
                </c:pt>
                <c:pt idx="132">
                  <c:v>45525</c:v>
                </c:pt>
                <c:pt idx="133">
                  <c:v>45526</c:v>
                </c:pt>
                <c:pt idx="134">
                  <c:v>45527</c:v>
                </c:pt>
                <c:pt idx="135">
                  <c:v>45528</c:v>
                </c:pt>
                <c:pt idx="136">
                  <c:v>45529</c:v>
                </c:pt>
                <c:pt idx="137">
                  <c:v>45530</c:v>
                </c:pt>
                <c:pt idx="138">
                  <c:v>45531</c:v>
                </c:pt>
                <c:pt idx="139">
                  <c:v>45532</c:v>
                </c:pt>
                <c:pt idx="140">
                  <c:v>45533</c:v>
                </c:pt>
                <c:pt idx="141">
                  <c:v>45534</c:v>
                </c:pt>
                <c:pt idx="142">
                  <c:v>45535</c:v>
                </c:pt>
                <c:pt idx="143">
                  <c:v>45536</c:v>
                </c:pt>
                <c:pt idx="144">
                  <c:v>45537</c:v>
                </c:pt>
                <c:pt idx="145">
                  <c:v>45538</c:v>
                </c:pt>
                <c:pt idx="146">
                  <c:v>45539</c:v>
                </c:pt>
                <c:pt idx="147">
                  <c:v>45540</c:v>
                </c:pt>
                <c:pt idx="148">
                  <c:v>45541</c:v>
                </c:pt>
                <c:pt idx="149">
                  <c:v>45542</c:v>
                </c:pt>
                <c:pt idx="150">
                  <c:v>45543</c:v>
                </c:pt>
                <c:pt idx="151">
                  <c:v>45544</c:v>
                </c:pt>
                <c:pt idx="152">
                  <c:v>45545</c:v>
                </c:pt>
                <c:pt idx="153">
                  <c:v>45546</c:v>
                </c:pt>
                <c:pt idx="154">
                  <c:v>45547</c:v>
                </c:pt>
                <c:pt idx="155">
                  <c:v>45548</c:v>
                </c:pt>
                <c:pt idx="156">
                  <c:v>45549</c:v>
                </c:pt>
                <c:pt idx="157">
                  <c:v>45550</c:v>
                </c:pt>
                <c:pt idx="158">
                  <c:v>45551</c:v>
                </c:pt>
                <c:pt idx="159">
                  <c:v>45552</c:v>
                </c:pt>
                <c:pt idx="160">
                  <c:v>45553</c:v>
                </c:pt>
                <c:pt idx="161">
                  <c:v>45554</c:v>
                </c:pt>
                <c:pt idx="162">
                  <c:v>45555</c:v>
                </c:pt>
                <c:pt idx="163">
                  <c:v>45556</c:v>
                </c:pt>
                <c:pt idx="164">
                  <c:v>45557</c:v>
                </c:pt>
                <c:pt idx="165">
                  <c:v>45558</c:v>
                </c:pt>
                <c:pt idx="166">
                  <c:v>45559</c:v>
                </c:pt>
                <c:pt idx="167">
                  <c:v>45560</c:v>
                </c:pt>
                <c:pt idx="168">
                  <c:v>45561</c:v>
                </c:pt>
                <c:pt idx="169">
                  <c:v>45562</c:v>
                </c:pt>
                <c:pt idx="170">
                  <c:v>45563</c:v>
                </c:pt>
                <c:pt idx="171">
                  <c:v>45564</c:v>
                </c:pt>
                <c:pt idx="172">
                  <c:v>45565</c:v>
                </c:pt>
                <c:pt idx="173">
                  <c:v>45566</c:v>
                </c:pt>
                <c:pt idx="174">
                  <c:v>45567</c:v>
                </c:pt>
                <c:pt idx="175">
                  <c:v>45568</c:v>
                </c:pt>
                <c:pt idx="176">
                  <c:v>45569</c:v>
                </c:pt>
                <c:pt idx="177">
                  <c:v>45570</c:v>
                </c:pt>
                <c:pt idx="178">
                  <c:v>45571</c:v>
                </c:pt>
                <c:pt idx="179">
                  <c:v>45572</c:v>
                </c:pt>
                <c:pt idx="180">
                  <c:v>45573</c:v>
                </c:pt>
                <c:pt idx="181">
                  <c:v>45574</c:v>
                </c:pt>
                <c:pt idx="182">
                  <c:v>45575</c:v>
                </c:pt>
                <c:pt idx="183">
                  <c:v>45576</c:v>
                </c:pt>
                <c:pt idx="184">
                  <c:v>45577</c:v>
                </c:pt>
                <c:pt idx="185">
                  <c:v>45578</c:v>
                </c:pt>
                <c:pt idx="186">
                  <c:v>45579</c:v>
                </c:pt>
                <c:pt idx="187">
                  <c:v>45580</c:v>
                </c:pt>
                <c:pt idx="188">
                  <c:v>45581</c:v>
                </c:pt>
                <c:pt idx="189">
                  <c:v>45582</c:v>
                </c:pt>
                <c:pt idx="190">
                  <c:v>45583</c:v>
                </c:pt>
                <c:pt idx="191">
                  <c:v>45584</c:v>
                </c:pt>
                <c:pt idx="192">
                  <c:v>45585</c:v>
                </c:pt>
                <c:pt idx="193">
                  <c:v>45586</c:v>
                </c:pt>
                <c:pt idx="194">
                  <c:v>45587</c:v>
                </c:pt>
                <c:pt idx="195">
                  <c:v>45588</c:v>
                </c:pt>
                <c:pt idx="196">
                  <c:v>45589</c:v>
                </c:pt>
                <c:pt idx="197">
                  <c:v>45590</c:v>
                </c:pt>
                <c:pt idx="198">
                  <c:v>45591</c:v>
                </c:pt>
                <c:pt idx="199">
                  <c:v>45592</c:v>
                </c:pt>
                <c:pt idx="200">
                  <c:v>45593</c:v>
                </c:pt>
                <c:pt idx="201">
                  <c:v>45594</c:v>
                </c:pt>
                <c:pt idx="202">
                  <c:v>45595</c:v>
                </c:pt>
                <c:pt idx="203">
                  <c:v>45596</c:v>
                </c:pt>
                <c:pt idx="204">
                  <c:v>45597</c:v>
                </c:pt>
                <c:pt idx="205">
                  <c:v>45598</c:v>
                </c:pt>
                <c:pt idx="206">
                  <c:v>45599</c:v>
                </c:pt>
                <c:pt idx="207">
                  <c:v>45600</c:v>
                </c:pt>
                <c:pt idx="208">
                  <c:v>45601</c:v>
                </c:pt>
                <c:pt idx="209">
                  <c:v>45602</c:v>
                </c:pt>
                <c:pt idx="210">
                  <c:v>45603</c:v>
                </c:pt>
                <c:pt idx="211">
                  <c:v>45604</c:v>
                </c:pt>
                <c:pt idx="212">
                  <c:v>45605</c:v>
                </c:pt>
                <c:pt idx="213">
                  <c:v>45606</c:v>
                </c:pt>
                <c:pt idx="214">
                  <c:v>45607</c:v>
                </c:pt>
                <c:pt idx="215">
                  <c:v>45608</c:v>
                </c:pt>
                <c:pt idx="216">
                  <c:v>45609</c:v>
                </c:pt>
                <c:pt idx="217">
                  <c:v>45610</c:v>
                </c:pt>
                <c:pt idx="218">
                  <c:v>45611</c:v>
                </c:pt>
                <c:pt idx="219">
                  <c:v>45612</c:v>
                </c:pt>
                <c:pt idx="220">
                  <c:v>45613</c:v>
                </c:pt>
                <c:pt idx="221">
                  <c:v>45614</c:v>
                </c:pt>
                <c:pt idx="222">
                  <c:v>45615</c:v>
                </c:pt>
                <c:pt idx="223">
                  <c:v>45616</c:v>
                </c:pt>
                <c:pt idx="224">
                  <c:v>45617</c:v>
                </c:pt>
                <c:pt idx="225">
                  <c:v>45618</c:v>
                </c:pt>
                <c:pt idx="226">
                  <c:v>45619</c:v>
                </c:pt>
                <c:pt idx="227">
                  <c:v>45620</c:v>
                </c:pt>
                <c:pt idx="228">
                  <c:v>45621</c:v>
                </c:pt>
                <c:pt idx="229">
                  <c:v>45622</c:v>
                </c:pt>
                <c:pt idx="230">
                  <c:v>45623</c:v>
                </c:pt>
                <c:pt idx="231">
                  <c:v>45624</c:v>
                </c:pt>
                <c:pt idx="232">
                  <c:v>45625</c:v>
                </c:pt>
                <c:pt idx="233">
                  <c:v>45626</c:v>
                </c:pt>
                <c:pt idx="234">
                  <c:v>45627</c:v>
                </c:pt>
                <c:pt idx="235">
                  <c:v>45628</c:v>
                </c:pt>
                <c:pt idx="236">
                  <c:v>45629</c:v>
                </c:pt>
                <c:pt idx="237">
                  <c:v>45630</c:v>
                </c:pt>
                <c:pt idx="238">
                  <c:v>45631</c:v>
                </c:pt>
                <c:pt idx="239">
                  <c:v>45632</c:v>
                </c:pt>
                <c:pt idx="240">
                  <c:v>45633</c:v>
                </c:pt>
                <c:pt idx="241">
                  <c:v>45634</c:v>
                </c:pt>
                <c:pt idx="242">
                  <c:v>45635</c:v>
                </c:pt>
                <c:pt idx="243">
                  <c:v>45636</c:v>
                </c:pt>
                <c:pt idx="244">
                  <c:v>45637</c:v>
                </c:pt>
                <c:pt idx="245">
                  <c:v>45638</c:v>
                </c:pt>
                <c:pt idx="246">
                  <c:v>45639</c:v>
                </c:pt>
                <c:pt idx="247">
                  <c:v>45640</c:v>
                </c:pt>
                <c:pt idx="248">
                  <c:v>45641</c:v>
                </c:pt>
                <c:pt idx="249">
                  <c:v>45642</c:v>
                </c:pt>
                <c:pt idx="250">
                  <c:v>45643</c:v>
                </c:pt>
                <c:pt idx="251">
                  <c:v>45644</c:v>
                </c:pt>
                <c:pt idx="252">
                  <c:v>45645</c:v>
                </c:pt>
                <c:pt idx="253">
                  <c:v>45646</c:v>
                </c:pt>
                <c:pt idx="254">
                  <c:v>45647</c:v>
                </c:pt>
                <c:pt idx="255">
                  <c:v>45648</c:v>
                </c:pt>
                <c:pt idx="256">
                  <c:v>45649</c:v>
                </c:pt>
                <c:pt idx="257">
                  <c:v>45650</c:v>
                </c:pt>
                <c:pt idx="258">
                  <c:v>45651</c:v>
                </c:pt>
                <c:pt idx="259">
                  <c:v>45652</c:v>
                </c:pt>
                <c:pt idx="260">
                  <c:v>45653</c:v>
                </c:pt>
                <c:pt idx="261">
                  <c:v>45654</c:v>
                </c:pt>
                <c:pt idx="262">
                  <c:v>45655</c:v>
                </c:pt>
                <c:pt idx="263">
                  <c:v>45656</c:v>
                </c:pt>
                <c:pt idx="264">
                  <c:v>45657</c:v>
                </c:pt>
                <c:pt idx="265">
                  <c:v>45658</c:v>
                </c:pt>
                <c:pt idx="266">
                  <c:v>45659</c:v>
                </c:pt>
                <c:pt idx="267">
                  <c:v>45660</c:v>
                </c:pt>
                <c:pt idx="268">
                  <c:v>45661</c:v>
                </c:pt>
                <c:pt idx="269">
                  <c:v>45662</c:v>
                </c:pt>
                <c:pt idx="270">
                  <c:v>45663</c:v>
                </c:pt>
                <c:pt idx="271">
                  <c:v>45664</c:v>
                </c:pt>
                <c:pt idx="272">
                  <c:v>45665</c:v>
                </c:pt>
                <c:pt idx="273">
                  <c:v>45666</c:v>
                </c:pt>
                <c:pt idx="274">
                  <c:v>45667</c:v>
                </c:pt>
                <c:pt idx="275">
                  <c:v>45668</c:v>
                </c:pt>
                <c:pt idx="276">
                  <c:v>45669</c:v>
                </c:pt>
                <c:pt idx="277">
                  <c:v>45670</c:v>
                </c:pt>
                <c:pt idx="278">
                  <c:v>45671</c:v>
                </c:pt>
                <c:pt idx="279">
                  <c:v>45672</c:v>
                </c:pt>
                <c:pt idx="280">
                  <c:v>45673</c:v>
                </c:pt>
                <c:pt idx="281">
                  <c:v>45674</c:v>
                </c:pt>
                <c:pt idx="282">
                  <c:v>45675</c:v>
                </c:pt>
                <c:pt idx="283">
                  <c:v>45676</c:v>
                </c:pt>
                <c:pt idx="284">
                  <c:v>45677</c:v>
                </c:pt>
                <c:pt idx="285">
                  <c:v>45678</c:v>
                </c:pt>
                <c:pt idx="286">
                  <c:v>45679</c:v>
                </c:pt>
                <c:pt idx="287">
                  <c:v>45680</c:v>
                </c:pt>
                <c:pt idx="288">
                  <c:v>45681</c:v>
                </c:pt>
                <c:pt idx="289">
                  <c:v>45682</c:v>
                </c:pt>
                <c:pt idx="290">
                  <c:v>45683</c:v>
                </c:pt>
                <c:pt idx="291">
                  <c:v>45684</c:v>
                </c:pt>
                <c:pt idx="292">
                  <c:v>45685</c:v>
                </c:pt>
                <c:pt idx="293">
                  <c:v>45686</c:v>
                </c:pt>
                <c:pt idx="294">
                  <c:v>45687</c:v>
                </c:pt>
                <c:pt idx="295">
                  <c:v>45688</c:v>
                </c:pt>
                <c:pt idx="296">
                  <c:v>45689</c:v>
                </c:pt>
                <c:pt idx="297">
                  <c:v>45690</c:v>
                </c:pt>
                <c:pt idx="298">
                  <c:v>45691</c:v>
                </c:pt>
                <c:pt idx="299">
                  <c:v>45692</c:v>
                </c:pt>
                <c:pt idx="300">
                  <c:v>45693</c:v>
                </c:pt>
                <c:pt idx="301">
                  <c:v>45694</c:v>
                </c:pt>
                <c:pt idx="302">
                  <c:v>45695</c:v>
                </c:pt>
                <c:pt idx="303">
                  <c:v>45696</c:v>
                </c:pt>
                <c:pt idx="304">
                  <c:v>45697</c:v>
                </c:pt>
                <c:pt idx="305">
                  <c:v>45698</c:v>
                </c:pt>
                <c:pt idx="306">
                  <c:v>45699</c:v>
                </c:pt>
                <c:pt idx="307">
                  <c:v>45700</c:v>
                </c:pt>
                <c:pt idx="308">
                  <c:v>45701</c:v>
                </c:pt>
                <c:pt idx="309">
                  <c:v>45702</c:v>
                </c:pt>
                <c:pt idx="310">
                  <c:v>45703</c:v>
                </c:pt>
                <c:pt idx="311">
                  <c:v>45704</c:v>
                </c:pt>
                <c:pt idx="312">
                  <c:v>45705</c:v>
                </c:pt>
                <c:pt idx="313">
                  <c:v>45706</c:v>
                </c:pt>
                <c:pt idx="314">
                  <c:v>45707</c:v>
                </c:pt>
                <c:pt idx="315">
                  <c:v>45708</c:v>
                </c:pt>
                <c:pt idx="316">
                  <c:v>45709</c:v>
                </c:pt>
                <c:pt idx="317">
                  <c:v>45710</c:v>
                </c:pt>
                <c:pt idx="318">
                  <c:v>45711</c:v>
                </c:pt>
                <c:pt idx="319">
                  <c:v>45712</c:v>
                </c:pt>
                <c:pt idx="320">
                  <c:v>45713</c:v>
                </c:pt>
                <c:pt idx="321">
                  <c:v>45714</c:v>
                </c:pt>
                <c:pt idx="322">
                  <c:v>45715</c:v>
                </c:pt>
                <c:pt idx="323">
                  <c:v>45716</c:v>
                </c:pt>
                <c:pt idx="324">
                  <c:v>45717</c:v>
                </c:pt>
                <c:pt idx="325">
                  <c:v>45718</c:v>
                </c:pt>
                <c:pt idx="326">
                  <c:v>45719</c:v>
                </c:pt>
                <c:pt idx="327">
                  <c:v>45720</c:v>
                </c:pt>
                <c:pt idx="328">
                  <c:v>45721</c:v>
                </c:pt>
                <c:pt idx="329">
                  <c:v>45722</c:v>
                </c:pt>
                <c:pt idx="330">
                  <c:v>45723</c:v>
                </c:pt>
                <c:pt idx="331">
                  <c:v>45724</c:v>
                </c:pt>
                <c:pt idx="332">
                  <c:v>45725</c:v>
                </c:pt>
                <c:pt idx="333">
                  <c:v>45726</c:v>
                </c:pt>
                <c:pt idx="334">
                  <c:v>45727</c:v>
                </c:pt>
                <c:pt idx="335">
                  <c:v>45728</c:v>
                </c:pt>
                <c:pt idx="336">
                  <c:v>45729</c:v>
                </c:pt>
                <c:pt idx="337">
                  <c:v>45730</c:v>
                </c:pt>
                <c:pt idx="338">
                  <c:v>45731</c:v>
                </c:pt>
                <c:pt idx="339">
                  <c:v>45732</c:v>
                </c:pt>
                <c:pt idx="340">
                  <c:v>45733</c:v>
                </c:pt>
                <c:pt idx="341">
                  <c:v>45734</c:v>
                </c:pt>
                <c:pt idx="342">
                  <c:v>45735</c:v>
                </c:pt>
                <c:pt idx="343">
                  <c:v>45736</c:v>
                </c:pt>
                <c:pt idx="344">
                  <c:v>45737</c:v>
                </c:pt>
                <c:pt idx="345">
                  <c:v>45738</c:v>
                </c:pt>
                <c:pt idx="346">
                  <c:v>45739</c:v>
                </c:pt>
                <c:pt idx="347">
                  <c:v>45740</c:v>
                </c:pt>
                <c:pt idx="348">
                  <c:v>45741</c:v>
                </c:pt>
                <c:pt idx="349">
                  <c:v>45742</c:v>
                </c:pt>
                <c:pt idx="350">
                  <c:v>45743</c:v>
                </c:pt>
                <c:pt idx="351">
                  <c:v>45744</c:v>
                </c:pt>
                <c:pt idx="352">
                  <c:v>45745</c:v>
                </c:pt>
                <c:pt idx="353">
                  <c:v>45746</c:v>
                </c:pt>
                <c:pt idx="354">
                  <c:v>45747</c:v>
                </c:pt>
                <c:pt idx="355">
                  <c:v>45748</c:v>
                </c:pt>
                <c:pt idx="356">
                  <c:v>45749</c:v>
                </c:pt>
                <c:pt idx="357">
                  <c:v>45750</c:v>
                </c:pt>
                <c:pt idx="358">
                  <c:v>45751</c:v>
                </c:pt>
                <c:pt idx="359">
                  <c:v>45752</c:v>
                </c:pt>
                <c:pt idx="360">
                  <c:v>45753</c:v>
                </c:pt>
                <c:pt idx="361">
                  <c:v>45754</c:v>
                </c:pt>
                <c:pt idx="362">
                  <c:v>45755</c:v>
                </c:pt>
                <c:pt idx="363">
                  <c:v>45756</c:v>
                </c:pt>
                <c:pt idx="364">
                  <c:v>45757</c:v>
                </c:pt>
                <c:pt idx="365">
                  <c:v>45758</c:v>
                </c:pt>
                <c:pt idx="366">
                  <c:v>45759</c:v>
                </c:pt>
                <c:pt idx="367">
                  <c:v>45760</c:v>
                </c:pt>
                <c:pt idx="368">
                  <c:v>45761</c:v>
                </c:pt>
                <c:pt idx="369">
                  <c:v>45762</c:v>
                </c:pt>
                <c:pt idx="370">
                  <c:v>45763</c:v>
                </c:pt>
                <c:pt idx="371">
                  <c:v>45764</c:v>
                </c:pt>
                <c:pt idx="372">
                  <c:v>45765</c:v>
                </c:pt>
                <c:pt idx="373">
                  <c:v>45766</c:v>
                </c:pt>
                <c:pt idx="374">
                  <c:v>45767</c:v>
                </c:pt>
                <c:pt idx="375">
                  <c:v>45768</c:v>
                </c:pt>
                <c:pt idx="376">
                  <c:v>45769</c:v>
                </c:pt>
                <c:pt idx="377">
                  <c:v>45770</c:v>
                </c:pt>
                <c:pt idx="378">
                  <c:v>45771</c:v>
                </c:pt>
                <c:pt idx="379">
                  <c:v>45772</c:v>
                </c:pt>
                <c:pt idx="380">
                  <c:v>45773</c:v>
                </c:pt>
                <c:pt idx="381">
                  <c:v>45774</c:v>
                </c:pt>
                <c:pt idx="382">
                  <c:v>45775</c:v>
                </c:pt>
                <c:pt idx="383">
                  <c:v>45776</c:v>
                </c:pt>
                <c:pt idx="384">
                  <c:v>45777</c:v>
                </c:pt>
                <c:pt idx="385">
                  <c:v>45778</c:v>
                </c:pt>
                <c:pt idx="386">
                  <c:v>45779</c:v>
                </c:pt>
                <c:pt idx="387">
                  <c:v>45780</c:v>
                </c:pt>
                <c:pt idx="388">
                  <c:v>45781</c:v>
                </c:pt>
                <c:pt idx="389">
                  <c:v>45782</c:v>
                </c:pt>
                <c:pt idx="390">
                  <c:v>45783</c:v>
                </c:pt>
                <c:pt idx="391">
                  <c:v>45784</c:v>
                </c:pt>
                <c:pt idx="392">
                  <c:v>45785</c:v>
                </c:pt>
                <c:pt idx="393">
                  <c:v>45786</c:v>
                </c:pt>
                <c:pt idx="394">
                  <c:v>45787</c:v>
                </c:pt>
                <c:pt idx="395">
                  <c:v>45788</c:v>
                </c:pt>
                <c:pt idx="396">
                  <c:v>45789</c:v>
                </c:pt>
                <c:pt idx="397">
                  <c:v>45790</c:v>
                </c:pt>
                <c:pt idx="398">
                  <c:v>45791</c:v>
                </c:pt>
                <c:pt idx="399">
                  <c:v>45792</c:v>
                </c:pt>
                <c:pt idx="400">
                  <c:v>45793</c:v>
                </c:pt>
                <c:pt idx="401">
                  <c:v>45794</c:v>
                </c:pt>
                <c:pt idx="402">
                  <c:v>45795</c:v>
                </c:pt>
                <c:pt idx="403">
                  <c:v>45796</c:v>
                </c:pt>
                <c:pt idx="404">
                  <c:v>45797</c:v>
                </c:pt>
                <c:pt idx="405">
                  <c:v>45798</c:v>
                </c:pt>
                <c:pt idx="406">
                  <c:v>45799</c:v>
                </c:pt>
                <c:pt idx="407">
                  <c:v>45800</c:v>
                </c:pt>
                <c:pt idx="408">
                  <c:v>45801</c:v>
                </c:pt>
                <c:pt idx="409">
                  <c:v>45802</c:v>
                </c:pt>
                <c:pt idx="410">
                  <c:v>45803</c:v>
                </c:pt>
                <c:pt idx="411">
                  <c:v>45804</c:v>
                </c:pt>
                <c:pt idx="412">
                  <c:v>45805</c:v>
                </c:pt>
                <c:pt idx="413">
                  <c:v>45806</c:v>
                </c:pt>
                <c:pt idx="414">
                  <c:v>45807</c:v>
                </c:pt>
                <c:pt idx="415">
                  <c:v>45808</c:v>
                </c:pt>
                <c:pt idx="416">
                  <c:v>45809</c:v>
                </c:pt>
                <c:pt idx="417">
                  <c:v>45810</c:v>
                </c:pt>
                <c:pt idx="418">
                  <c:v>45811</c:v>
                </c:pt>
                <c:pt idx="419">
                  <c:v>45812</c:v>
                </c:pt>
                <c:pt idx="420">
                  <c:v>45813</c:v>
                </c:pt>
                <c:pt idx="421">
                  <c:v>45814</c:v>
                </c:pt>
                <c:pt idx="422">
                  <c:v>45815</c:v>
                </c:pt>
                <c:pt idx="423">
                  <c:v>45816</c:v>
                </c:pt>
                <c:pt idx="424">
                  <c:v>45817</c:v>
                </c:pt>
                <c:pt idx="425">
                  <c:v>45818</c:v>
                </c:pt>
                <c:pt idx="426">
                  <c:v>45819</c:v>
                </c:pt>
                <c:pt idx="427">
                  <c:v>45820</c:v>
                </c:pt>
                <c:pt idx="428">
                  <c:v>45821</c:v>
                </c:pt>
                <c:pt idx="429">
                  <c:v>45822</c:v>
                </c:pt>
                <c:pt idx="430">
                  <c:v>45823</c:v>
                </c:pt>
                <c:pt idx="431">
                  <c:v>45824</c:v>
                </c:pt>
                <c:pt idx="432">
                  <c:v>45825</c:v>
                </c:pt>
                <c:pt idx="433">
                  <c:v>45826</c:v>
                </c:pt>
                <c:pt idx="434">
                  <c:v>45827</c:v>
                </c:pt>
                <c:pt idx="435">
                  <c:v>45828</c:v>
                </c:pt>
                <c:pt idx="436">
                  <c:v>45829</c:v>
                </c:pt>
                <c:pt idx="437">
                  <c:v>45830</c:v>
                </c:pt>
                <c:pt idx="438">
                  <c:v>45831</c:v>
                </c:pt>
                <c:pt idx="439">
                  <c:v>45832</c:v>
                </c:pt>
                <c:pt idx="440">
                  <c:v>45833</c:v>
                </c:pt>
                <c:pt idx="441">
                  <c:v>45834</c:v>
                </c:pt>
                <c:pt idx="442">
                  <c:v>45835</c:v>
                </c:pt>
                <c:pt idx="443">
                  <c:v>45836</c:v>
                </c:pt>
                <c:pt idx="444">
                  <c:v>45837</c:v>
                </c:pt>
                <c:pt idx="445">
                  <c:v>45838</c:v>
                </c:pt>
                <c:pt idx="446">
                  <c:v>45839</c:v>
                </c:pt>
                <c:pt idx="447">
                  <c:v>45840</c:v>
                </c:pt>
                <c:pt idx="448">
                  <c:v>45841</c:v>
                </c:pt>
                <c:pt idx="449">
                  <c:v>45842</c:v>
                </c:pt>
                <c:pt idx="450">
                  <c:v>45843</c:v>
                </c:pt>
                <c:pt idx="451">
                  <c:v>45844</c:v>
                </c:pt>
                <c:pt idx="452">
                  <c:v>45845</c:v>
                </c:pt>
                <c:pt idx="453">
                  <c:v>45846</c:v>
                </c:pt>
                <c:pt idx="454">
                  <c:v>45847</c:v>
                </c:pt>
                <c:pt idx="455">
                  <c:v>45848</c:v>
                </c:pt>
                <c:pt idx="456">
                  <c:v>45849</c:v>
                </c:pt>
                <c:pt idx="457">
                  <c:v>45850</c:v>
                </c:pt>
                <c:pt idx="458">
                  <c:v>45851</c:v>
                </c:pt>
                <c:pt idx="459">
                  <c:v>45852</c:v>
                </c:pt>
                <c:pt idx="460">
                  <c:v>45853</c:v>
                </c:pt>
                <c:pt idx="461">
                  <c:v>45854</c:v>
                </c:pt>
                <c:pt idx="462">
                  <c:v>45855</c:v>
                </c:pt>
                <c:pt idx="463">
                  <c:v>45856</c:v>
                </c:pt>
                <c:pt idx="464">
                  <c:v>45857</c:v>
                </c:pt>
                <c:pt idx="465">
                  <c:v>45858</c:v>
                </c:pt>
                <c:pt idx="466">
                  <c:v>45859</c:v>
                </c:pt>
                <c:pt idx="467">
                  <c:v>45860</c:v>
                </c:pt>
                <c:pt idx="468">
                  <c:v>45861</c:v>
                </c:pt>
                <c:pt idx="469">
                  <c:v>45862</c:v>
                </c:pt>
                <c:pt idx="470">
                  <c:v>45863</c:v>
                </c:pt>
                <c:pt idx="471">
                  <c:v>45864</c:v>
                </c:pt>
                <c:pt idx="472">
                  <c:v>45865</c:v>
                </c:pt>
                <c:pt idx="473">
                  <c:v>45866</c:v>
                </c:pt>
                <c:pt idx="474">
                  <c:v>45867</c:v>
                </c:pt>
                <c:pt idx="475">
                  <c:v>45868</c:v>
                </c:pt>
                <c:pt idx="476">
                  <c:v>45869</c:v>
                </c:pt>
                <c:pt idx="477">
                  <c:v>45870</c:v>
                </c:pt>
                <c:pt idx="478">
                  <c:v>45871</c:v>
                </c:pt>
                <c:pt idx="479">
                  <c:v>45872</c:v>
                </c:pt>
                <c:pt idx="480">
                  <c:v>45873</c:v>
                </c:pt>
                <c:pt idx="481">
                  <c:v>45874</c:v>
                </c:pt>
                <c:pt idx="482">
                  <c:v>45875</c:v>
                </c:pt>
                <c:pt idx="483">
                  <c:v>45876</c:v>
                </c:pt>
                <c:pt idx="484">
                  <c:v>45877</c:v>
                </c:pt>
                <c:pt idx="485">
                  <c:v>45878</c:v>
                </c:pt>
                <c:pt idx="486">
                  <c:v>45879</c:v>
                </c:pt>
                <c:pt idx="487">
                  <c:v>45880</c:v>
                </c:pt>
                <c:pt idx="488">
                  <c:v>45881</c:v>
                </c:pt>
                <c:pt idx="489">
                  <c:v>45882</c:v>
                </c:pt>
                <c:pt idx="490">
                  <c:v>45883</c:v>
                </c:pt>
                <c:pt idx="491">
                  <c:v>45884</c:v>
                </c:pt>
                <c:pt idx="492">
                  <c:v>45885</c:v>
                </c:pt>
                <c:pt idx="493">
                  <c:v>45886</c:v>
                </c:pt>
                <c:pt idx="494">
                  <c:v>45887</c:v>
                </c:pt>
                <c:pt idx="495">
                  <c:v>45888</c:v>
                </c:pt>
                <c:pt idx="496">
                  <c:v>45889</c:v>
                </c:pt>
                <c:pt idx="497">
                  <c:v>45890</c:v>
                </c:pt>
                <c:pt idx="498">
                  <c:v>45891</c:v>
                </c:pt>
                <c:pt idx="499">
                  <c:v>45892</c:v>
                </c:pt>
                <c:pt idx="500">
                  <c:v>45893</c:v>
                </c:pt>
                <c:pt idx="501">
                  <c:v>45894</c:v>
                </c:pt>
                <c:pt idx="502">
                  <c:v>45895</c:v>
                </c:pt>
                <c:pt idx="503">
                  <c:v>45896</c:v>
                </c:pt>
                <c:pt idx="504">
                  <c:v>45897</c:v>
                </c:pt>
                <c:pt idx="505">
                  <c:v>45898</c:v>
                </c:pt>
                <c:pt idx="506">
                  <c:v>45899</c:v>
                </c:pt>
                <c:pt idx="507">
                  <c:v>45900</c:v>
                </c:pt>
              </c:numCache>
            </c:numRef>
          </c:cat>
          <c:val>
            <c:numRef>
              <c:f>'유럽 기준금리와 CVC성과'!$M$6:$M$513</c:f>
              <c:numCache>
                <c:formatCode>General</c:formatCode>
                <c:ptCount val="508"/>
                <c:pt idx="0">
                  <c:v>4.5</c:v>
                </c:pt>
                <c:pt idx="1">
                  <c:v>4.5</c:v>
                </c:pt>
                <c:pt idx="2">
                  <c:v>4.5</c:v>
                </c:pt>
                <c:pt idx="3">
                  <c:v>4.5</c:v>
                </c:pt>
                <c:pt idx="4">
                  <c:v>4.5</c:v>
                </c:pt>
                <c:pt idx="5">
                  <c:v>4.5</c:v>
                </c:pt>
                <c:pt idx="6">
                  <c:v>4.5</c:v>
                </c:pt>
                <c:pt idx="7">
                  <c:v>4.5</c:v>
                </c:pt>
                <c:pt idx="8">
                  <c:v>4.5</c:v>
                </c:pt>
                <c:pt idx="9">
                  <c:v>4.5</c:v>
                </c:pt>
                <c:pt idx="10">
                  <c:v>4.5</c:v>
                </c:pt>
                <c:pt idx="11">
                  <c:v>4.5</c:v>
                </c:pt>
                <c:pt idx="12">
                  <c:v>4.5</c:v>
                </c:pt>
                <c:pt idx="13">
                  <c:v>4.5</c:v>
                </c:pt>
                <c:pt idx="14">
                  <c:v>4.5</c:v>
                </c:pt>
                <c:pt idx="15">
                  <c:v>4.5</c:v>
                </c:pt>
                <c:pt idx="16">
                  <c:v>4.5</c:v>
                </c:pt>
                <c:pt idx="17">
                  <c:v>4.5</c:v>
                </c:pt>
                <c:pt idx="18">
                  <c:v>4.5</c:v>
                </c:pt>
                <c:pt idx="19">
                  <c:v>4.5</c:v>
                </c:pt>
                <c:pt idx="20">
                  <c:v>4.5</c:v>
                </c:pt>
                <c:pt idx="21">
                  <c:v>4.5</c:v>
                </c:pt>
                <c:pt idx="22">
                  <c:v>4.5</c:v>
                </c:pt>
                <c:pt idx="23">
                  <c:v>4.5</c:v>
                </c:pt>
                <c:pt idx="24">
                  <c:v>4.5</c:v>
                </c:pt>
                <c:pt idx="25">
                  <c:v>4.5</c:v>
                </c:pt>
                <c:pt idx="26">
                  <c:v>4.5</c:v>
                </c:pt>
                <c:pt idx="27">
                  <c:v>4.5</c:v>
                </c:pt>
                <c:pt idx="28">
                  <c:v>4.5</c:v>
                </c:pt>
                <c:pt idx="29">
                  <c:v>4.5</c:v>
                </c:pt>
                <c:pt idx="30">
                  <c:v>4.5</c:v>
                </c:pt>
                <c:pt idx="31">
                  <c:v>4.5</c:v>
                </c:pt>
                <c:pt idx="32">
                  <c:v>4.5</c:v>
                </c:pt>
                <c:pt idx="33">
                  <c:v>4.5</c:v>
                </c:pt>
                <c:pt idx="34">
                  <c:v>4.5</c:v>
                </c:pt>
                <c:pt idx="35">
                  <c:v>4.5</c:v>
                </c:pt>
                <c:pt idx="36">
                  <c:v>4.5</c:v>
                </c:pt>
                <c:pt idx="37">
                  <c:v>4.5</c:v>
                </c:pt>
                <c:pt idx="38">
                  <c:v>4.5</c:v>
                </c:pt>
                <c:pt idx="39">
                  <c:v>4.5</c:v>
                </c:pt>
                <c:pt idx="40">
                  <c:v>4.5</c:v>
                </c:pt>
                <c:pt idx="41">
                  <c:v>4.5</c:v>
                </c:pt>
                <c:pt idx="42">
                  <c:v>4.5</c:v>
                </c:pt>
                <c:pt idx="43">
                  <c:v>4.5</c:v>
                </c:pt>
                <c:pt idx="44">
                  <c:v>4.5</c:v>
                </c:pt>
                <c:pt idx="45">
                  <c:v>4.5</c:v>
                </c:pt>
                <c:pt idx="46">
                  <c:v>4.5</c:v>
                </c:pt>
                <c:pt idx="47">
                  <c:v>4.5</c:v>
                </c:pt>
                <c:pt idx="48">
                  <c:v>4.5</c:v>
                </c:pt>
                <c:pt idx="49">
                  <c:v>4.5</c:v>
                </c:pt>
                <c:pt idx="50">
                  <c:v>4.5</c:v>
                </c:pt>
                <c:pt idx="51">
                  <c:v>4.5</c:v>
                </c:pt>
                <c:pt idx="52">
                  <c:v>4.5</c:v>
                </c:pt>
                <c:pt idx="53">
                  <c:v>4.5</c:v>
                </c:pt>
                <c:pt idx="54">
                  <c:v>4.5</c:v>
                </c:pt>
                <c:pt idx="55">
                  <c:v>4.5</c:v>
                </c:pt>
                <c:pt idx="56">
                  <c:v>4.25</c:v>
                </c:pt>
                <c:pt idx="57">
                  <c:v>4.25</c:v>
                </c:pt>
                <c:pt idx="58">
                  <c:v>4.25</c:v>
                </c:pt>
                <c:pt idx="59">
                  <c:v>4.25</c:v>
                </c:pt>
                <c:pt idx="60">
                  <c:v>4.25</c:v>
                </c:pt>
                <c:pt idx="61">
                  <c:v>4.25</c:v>
                </c:pt>
                <c:pt idx="62">
                  <c:v>4.25</c:v>
                </c:pt>
                <c:pt idx="63">
                  <c:v>4.25</c:v>
                </c:pt>
                <c:pt idx="64">
                  <c:v>4.25</c:v>
                </c:pt>
                <c:pt idx="65">
                  <c:v>4.25</c:v>
                </c:pt>
                <c:pt idx="66">
                  <c:v>4.25</c:v>
                </c:pt>
                <c:pt idx="67">
                  <c:v>4.25</c:v>
                </c:pt>
                <c:pt idx="68">
                  <c:v>4.25</c:v>
                </c:pt>
                <c:pt idx="69">
                  <c:v>4.25</c:v>
                </c:pt>
                <c:pt idx="70">
                  <c:v>4.25</c:v>
                </c:pt>
                <c:pt idx="71">
                  <c:v>4.25</c:v>
                </c:pt>
                <c:pt idx="72">
                  <c:v>4.25</c:v>
                </c:pt>
                <c:pt idx="73">
                  <c:v>4.25</c:v>
                </c:pt>
                <c:pt idx="74">
                  <c:v>4.25</c:v>
                </c:pt>
                <c:pt idx="75">
                  <c:v>4.25</c:v>
                </c:pt>
                <c:pt idx="76">
                  <c:v>4.25</c:v>
                </c:pt>
                <c:pt idx="77">
                  <c:v>4.25</c:v>
                </c:pt>
                <c:pt idx="78">
                  <c:v>4.25</c:v>
                </c:pt>
                <c:pt idx="79">
                  <c:v>4.25</c:v>
                </c:pt>
                <c:pt idx="80">
                  <c:v>4.25</c:v>
                </c:pt>
                <c:pt idx="81">
                  <c:v>4.25</c:v>
                </c:pt>
                <c:pt idx="82">
                  <c:v>4.25</c:v>
                </c:pt>
                <c:pt idx="83">
                  <c:v>4.25</c:v>
                </c:pt>
                <c:pt idx="84">
                  <c:v>4.25</c:v>
                </c:pt>
                <c:pt idx="85">
                  <c:v>4.25</c:v>
                </c:pt>
                <c:pt idx="86">
                  <c:v>4.25</c:v>
                </c:pt>
                <c:pt idx="87">
                  <c:v>4.25</c:v>
                </c:pt>
                <c:pt idx="88">
                  <c:v>4.25</c:v>
                </c:pt>
                <c:pt idx="89">
                  <c:v>4.25</c:v>
                </c:pt>
                <c:pt idx="90">
                  <c:v>4.25</c:v>
                </c:pt>
                <c:pt idx="91">
                  <c:v>4.25</c:v>
                </c:pt>
                <c:pt idx="92">
                  <c:v>4.25</c:v>
                </c:pt>
                <c:pt idx="93">
                  <c:v>4.25</c:v>
                </c:pt>
                <c:pt idx="94">
                  <c:v>4.25</c:v>
                </c:pt>
                <c:pt idx="95">
                  <c:v>4.25</c:v>
                </c:pt>
                <c:pt idx="96">
                  <c:v>4.25</c:v>
                </c:pt>
                <c:pt idx="97">
                  <c:v>4.25</c:v>
                </c:pt>
                <c:pt idx="98">
                  <c:v>4.25</c:v>
                </c:pt>
                <c:pt idx="99">
                  <c:v>4.25</c:v>
                </c:pt>
                <c:pt idx="100">
                  <c:v>4.25</c:v>
                </c:pt>
                <c:pt idx="101">
                  <c:v>4.25</c:v>
                </c:pt>
                <c:pt idx="102">
                  <c:v>4.25</c:v>
                </c:pt>
                <c:pt idx="103">
                  <c:v>4.25</c:v>
                </c:pt>
                <c:pt idx="104">
                  <c:v>4.25</c:v>
                </c:pt>
                <c:pt idx="105">
                  <c:v>4.25</c:v>
                </c:pt>
                <c:pt idx="106">
                  <c:v>4.25</c:v>
                </c:pt>
                <c:pt idx="107">
                  <c:v>4.25</c:v>
                </c:pt>
                <c:pt idx="108">
                  <c:v>4.25</c:v>
                </c:pt>
                <c:pt idx="109">
                  <c:v>4.25</c:v>
                </c:pt>
                <c:pt idx="110">
                  <c:v>4.25</c:v>
                </c:pt>
                <c:pt idx="111">
                  <c:v>4.25</c:v>
                </c:pt>
                <c:pt idx="112">
                  <c:v>4.25</c:v>
                </c:pt>
                <c:pt idx="113">
                  <c:v>4.25</c:v>
                </c:pt>
                <c:pt idx="114">
                  <c:v>4.25</c:v>
                </c:pt>
                <c:pt idx="115">
                  <c:v>4.25</c:v>
                </c:pt>
                <c:pt idx="116">
                  <c:v>4.25</c:v>
                </c:pt>
                <c:pt idx="117">
                  <c:v>4.25</c:v>
                </c:pt>
                <c:pt idx="118">
                  <c:v>4.25</c:v>
                </c:pt>
                <c:pt idx="119">
                  <c:v>4.25</c:v>
                </c:pt>
                <c:pt idx="120">
                  <c:v>4.25</c:v>
                </c:pt>
                <c:pt idx="121">
                  <c:v>4.25</c:v>
                </c:pt>
                <c:pt idx="122">
                  <c:v>4.25</c:v>
                </c:pt>
                <c:pt idx="123">
                  <c:v>4.25</c:v>
                </c:pt>
                <c:pt idx="124">
                  <c:v>4.25</c:v>
                </c:pt>
                <c:pt idx="125">
                  <c:v>4.25</c:v>
                </c:pt>
                <c:pt idx="126">
                  <c:v>4.25</c:v>
                </c:pt>
                <c:pt idx="127">
                  <c:v>4.25</c:v>
                </c:pt>
                <c:pt idx="128">
                  <c:v>4.25</c:v>
                </c:pt>
                <c:pt idx="129">
                  <c:v>4.25</c:v>
                </c:pt>
                <c:pt idx="130">
                  <c:v>4.25</c:v>
                </c:pt>
                <c:pt idx="131">
                  <c:v>4.25</c:v>
                </c:pt>
                <c:pt idx="132">
                  <c:v>4.25</c:v>
                </c:pt>
                <c:pt idx="133">
                  <c:v>4.25</c:v>
                </c:pt>
                <c:pt idx="134">
                  <c:v>4.25</c:v>
                </c:pt>
                <c:pt idx="135">
                  <c:v>4.25</c:v>
                </c:pt>
                <c:pt idx="136">
                  <c:v>4.25</c:v>
                </c:pt>
                <c:pt idx="137">
                  <c:v>4.25</c:v>
                </c:pt>
                <c:pt idx="138">
                  <c:v>4.25</c:v>
                </c:pt>
                <c:pt idx="139">
                  <c:v>4.25</c:v>
                </c:pt>
                <c:pt idx="140">
                  <c:v>4.25</c:v>
                </c:pt>
                <c:pt idx="141">
                  <c:v>4.25</c:v>
                </c:pt>
                <c:pt idx="142">
                  <c:v>4.25</c:v>
                </c:pt>
                <c:pt idx="143">
                  <c:v>4.25</c:v>
                </c:pt>
                <c:pt idx="144">
                  <c:v>4.25</c:v>
                </c:pt>
                <c:pt idx="145">
                  <c:v>4.25</c:v>
                </c:pt>
                <c:pt idx="146">
                  <c:v>4.25</c:v>
                </c:pt>
                <c:pt idx="147">
                  <c:v>4.25</c:v>
                </c:pt>
                <c:pt idx="148">
                  <c:v>4.25</c:v>
                </c:pt>
                <c:pt idx="149">
                  <c:v>4.25</c:v>
                </c:pt>
                <c:pt idx="150">
                  <c:v>4.25</c:v>
                </c:pt>
                <c:pt idx="151">
                  <c:v>4.25</c:v>
                </c:pt>
                <c:pt idx="152">
                  <c:v>4.25</c:v>
                </c:pt>
                <c:pt idx="153">
                  <c:v>4.25</c:v>
                </c:pt>
                <c:pt idx="154">
                  <c:v>3.65</c:v>
                </c:pt>
                <c:pt idx="155">
                  <c:v>3.65</c:v>
                </c:pt>
                <c:pt idx="156">
                  <c:v>3.65</c:v>
                </c:pt>
                <c:pt idx="157">
                  <c:v>3.65</c:v>
                </c:pt>
                <c:pt idx="158">
                  <c:v>3.65</c:v>
                </c:pt>
                <c:pt idx="159">
                  <c:v>3.65</c:v>
                </c:pt>
                <c:pt idx="160">
                  <c:v>3.65</c:v>
                </c:pt>
                <c:pt idx="161">
                  <c:v>3.65</c:v>
                </c:pt>
                <c:pt idx="162">
                  <c:v>3.65</c:v>
                </c:pt>
                <c:pt idx="163">
                  <c:v>3.65</c:v>
                </c:pt>
                <c:pt idx="164">
                  <c:v>3.65</c:v>
                </c:pt>
                <c:pt idx="165">
                  <c:v>3.65</c:v>
                </c:pt>
                <c:pt idx="166">
                  <c:v>3.65</c:v>
                </c:pt>
                <c:pt idx="167">
                  <c:v>3.65</c:v>
                </c:pt>
                <c:pt idx="168">
                  <c:v>3.65</c:v>
                </c:pt>
                <c:pt idx="169">
                  <c:v>3.65</c:v>
                </c:pt>
                <c:pt idx="170">
                  <c:v>3.65</c:v>
                </c:pt>
                <c:pt idx="171">
                  <c:v>3.65</c:v>
                </c:pt>
                <c:pt idx="172">
                  <c:v>3.65</c:v>
                </c:pt>
                <c:pt idx="173">
                  <c:v>3.65</c:v>
                </c:pt>
                <c:pt idx="174">
                  <c:v>3.65</c:v>
                </c:pt>
                <c:pt idx="175">
                  <c:v>3.65</c:v>
                </c:pt>
                <c:pt idx="176">
                  <c:v>3.65</c:v>
                </c:pt>
                <c:pt idx="177">
                  <c:v>3.65</c:v>
                </c:pt>
                <c:pt idx="178">
                  <c:v>3.65</c:v>
                </c:pt>
                <c:pt idx="179">
                  <c:v>3.65</c:v>
                </c:pt>
                <c:pt idx="180">
                  <c:v>3.65</c:v>
                </c:pt>
                <c:pt idx="181">
                  <c:v>3.65</c:v>
                </c:pt>
                <c:pt idx="182">
                  <c:v>3.65</c:v>
                </c:pt>
                <c:pt idx="183">
                  <c:v>3.65</c:v>
                </c:pt>
                <c:pt idx="184">
                  <c:v>3.65</c:v>
                </c:pt>
                <c:pt idx="185">
                  <c:v>3.65</c:v>
                </c:pt>
                <c:pt idx="186">
                  <c:v>3.65</c:v>
                </c:pt>
                <c:pt idx="187">
                  <c:v>3.65</c:v>
                </c:pt>
                <c:pt idx="188">
                  <c:v>3.65</c:v>
                </c:pt>
                <c:pt idx="189">
                  <c:v>3.4000000000000004</c:v>
                </c:pt>
                <c:pt idx="190">
                  <c:v>3.4000000000000004</c:v>
                </c:pt>
                <c:pt idx="191">
                  <c:v>3.4000000000000004</c:v>
                </c:pt>
                <c:pt idx="192">
                  <c:v>3.4000000000000004</c:v>
                </c:pt>
                <c:pt idx="193">
                  <c:v>3.4000000000000004</c:v>
                </c:pt>
                <c:pt idx="194">
                  <c:v>3.4000000000000004</c:v>
                </c:pt>
                <c:pt idx="195">
                  <c:v>3.4000000000000004</c:v>
                </c:pt>
                <c:pt idx="196">
                  <c:v>3.4000000000000004</c:v>
                </c:pt>
                <c:pt idx="197">
                  <c:v>3.4000000000000004</c:v>
                </c:pt>
                <c:pt idx="198">
                  <c:v>3.4000000000000004</c:v>
                </c:pt>
                <c:pt idx="199">
                  <c:v>3.4000000000000004</c:v>
                </c:pt>
                <c:pt idx="200">
                  <c:v>3.4000000000000004</c:v>
                </c:pt>
                <c:pt idx="201">
                  <c:v>3.4000000000000004</c:v>
                </c:pt>
                <c:pt idx="202">
                  <c:v>3.4000000000000004</c:v>
                </c:pt>
                <c:pt idx="203">
                  <c:v>3.4000000000000004</c:v>
                </c:pt>
                <c:pt idx="204">
                  <c:v>3.4000000000000004</c:v>
                </c:pt>
                <c:pt idx="205">
                  <c:v>3.4000000000000004</c:v>
                </c:pt>
                <c:pt idx="206">
                  <c:v>3.4000000000000004</c:v>
                </c:pt>
                <c:pt idx="207">
                  <c:v>3.4000000000000004</c:v>
                </c:pt>
                <c:pt idx="208">
                  <c:v>3.4000000000000004</c:v>
                </c:pt>
                <c:pt idx="209">
                  <c:v>3.4000000000000004</c:v>
                </c:pt>
                <c:pt idx="210">
                  <c:v>3.4000000000000004</c:v>
                </c:pt>
                <c:pt idx="211">
                  <c:v>3.4000000000000004</c:v>
                </c:pt>
                <c:pt idx="212">
                  <c:v>3.4000000000000004</c:v>
                </c:pt>
                <c:pt idx="213">
                  <c:v>3.4000000000000004</c:v>
                </c:pt>
                <c:pt idx="214">
                  <c:v>3.4000000000000004</c:v>
                </c:pt>
                <c:pt idx="215">
                  <c:v>3.4000000000000004</c:v>
                </c:pt>
                <c:pt idx="216">
                  <c:v>3.4000000000000004</c:v>
                </c:pt>
                <c:pt idx="217">
                  <c:v>3.4000000000000004</c:v>
                </c:pt>
                <c:pt idx="218">
                  <c:v>3.4000000000000004</c:v>
                </c:pt>
                <c:pt idx="219">
                  <c:v>3.4000000000000004</c:v>
                </c:pt>
                <c:pt idx="220">
                  <c:v>3.4000000000000004</c:v>
                </c:pt>
                <c:pt idx="221">
                  <c:v>3.4000000000000004</c:v>
                </c:pt>
                <c:pt idx="222">
                  <c:v>3.4000000000000004</c:v>
                </c:pt>
                <c:pt idx="223">
                  <c:v>3.4000000000000004</c:v>
                </c:pt>
                <c:pt idx="224">
                  <c:v>3.4000000000000004</c:v>
                </c:pt>
                <c:pt idx="225">
                  <c:v>3.4000000000000004</c:v>
                </c:pt>
                <c:pt idx="226">
                  <c:v>3.4000000000000004</c:v>
                </c:pt>
                <c:pt idx="227">
                  <c:v>3.4000000000000004</c:v>
                </c:pt>
                <c:pt idx="228">
                  <c:v>3.4000000000000004</c:v>
                </c:pt>
                <c:pt idx="229">
                  <c:v>3.4000000000000004</c:v>
                </c:pt>
                <c:pt idx="230">
                  <c:v>3.4000000000000004</c:v>
                </c:pt>
                <c:pt idx="231">
                  <c:v>3.4000000000000004</c:v>
                </c:pt>
                <c:pt idx="232">
                  <c:v>3.4000000000000004</c:v>
                </c:pt>
                <c:pt idx="233">
                  <c:v>3.4000000000000004</c:v>
                </c:pt>
                <c:pt idx="234">
                  <c:v>3.4000000000000004</c:v>
                </c:pt>
                <c:pt idx="235">
                  <c:v>3.4000000000000004</c:v>
                </c:pt>
                <c:pt idx="236">
                  <c:v>3.4000000000000004</c:v>
                </c:pt>
                <c:pt idx="237">
                  <c:v>3.4000000000000004</c:v>
                </c:pt>
                <c:pt idx="238">
                  <c:v>3.4000000000000004</c:v>
                </c:pt>
                <c:pt idx="239">
                  <c:v>3.4000000000000004</c:v>
                </c:pt>
                <c:pt idx="240">
                  <c:v>3.4000000000000004</c:v>
                </c:pt>
                <c:pt idx="241">
                  <c:v>3.4000000000000004</c:v>
                </c:pt>
                <c:pt idx="242">
                  <c:v>3.4000000000000004</c:v>
                </c:pt>
                <c:pt idx="243">
                  <c:v>3.4000000000000004</c:v>
                </c:pt>
                <c:pt idx="244">
                  <c:v>3.4000000000000004</c:v>
                </c:pt>
                <c:pt idx="245">
                  <c:v>3.15</c:v>
                </c:pt>
                <c:pt idx="246">
                  <c:v>3.15</c:v>
                </c:pt>
                <c:pt idx="247">
                  <c:v>3.15</c:v>
                </c:pt>
                <c:pt idx="248">
                  <c:v>3.15</c:v>
                </c:pt>
                <c:pt idx="249">
                  <c:v>3.15</c:v>
                </c:pt>
                <c:pt idx="250">
                  <c:v>3.15</c:v>
                </c:pt>
                <c:pt idx="251">
                  <c:v>3.15</c:v>
                </c:pt>
                <c:pt idx="252">
                  <c:v>3.15</c:v>
                </c:pt>
                <c:pt idx="253">
                  <c:v>3.15</c:v>
                </c:pt>
                <c:pt idx="254">
                  <c:v>3.15</c:v>
                </c:pt>
                <c:pt idx="255">
                  <c:v>3.15</c:v>
                </c:pt>
                <c:pt idx="256">
                  <c:v>3.15</c:v>
                </c:pt>
                <c:pt idx="257">
                  <c:v>3.15</c:v>
                </c:pt>
                <c:pt idx="258">
                  <c:v>3.15</c:v>
                </c:pt>
                <c:pt idx="259">
                  <c:v>3.15</c:v>
                </c:pt>
                <c:pt idx="260">
                  <c:v>3.15</c:v>
                </c:pt>
                <c:pt idx="261">
                  <c:v>3.15</c:v>
                </c:pt>
                <c:pt idx="262">
                  <c:v>3.15</c:v>
                </c:pt>
                <c:pt idx="263">
                  <c:v>3.15</c:v>
                </c:pt>
                <c:pt idx="264">
                  <c:v>3.15</c:v>
                </c:pt>
                <c:pt idx="265">
                  <c:v>3.15</c:v>
                </c:pt>
                <c:pt idx="266">
                  <c:v>3.15</c:v>
                </c:pt>
                <c:pt idx="267">
                  <c:v>3.15</c:v>
                </c:pt>
                <c:pt idx="268">
                  <c:v>3.15</c:v>
                </c:pt>
                <c:pt idx="269">
                  <c:v>3.15</c:v>
                </c:pt>
                <c:pt idx="270">
                  <c:v>3.15</c:v>
                </c:pt>
                <c:pt idx="271">
                  <c:v>3.15</c:v>
                </c:pt>
                <c:pt idx="272">
                  <c:v>3.15</c:v>
                </c:pt>
                <c:pt idx="273">
                  <c:v>3.15</c:v>
                </c:pt>
                <c:pt idx="274">
                  <c:v>3.15</c:v>
                </c:pt>
                <c:pt idx="275">
                  <c:v>3.15</c:v>
                </c:pt>
                <c:pt idx="276">
                  <c:v>3.15</c:v>
                </c:pt>
                <c:pt idx="277">
                  <c:v>3.15</c:v>
                </c:pt>
                <c:pt idx="278">
                  <c:v>3.15</c:v>
                </c:pt>
                <c:pt idx="279">
                  <c:v>3.15</c:v>
                </c:pt>
                <c:pt idx="280">
                  <c:v>3.15</c:v>
                </c:pt>
                <c:pt idx="281">
                  <c:v>3.15</c:v>
                </c:pt>
                <c:pt idx="282">
                  <c:v>3.15</c:v>
                </c:pt>
                <c:pt idx="283">
                  <c:v>3.15</c:v>
                </c:pt>
                <c:pt idx="284">
                  <c:v>3.15</c:v>
                </c:pt>
                <c:pt idx="285">
                  <c:v>3.15</c:v>
                </c:pt>
                <c:pt idx="286">
                  <c:v>3.15</c:v>
                </c:pt>
                <c:pt idx="287">
                  <c:v>3.15</c:v>
                </c:pt>
                <c:pt idx="288">
                  <c:v>3.15</c:v>
                </c:pt>
                <c:pt idx="289">
                  <c:v>3.15</c:v>
                </c:pt>
                <c:pt idx="290">
                  <c:v>3.15</c:v>
                </c:pt>
                <c:pt idx="291">
                  <c:v>3.15</c:v>
                </c:pt>
                <c:pt idx="292">
                  <c:v>3.15</c:v>
                </c:pt>
                <c:pt idx="293">
                  <c:v>3.15</c:v>
                </c:pt>
                <c:pt idx="294">
                  <c:v>2.9000000000000004</c:v>
                </c:pt>
                <c:pt idx="295">
                  <c:v>2.9000000000000004</c:v>
                </c:pt>
                <c:pt idx="296">
                  <c:v>2.9000000000000004</c:v>
                </c:pt>
                <c:pt idx="297">
                  <c:v>2.9000000000000004</c:v>
                </c:pt>
                <c:pt idx="298">
                  <c:v>2.9000000000000004</c:v>
                </c:pt>
                <c:pt idx="299">
                  <c:v>2.9000000000000004</c:v>
                </c:pt>
                <c:pt idx="300">
                  <c:v>2.9000000000000004</c:v>
                </c:pt>
                <c:pt idx="301">
                  <c:v>2.9000000000000004</c:v>
                </c:pt>
                <c:pt idx="302">
                  <c:v>2.9000000000000004</c:v>
                </c:pt>
                <c:pt idx="303">
                  <c:v>2.9000000000000004</c:v>
                </c:pt>
                <c:pt idx="304">
                  <c:v>2.9000000000000004</c:v>
                </c:pt>
                <c:pt idx="305">
                  <c:v>2.9000000000000004</c:v>
                </c:pt>
                <c:pt idx="306">
                  <c:v>2.9000000000000004</c:v>
                </c:pt>
                <c:pt idx="307">
                  <c:v>2.9000000000000004</c:v>
                </c:pt>
                <c:pt idx="308">
                  <c:v>2.9000000000000004</c:v>
                </c:pt>
                <c:pt idx="309">
                  <c:v>2.9000000000000004</c:v>
                </c:pt>
                <c:pt idx="310">
                  <c:v>2.9000000000000004</c:v>
                </c:pt>
                <c:pt idx="311">
                  <c:v>2.9000000000000004</c:v>
                </c:pt>
                <c:pt idx="312">
                  <c:v>2.9000000000000004</c:v>
                </c:pt>
                <c:pt idx="313">
                  <c:v>2.9000000000000004</c:v>
                </c:pt>
                <c:pt idx="314">
                  <c:v>2.9000000000000004</c:v>
                </c:pt>
                <c:pt idx="315">
                  <c:v>2.9000000000000004</c:v>
                </c:pt>
                <c:pt idx="316">
                  <c:v>2.9000000000000004</c:v>
                </c:pt>
                <c:pt idx="317">
                  <c:v>2.9000000000000004</c:v>
                </c:pt>
                <c:pt idx="318">
                  <c:v>2.9000000000000004</c:v>
                </c:pt>
                <c:pt idx="319">
                  <c:v>2.9000000000000004</c:v>
                </c:pt>
                <c:pt idx="320">
                  <c:v>2.9000000000000004</c:v>
                </c:pt>
                <c:pt idx="321">
                  <c:v>2.9000000000000004</c:v>
                </c:pt>
                <c:pt idx="322">
                  <c:v>2.9000000000000004</c:v>
                </c:pt>
                <c:pt idx="323">
                  <c:v>2.9000000000000004</c:v>
                </c:pt>
                <c:pt idx="324">
                  <c:v>2.9000000000000004</c:v>
                </c:pt>
                <c:pt idx="325">
                  <c:v>2.9000000000000004</c:v>
                </c:pt>
                <c:pt idx="326">
                  <c:v>2.9000000000000004</c:v>
                </c:pt>
                <c:pt idx="327">
                  <c:v>2.9000000000000004</c:v>
                </c:pt>
                <c:pt idx="328">
                  <c:v>2.9000000000000004</c:v>
                </c:pt>
                <c:pt idx="329">
                  <c:v>2.65</c:v>
                </c:pt>
                <c:pt idx="330">
                  <c:v>2.65</c:v>
                </c:pt>
                <c:pt idx="331">
                  <c:v>2.65</c:v>
                </c:pt>
                <c:pt idx="332">
                  <c:v>2.65</c:v>
                </c:pt>
                <c:pt idx="333">
                  <c:v>2.65</c:v>
                </c:pt>
                <c:pt idx="334">
                  <c:v>2.65</c:v>
                </c:pt>
                <c:pt idx="335">
                  <c:v>2.65</c:v>
                </c:pt>
                <c:pt idx="336">
                  <c:v>2.65</c:v>
                </c:pt>
                <c:pt idx="337">
                  <c:v>2.65</c:v>
                </c:pt>
                <c:pt idx="338">
                  <c:v>2.65</c:v>
                </c:pt>
                <c:pt idx="339">
                  <c:v>2.65</c:v>
                </c:pt>
                <c:pt idx="340">
                  <c:v>2.65</c:v>
                </c:pt>
                <c:pt idx="341">
                  <c:v>2.65</c:v>
                </c:pt>
                <c:pt idx="342">
                  <c:v>2.65</c:v>
                </c:pt>
                <c:pt idx="343">
                  <c:v>2.65</c:v>
                </c:pt>
                <c:pt idx="344">
                  <c:v>2.65</c:v>
                </c:pt>
                <c:pt idx="345">
                  <c:v>2.65</c:v>
                </c:pt>
                <c:pt idx="346">
                  <c:v>2.65</c:v>
                </c:pt>
                <c:pt idx="347">
                  <c:v>2.65</c:v>
                </c:pt>
                <c:pt idx="348">
                  <c:v>2.65</c:v>
                </c:pt>
                <c:pt idx="349">
                  <c:v>2.65</c:v>
                </c:pt>
                <c:pt idx="350">
                  <c:v>2.65</c:v>
                </c:pt>
                <c:pt idx="351">
                  <c:v>2.65</c:v>
                </c:pt>
                <c:pt idx="352">
                  <c:v>2.65</c:v>
                </c:pt>
                <c:pt idx="353">
                  <c:v>2.65</c:v>
                </c:pt>
                <c:pt idx="354">
                  <c:v>2.65</c:v>
                </c:pt>
                <c:pt idx="355">
                  <c:v>2.65</c:v>
                </c:pt>
                <c:pt idx="356">
                  <c:v>2.65</c:v>
                </c:pt>
                <c:pt idx="357">
                  <c:v>2.65</c:v>
                </c:pt>
                <c:pt idx="358">
                  <c:v>2.65</c:v>
                </c:pt>
                <c:pt idx="359">
                  <c:v>2.65</c:v>
                </c:pt>
                <c:pt idx="360">
                  <c:v>2.65</c:v>
                </c:pt>
                <c:pt idx="361">
                  <c:v>2.65</c:v>
                </c:pt>
                <c:pt idx="362">
                  <c:v>2.65</c:v>
                </c:pt>
                <c:pt idx="363">
                  <c:v>2.65</c:v>
                </c:pt>
                <c:pt idx="364">
                  <c:v>2.65</c:v>
                </c:pt>
                <c:pt idx="365">
                  <c:v>2.65</c:v>
                </c:pt>
                <c:pt idx="366">
                  <c:v>2.65</c:v>
                </c:pt>
                <c:pt idx="367">
                  <c:v>2.65</c:v>
                </c:pt>
                <c:pt idx="368">
                  <c:v>2.65</c:v>
                </c:pt>
                <c:pt idx="369">
                  <c:v>2.65</c:v>
                </c:pt>
                <c:pt idx="370">
                  <c:v>2.65</c:v>
                </c:pt>
                <c:pt idx="371">
                  <c:v>2.4</c:v>
                </c:pt>
                <c:pt idx="372">
                  <c:v>2.4</c:v>
                </c:pt>
                <c:pt idx="373">
                  <c:v>2.4</c:v>
                </c:pt>
                <c:pt idx="374">
                  <c:v>2.4</c:v>
                </c:pt>
                <c:pt idx="375">
                  <c:v>2.4</c:v>
                </c:pt>
                <c:pt idx="376">
                  <c:v>2.4</c:v>
                </c:pt>
                <c:pt idx="377">
                  <c:v>2.4</c:v>
                </c:pt>
                <c:pt idx="378">
                  <c:v>2.4</c:v>
                </c:pt>
                <c:pt idx="379">
                  <c:v>2.4</c:v>
                </c:pt>
                <c:pt idx="380">
                  <c:v>2.4</c:v>
                </c:pt>
                <c:pt idx="381">
                  <c:v>2.4</c:v>
                </c:pt>
                <c:pt idx="382">
                  <c:v>2.4</c:v>
                </c:pt>
                <c:pt idx="383">
                  <c:v>2.4</c:v>
                </c:pt>
                <c:pt idx="384">
                  <c:v>2.4</c:v>
                </c:pt>
                <c:pt idx="385">
                  <c:v>2.4</c:v>
                </c:pt>
                <c:pt idx="386">
                  <c:v>2.4</c:v>
                </c:pt>
                <c:pt idx="387">
                  <c:v>2.4</c:v>
                </c:pt>
                <c:pt idx="388">
                  <c:v>2.4</c:v>
                </c:pt>
                <c:pt idx="389">
                  <c:v>2.4</c:v>
                </c:pt>
                <c:pt idx="390">
                  <c:v>2.4</c:v>
                </c:pt>
                <c:pt idx="391">
                  <c:v>2.4</c:v>
                </c:pt>
                <c:pt idx="392">
                  <c:v>2.4</c:v>
                </c:pt>
                <c:pt idx="393">
                  <c:v>2.4</c:v>
                </c:pt>
                <c:pt idx="394">
                  <c:v>2.4</c:v>
                </c:pt>
                <c:pt idx="395">
                  <c:v>2.4</c:v>
                </c:pt>
                <c:pt idx="396">
                  <c:v>2.4</c:v>
                </c:pt>
                <c:pt idx="397">
                  <c:v>2.4</c:v>
                </c:pt>
                <c:pt idx="398">
                  <c:v>2.4</c:v>
                </c:pt>
                <c:pt idx="399">
                  <c:v>2.4</c:v>
                </c:pt>
                <c:pt idx="400">
                  <c:v>2.4</c:v>
                </c:pt>
                <c:pt idx="401">
                  <c:v>2.4</c:v>
                </c:pt>
                <c:pt idx="402">
                  <c:v>2.4</c:v>
                </c:pt>
                <c:pt idx="403">
                  <c:v>2.4</c:v>
                </c:pt>
                <c:pt idx="404">
                  <c:v>2.4</c:v>
                </c:pt>
                <c:pt idx="405">
                  <c:v>2.4</c:v>
                </c:pt>
                <c:pt idx="406">
                  <c:v>2.4</c:v>
                </c:pt>
                <c:pt idx="407">
                  <c:v>2.4</c:v>
                </c:pt>
                <c:pt idx="408">
                  <c:v>2.4</c:v>
                </c:pt>
                <c:pt idx="409">
                  <c:v>2.4</c:v>
                </c:pt>
                <c:pt idx="410">
                  <c:v>2.4</c:v>
                </c:pt>
                <c:pt idx="411">
                  <c:v>2.4</c:v>
                </c:pt>
                <c:pt idx="412">
                  <c:v>2.4</c:v>
                </c:pt>
                <c:pt idx="413">
                  <c:v>2.4</c:v>
                </c:pt>
                <c:pt idx="414">
                  <c:v>2.4</c:v>
                </c:pt>
                <c:pt idx="415">
                  <c:v>2.4</c:v>
                </c:pt>
                <c:pt idx="416">
                  <c:v>2.4</c:v>
                </c:pt>
                <c:pt idx="417">
                  <c:v>2.4</c:v>
                </c:pt>
                <c:pt idx="418">
                  <c:v>2.4</c:v>
                </c:pt>
                <c:pt idx="419">
                  <c:v>2.4</c:v>
                </c:pt>
                <c:pt idx="420">
                  <c:v>2.15</c:v>
                </c:pt>
                <c:pt idx="421">
                  <c:v>2.15</c:v>
                </c:pt>
                <c:pt idx="422">
                  <c:v>2.15</c:v>
                </c:pt>
                <c:pt idx="423">
                  <c:v>2.15</c:v>
                </c:pt>
                <c:pt idx="424">
                  <c:v>2.15</c:v>
                </c:pt>
                <c:pt idx="425">
                  <c:v>2.15</c:v>
                </c:pt>
                <c:pt idx="426">
                  <c:v>2.15</c:v>
                </c:pt>
                <c:pt idx="427">
                  <c:v>2.15</c:v>
                </c:pt>
                <c:pt idx="428">
                  <c:v>2.15</c:v>
                </c:pt>
                <c:pt idx="429">
                  <c:v>2.15</c:v>
                </c:pt>
                <c:pt idx="430">
                  <c:v>2.15</c:v>
                </c:pt>
                <c:pt idx="431">
                  <c:v>2.15</c:v>
                </c:pt>
                <c:pt idx="432">
                  <c:v>2.15</c:v>
                </c:pt>
                <c:pt idx="433">
                  <c:v>2.15</c:v>
                </c:pt>
                <c:pt idx="434">
                  <c:v>2.15</c:v>
                </c:pt>
                <c:pt idx="435">
                  <c:v>2.15</c:v>
                </c:pt>
                <c:pt idx="436">
                  <c:v>2.15</c:v>
                </c:pt>
                <c:pt idx="437">
                  <c:v>2.15</c:v>
                </c:pt>
                <c:pt idx="438">
                  <c:v>2.15</c:v>
                </c:pt>
                <c:pt idx="439">
                  <c:v>2.15</c:v>
                </c:pt>
                <c:pt idx="440">
                  <c:v>2.15</c:v>
                </c:pt>
                <c:pt idx="441">
                  <c:v>2.15</c:v>
                </c:pt>
                <c:pt idx="442">
                  <c:v>2.15</c:v>
                </c:pt>
                <c:pt idx="443">
                  <c:v>2.15</c:v>
                </c:pt>
                <c:pt idx="444">
                  <c:v>2.15</c:v>
                </c:pt>
                <c:pt idx="445">
                  <c:v>2.15</c:v>
                </c:pt>
                <c:pt idx="446">
                  <c:v>2.15</c:v>
                </c:pt>
                <c:pt idx="447">
                  <c:v>2.15</c:v>
                </c:pt>
                <c:pt idx="448">
                  <c:v>2.15</c:v>
                </c:pt>
                <c:pt idx="449">
                  <c:v>2.15</c:v>
                </c:pt>
                <c:pt idx="450">
                  <c:v>2.15</c:v>
                </c:pt>
                <c:pt idx="451">
                  <c:v>2.15</c:v>
                </c:pt>
                <c:pt idx="452">
                  <c:v>2.15</c:v>
                </c:pt>
                <c:pt idx="453">
                  <c:v>2.15</c:v>
                </c:pt>
                <c:pt idx="454">
                  <c:v>2.15</c:v>
                </c:pt>
                <c:pt idx="455">
                  <c:v>2.15</c:v>
                </c:pt>
                <c:pt idx="456">
                  <c:v>2.15</c:v>
                </c:pt>
                <c:pt idx="457">
                  <c:v>2.15</c:v>
                </c:pt>
                <c:pt idx="458">
                  <c:v>2.15</c:v>
                </c:pt>
                <c:pt idx="459">
                  <c:v>2.15</c:v>
                </c:pt>
                <c:pt idx="460">
                  <c:v>2.15</c:v>
                </c:pt>
                <c:pt idx="461">
                  <c:v>2.15</c:v>
                </c:pt>
                <c:pt idx="462">
                  <c:v>2.15</c:v>
                </c:pt>
                <c:pt idx="463">
                  <c:v>2.15</c:v>
                </c:pt>
                <c:pt idx="464">
                  <c:v>2.15</c:v>
                </c:pt>
                <c:pt idx="465">
                  <c:v>2.15</c:v>
                </c:pt>
                <c:pt idx="466">
                  <c:v>2.15</c:v>
                </c:pt>
                <c:pt idx="467">
                  <c:v>2.15</c:v>
                </c:pt>
                <c:pt idx="468">
                  <c:v>2.15</c:v>
                </c:pt>
                <c:pt idx="469">
                  <c:v>2.15</c:v>
                </c:pt>
                <c:pt idx="470">
                  <c:v>2.15</c:v>
                </c:pt>
                <c:pt idx="471">
                  <c:v>2.15</c:v>
                </c:pt>
                <c:pt idx="472">
                  <c:v>2.15</c:v>
                </c:pt>
                <c:pt idx="473">
                  <c:v>2.15</c:v>
                </c:pt>
                <c:pt idx="474">
                  <c:v>2.15</c:v>
                </c:pt>
                <c:pt idx="475">
                  <c:v>2.15</c:v>
                </c:pt>
                <c:pt idx="476">
                  <c:v>2.15</c:v>
                </c:pt>
                <c:pt idx="477">
                  <c:v>2.15</c:v>
                </c:pt>
                <c:pt idx="478">
                  <c:v>2.15</c:v>
                </c:pt>
                <c:pt idx="479">
                  <c:v>2.15</c:v>
                </c:pt>
                <c:pt idx="480">
                  <c:v>2.15</c:v>
                </c:pt>
                <c:pt idx="481">
                  <c:v>2.15</c:v>
                </c:pt>
                <c:pt idx="482">
                  <c:v>2.15</c:v>
                </c:pt>
                <c:pt idx="483">
                  <c:v>2.15</c:v>
                </c:pt>
                <c:pt idx="484">
                  <c:v>2.15</c:v>
                </c:pt>
                <c:pt idx="485">
                  <c:v>2.15</c:v>
                </c:pt>
                <c:pt idx="486">
                  <c:v>2.15</c:v>
                </c:pt>
                <c:pt idx="487">
                  <c:v>2.15</c:v>
                </c:pt>
                <c:pt idx="488">
                  <c:v>2.15</c:v>
                </c:pt>
                <c:pt idx="489">
                  <c:v>2.15</c:v>
                </c:pt>
                <c:pt idx="490">
                  <c:v>2.15</c:v>
                </c:pt>
                <c:pt idx="491">
                  <c:v>2.15</c:v>
                </c:pt>
                <c:pt idx="492">
                  <c:v>2.15</c:v>
                </c:pt>
                <c:pt idx="493">
                  <c:v>2.15</c:v>
                </c:pt>
                <c:pt idx="494">
                  <c:v>2.15</c:v>
                </c:pt>
                <c:pt idx="495">
                  <c:v>2.15</c:v>
                </c:pt>
                <c:pt idx="496">
                  <c:v>2.15</c:v>
                </c:pt>
                <c:pt idx="497">
                  <c:v>2.15</c:v>
                </c:pt>
                <c:pt idx="498">
                  <c:v>2.15</c:v>
                </c:pt>
                <c:pt idx="499">
                  <c:v>2.15</c:v>
                </c:pt>
                <c:pt idx="500">
                  <c:v>2.15</c:v>
                </c:pt>
                <c:pt idx="501">
                  <c:v>2.15</c:v>
                </c:pt>
                <c:pt idx="502">
                  <c:v>2.15</c:v>
                </c:pt>
                <c:pt idx="503">
                  <c:v>2.15</c:v>
                </c:pt>
                <c:pt idx="504">
                  <c:v>2.15</c:v>
                </c:pt>
                <c:pt idx="505">
                  <c:v>2.15</c:v>
                </c:pt>
                <c:pt idx="506">
                  <c:v>2.15</c:v>
                </c:pt>
                <c:pt idx="507">
                  <c:v>2.15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46-48FC-A7EA-5FE9EAA08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38191264"/>
        <c:axId val="1238189296"/>
      </c:lineChart>
      <c:dateAx>
        <c:axId val="1238191264"/>
        <c:scaling>
          <c:orientation val="minMax"/>
        </c:scaling>
        <c:delete val="0"/>
        <c:axPos val="b"/>
        <c:numFmt formatCode="\'yy\.m" sourceLinked="0"/>
        <c:majorTickMark val="out"/>
        <c:minorTickMark val="none"/>
        <c:tickLblPos val="nextTo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238189296"/>
        <c:crosses val="autoZero"/>
        <c:auto val="1"/>
        <c:lblOffset val="100"/>
        <c:baseTimeUnit val="days"/>
        <c:majorUnit val="3"/>
        <c:majorTimeUnit val="months"/>
      </c:dateAx>
      <c:valAx>
        <c:axId val="1238189296"/>
        <c:scaling>
          <c:orientation val="minMax"/>
          <c:min val="2"/>
        </c:scaling>
        <c:delete val="0"/>
        <c:axPos val="l"/>
        <c:numFmt formatCode="#,##0_);[Red]\(#,##0\)" sourceLinked="0"/>
        <c:majorTickMark val="out"/>
        <c:minorTickMark val="none"/>
        <c:tickLblPos val="nextTo"/>
        <c:spPr>
          <a:noFill/>
          <a:ln w="3175">
            <a:solidFill>
              <a:srgbClr val="141E78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23819126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72222222222222"/>
          <c:y val="5.5092592592592596E-2"/>
          <c:w val="0.80594444444444446"/>
          <c:h val="0.70063903470399536"/>
        </c:manualLayout>
      </c:layout>
      <c:areaChart>
        <c:grouping val="standard"/>
        <c:varyColors val="0"/>
        <c:ser>
          <c:idx val="2"/>
          <c:order val="2"/>
          <c:tx>
            <c:strRef>
              <c:f>[펀드자료.xlsx]디에스!$D$1</c:f>
              <c:strCache>
                <c:ptCount val="1"/>
                <c:pt idx="0">
                  <c:v>펀드 최대손실률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numRef>
              <c:f>[펀드자료.xlsx]디에스!$A$2:$A$240</c:f>
              <c:numCache>
                <c:formatCode>yy\.mm</c:formatCode>
                <c:ptCount val="239"/>
                <c:pt idx="0">
                  <c:v>45896</c:v>
                </c:pt>
                <c:pt idx="1">
                  <c:v>45895</c:v>
                </c:pt>
                <c:pt idx="2">
                  <c:v>45894</c:v>
                </c:pt>
                <c:pt idx="3">
                  <c:v>45891</c:v>
                </c:pt>
                <c:pt idx="4">
                  <c:v>45890</c:v>
                </c:pt>
                <c:pt idx="5">
                  <c:v>45889</c:v>
                </c:pt>
                <c:pt idx="6">
                  <c:v>45888</c:v>
                </c:pt>
                <c:pt idx="7">
                  <c:v>45887</c:v>
                </c:pt>
                <c:pt idx="8">
                  <c:v>45883</c:v>
                </c:pt>
                <c:pt idx="9">
                  <c:v>45882</c:v>
                </c:pt>
                <c:pt idx="10">
                  <c:v>45881</c:v>
                </c:pt>
                <c:pt idx="11">
                  <c:v>45880</c:v>
                </c:pt>
                <c:pt idx="12">
                  <c:v>45877</c:v>
                </c:pt>
                <c:pt idx="13">
                  <c:v>45876</c:v>
                </c:pt>
                <c:pt idx="14">
                  <c:v>45875</c:v>
                </c:pt>
                <c:pt idx="15">
                  <c:v>45874</c:v>
                </c:pt>
                <c:pt idx="16">
                  <c:v>45873</c:v>
                </c:pt>
                <c:pt idx="17">
                  <c:v>45870</c:v>
                </c:pt>
                <c:pt idx="18">
                  <c:v>45869</c:v>
                </c:pt>
                <c:pt idx="19">
                  <c:v>45868</c:v>
                </c:pt>
                <c:pt idx="20">
                  <c:v>45867</c:v>
                </c:pt>
                <c:pt idx="21">
                  <c:v>45866</c:v>
                </c:pt>
                <c:pt idx="22">
                  <c:v>45863</c:v>
                </c:pt>
                <c:pt idx="23">
                  <c:v>45862</c:v>
                </c:pt>
                <c:pt idx="24">
                  <c:v>45861</c:v>
                </c:pt>
                <c:pt idx="25">
                  <c:v>45860</c:v>
                </c:pt>
                <c:pt idx="26">
                  <c:v>45859</c:v>
                </c:pt>
                <c:pt idx="27">
                  <c:v>45856</c:v>
                </c:pt>
                <c:pt idx="28">
                  <c:v>45855</c:v>
                </c:pt>
                <c:pt idx="29">
                  <c:v>45854</c:v>
                </c:pt>
                <c:pt idx="30">
                  <c:v>45853</c:v>
                </c:pt>
                <c:pt idx="31">
                  <c:v>45852</c:v>
                </c:pt>
                <c:pt idx="32">
                  <c:v>45849</c:v>
                </c:pt>
                <c:pt idx="33">
                  <c:v>45848</c:v>
                </c:pt>
                <c:pt idx="34">
                  <c:v>45847</c:v>
                </c:pt>
                <c:pt idx="35">
                  <c:v>45846</c:v>
                </c:pt>
                <c:pt idx="36">
                  <c:v>45845</c:v>
                </c:pt>
                <c:pt idx="37">
                  <c:v>45842</c:v>
                </c:pt>
                <c:pt idx="38">
                  <c:v>45841</c:v>
                </c:pt>
                <c:pt idx="39">
                  <c:v>45840</c:v>
                </c:pt>
                <c:pt idx="40">
                  <c:v>45839</c:v>
                </c:pt>
                <c:pt idx="41">
                  <c:v>45838</c:v>
                </c:pt>
                <c:pt idx="42">
                  <c:v>45835</c:v>
                </c:pt>
                <c:pt idx="43">
                  <c:v>45834</c:v>
                </c:pt>
                <c:pt idx="44">
                  <c:v>45833</c:v>
                </c:pt>
                <c:pt idx="45">
                  <c:v>45832</c:v>
                </c:pt>
                <c:pt idx="46">
                  <c:v>45831</c:v>
                </c:pt>
                <c:pt idx="47">
                  <c:v>45828</c:v>
                </c:pt>
                <c:pt idx="48">
                  <c:v>45827</c:v>
                </c:pt>
                <c:pt idx="49">
                  <c:v>45826</c:v>
                </c:pt>
                <c:pt idx="50">
                  <c:v>45825</c:v>
                </c:pt>
                <c:pt idx="51">
                  <c:v>45824</c:v>
                </c:pt>
                <c:pt idx="52">
                  <c:v>45821</c:v>
                </c:pt>
                <c:pt idx="53">
                  <c:v>45820</c:v>
                </c:pt>
                <c:pt idx="54">
                  <c:v>45819</c:v>
                </c:pt>
                <c:pt idx="55">
                  <c:v>45818</c:v>
                </c:pt>
                <c:pt idx="56">
                  <c:v>45817</c:v>
                </c:pt>
                <c:pt idx="57">
                  <c:v>45813</c:v>
                </c:pt>
                <c:pt idx="58">
                  <c:v>45812</c:v>
                </c:pt>
                <c:pt idx="59">
                  <c:v>45810</c:v>
                </c:pt>
                <c:pt idx="60">
                  <c:v>45807</c:v>
                </c:pt>
                <c:pt idx="61">
                  <c:v>45806</c:v>
                </c:pt>
                <c:pt idx="62">
                  <c:v>45805</c:v>
                </c:pt>
                <c:pt idx="63">
                  <c:v>45804</c:v>
                </c:pt>
                <c:pt idx="64">
                  <c:v>45803</c:v>
                </c:pt>
                <c:pt idx="65">
                  <c:v>45800</c:v>
                </c:pt>
                <c:pt idx="66">
                  <c:v>45799</c:v>
                </c:pt>
                <c:pt idx="67">
                  <c:v>45798</c:v>
                </c:pt>
                <c:pt idx="68">
                  <c:v>45797</c:v>
                </c:pt>
                <c:pt idx="69">
                  <c:v>45796</c:v>
                </c:pt>
                <c:pt idx="70">
                  <c:v>45793</c:v>
                </c:pt>
                <c:pt idx="71">
                  <c:v>45792</c:v>
                </c:pt>
                <c:pt idx="72">
                  <c:v>45791</c:v>
                </c:pt>
                <c:pt idx="73">
                  <c:v>45790</c:v>
                </c:pt>
                <c:pt idx="74">
                  <c:v>45789</c:v>
                </c:pt>
                <c:pt idx="75">
                  <c:v>45786</c:v>
                </c:pt>
                <c:pt idx="76">
                  <c:v>45785</c:v>
                </c:pt>
                <c:pt idx="77">
                  <c:v>45784</c:v>
                </c:pt>
                <c:pt idx="78">
                  <c:v>45779</c:v>
                </c:pt>
                <c:pt idx="79">
                  <c:v>45777</c:v>
                </c:pt>
                <c:pt idx="80">
                  <c:v>45776</c:v>
                </c:pt>
                <c:pt idx="81">
                  <c:v>45775</c:v>
                </c:pt>
                <c:pt idx="82">
                  <c:v>45772</c:v>
                </c:pt>
                <c:pt idx="83">
                  <c:v>45771</c:v>
                </c:pt>
                <c:pt idx="84">
                  <c:v>45770</c:v>
                </c:pt>
                <c:pt idx="85">
                  <c:v>45769</c:v>
                </c:pt>
                <c:pt idx="86">
                  <c:v>45768</c:v>
                </c:pt>
                <c:pt idx="87">
                  <c:v>45765</c:v>
                </c:pt>
                <c:pt idx="88">
                  <c:v>45764</c:v>
                </c:pt>
                <c:pt idx="89">
                  <c:v>45763</c:v>
                </c:pt>
                <c:pt idx="90">
                  <c:v>45762</c:v>
                </c:pt>
                <c:pt idx="91">
                  <c:v>45761</c:v>
                </c:pt>
                <c:pt idx="92">
                  <c:v>45758</c:v>
                </c:pt>
                <c:pt idx="93">
                  <c:v>45757</c:v>
                </c:pt>
                <c:pt idx="94">
                  <c:v>45756</c:v>
                </c:pt>
                <c:pt idx="95">
                  <c:v>45755</c:v>
                </c:pt>
                <c:pt idx="96">
                  <c:v>45754</c:v>
                </c:pt>
                <c:pt idx="97">
                  <c:v>45751</c:v>
                </c:pt>
                <c:pt idx="98">
                  <c:v>45750</c:v>
                </c:pt>
                <c:pt idx="99">
                  <c:v>45749</c:v>
                </c:pt>
                <c:pt idx="100">
                  <c:v>45748</c:v>
                </c:pt>
                <c:pt idx="101">
                  <c:v>45747</c:v>
                </c:pt>
                <c:pt idx="102">
                  <c:v>45744</c:v>
                </c:pt>
                <c:pt idx="103">
                  <c:v>45743</c:v>
                </c:pt>
                <c:pt idx="104">
                  <c:v>45742</c:v>
                </c:pt>
                <c:pt idx="105">
                  <c:v>45741</c:v>
                </c:pt>
                <c:pt idx="106">
                  <c:v>45740</c:v>
                </c:pt>
                <c:pt idx="107">
                  <c:v>45737</c:v>
                </c:pt>
                <c:pt idx="108">
                  <c:v>45736</c:v>
                </c:pt>
                <c:pt idx="109">
                  <c:v>45735</c:v>
                </c:pt>
                <c:pt idx="110">
                  <c:v>45734</c:v>
                </c:pt>
                <c:pt idx="111">
                  <c:v>45733</c:v>
                </c:pt>
                <c:pt idx="112">
                  <c:v>45730</c:v>
                </c:pt>
                <c:pt idx="113">
                  <c:v>45729</c:v>
                </c:pt>
                <c:pt idx="114">
                  <c:v>45728</c:v>
                </c:pt>
                <c:pt idx="115">
                  <c:v>45727</c:v>
                </c:pt>
                <c:pt idx="116">
                  <c:v>45726</c:v>
                </c:pt>
                <c:pt idx="117">
                  <c:v>45723</c:v>
                </c:pt>
                <c:pt idx="118">
                  <c:v>45722</c:v>
                </c:pt>
                <c:pt idx="119">
                  <c:v>45721</c:v>
                </c:pt>
                <c:pt idx="120">
                  <c:v>45720</c:v>
                </c:pt>
                <c:pt idx="121">
                  <c:v>45716</c:v>
                </c:pt>
                <c:pt idx="122">
                  <c:v>45715</c:v>
                </c:pt>
                <c:pt idx="123">
                  <c:v>45714</c:v>
                </c:pt>
                <c:pt idx="124">
                  <c:v>45713</c:v>
                </c:pt>
                <c:pt idx="125">
                  <c:v>45712</c:v>
                </c:pt>
                <c:pt idx="126">
                  <c:v>45709</c:v>
                </c:pt>
                <c:pt idx="127">
                  <c:v>45708</c:v>
                </c:pt>
                <c:pt idx="128">
                  <c:v>45707</c:v>
                </c:pt>
                <c:pt idx="129">
                  <c:v>45706</c:v>
                </c:pt>
                <c:pt idx="130">
                  <c:v>45705</c:v>
                </c:pt>
                <c:pt idx="131">
                  <c:v>45702</c:v>
                </c:pt>
                <c:pt idx="132">
                  <c:v>45701</c:v>
                </c:pt>
                <c:pt idx="133">
                  <c:v>45700</c:v>
                </c:pt>
                <c:pt idx="134">
                  <c:v>45699</c:v>
                </c:pt>
                <c:pt idx="135">
                  <c:v>45698</c:v>
                </c:pt>
                <c:pt idx="136">
                  <c:v>45695</c:v>
                </c:pt>
                <c:pt idx="137">
                  <c:v>45694</c:v>
                </c:pt>
                <c:pt idx="138">
                  <c:v>45693</c:v>
                </c:pt>
                <c:pt idx="139">
                  <c:v>45692</c:v>
                </c:pt>
                <c:pt idx="140">
                  <c:v>45691</c:v>
                </c:pt>
                <c:pt idx="141">
                  <c:v>45688</c:v>
                </c:pt>
                <c:pt idx="142">
                  <c:v>45681</c:v>
                </c:pt>
                <c:pt idx="143">
                  <c:v>45680</c:v>
                </c:pt>
                <c:pt idx="144">
                  <c:v>45679</c:v>
                </c:pt>
                <c:pt idx="145">
                  <c:v>45678</c:v>
                </c:pt>
                <c:pt idx="146">
                  <c:v>45677</c:v>
                </c:pt>
                <c:pt idx="147">
                  <c:v>45674</c:v>
                </c:pt>
                <c:pt idx="148">
                  <c:v>45673</c:v>
                </c:pt>
                <c:pt idx="149">
                  <c:v>45672</c:v>
                </c:pt>
                <c:pt idx="150">
                  <c:v>45671</c:v>
                </c:pt>
                <c:pt idx="151">
                  <c:v>45670</c:v>
                </c:pt>
                <c:pt idx="152">
                  <c:v>45667</c:v>
                </c:pt>
                <c:pt idx="153">
                  <c:v>45666</c:v>
                </c:pt>
                <c:pt idx="154">
                  <c:v>45665</c:v>
                </c:pt>
                <c:pt idx="155">
                  <c:v>45664</c:v>
                </c:pt>
                <c:pt idx="156">
                  <c:v>45663</c:v>
                </c:pt>
                <c:pt idx="157">
                  <c:v>45660</c:v>
                </c:pt>
                <c:pt idx="158">
                  <c:v>45659</c:v>
                </c:pt>
                <c:pt idx="159">
                  <c:v>45657</c:v>
                </c:pt>
                <c:pt idx="160">
                  <c:v>45656</c:v>
                </c:pt>
                <c:pt idx="161">
                  <c:v>45653</c:v>
                </c:pt>
                <c:pt idx="162">
                  <c:v>45652</c:v>
                </c:pt>
                <c:pt idx="163">
                  <c:v>45650</c:v>
                </c:pt>
                <c:pt idx="164">
                  <c:v>45649</c:v>
                </c:pt>
                <c:pt idx="165">
                  <c:v>45646</c:v>
                </c:pt>
                <c:pt idx="166">
                  <c:v>45645</c:v>
                </c:pt>
                <c:pt idx="167">
                  <c:v>45644</c:v>
                </c:pt>
                <c:pt idx="168">
                  <c:v>45643</c:v>
                </c:pt>
                <c:pt idx="169">
                  <c:v>45642</c:v>
                </c:pt>
                <c:pt idx="170">
                  <c:v>45639</c:v>
                </c:pt>
                <c:pt idx="171">
                  <c:v>45638</c:v>
                </c:pt>
                <c:pt idx="172">
                  <c:v>45637</c:v>
                </c:pt>
                <c:pt idx="173">
                  <c:v>45636</c:v>
                </c:pt>
                <c:pt idx="174">
                  <c:v>45635</c:v>
                </c:pt>
                <c:pt idx="175">
                  <c:v>45632</c:v>
                </c:pt>
                <c:pt idx="176">
                  <c:v>45631</c:v>
                </c:pt>
                <c:pt idx="177">
                  <c:v>45630</c:v>
                </c:pt>
                <c:pt idx="178">
                  <c:v>45629</c:v>
                </c:pt>
                <c:pt idx="179">
                  <c:v>45628</c:v>
                </c:pt>
                <c:pt idx="180">
                  <c:v>45625</c:v>
                </c:pt>
                <c:pt idx="181">
                  <c:v>45624</c:v>
                </c:pt>
                <c:pt idx="182">
                  <c:v>45623</c:v>
                </c:pt>
                <c:pt idx="183">
                  <c:v>45622</c:v>
                </c:pt>
                <c:pt idx="184">
                  <c:v>45621</c:v>
                </c:pt>
                <c:pt idx="185">
                  <c:v>45618</c:v>
                </c:pt>
                <c:pt idx="186">
                  <c:v>45617</c:v>
                </c:pt>
                <c:pt idx="187">
                  <c:v>45616</c:v>
                </c:pt>
                <c:pt idx="188">
                  <c:v>45615</c:v>
                </c:pt>
                <c:pt idx="189">
                  <c:v>45614</c:v>
                </c:pt>
                <c:pt idx="190">
                  <c:v>45611</c:v>
                </c:pt>
                <c:pt idx="191">
                  <c:v>45610</c:v>
                </c:pt>
                <c:pt idx="192">
                  <c:v>45609</c:v>
                </c:pt>
                <c:pt idx="193">
                  <c:v>45608</c:v>
                </c:pt>
                <c:pt idx="194">
                  <c:v>45607</c:v>
                </c:pt>
                <c:pt idx="195">
                  <c:v>45604</c:v>
                </c:pt>
                <c:pt idx="196">
                  <c:v>45603</c:v>
                </c:pt>
                <c:pt idx="197">
                  <c:v>45602</c:v>
                </c:pt>
                <c:pt idx="198">
                  <c:v>45601</c:v>
                </c:pt>
                <c:pt idx="199">
                  <c:v>45600</c:v>
                </c:pt>
                <c:pt idx="200">
                  <c:v>45597</c:v>
                </c:pt>
                <c:pt idx="201">
                  <c:v>45596</c:v>
                </c:pt>
                <c:pt idx="202">
                  <c:v>45595</c:v>
                </c:pt>
                <c:pt idx="203">
                  <c:v>45594</c:v>
                </c:pt>
                <c:pt idx="204">
                  <c:v>45593</c:v>
                </c:pt>
                <c:pt idx="205">
                  <c:v>45590</c:v>
                </c:pt>
                <c:pt idx="206">
                  <c:v>45589</c:v>
                </c:pt>
                <c:pt idx="207">
                  <c:v>45588</c:v>
                </c:pt>
                <c:pt idx="208">
                  <c:v>45587</c:v>
                </c:pt>
                <c:pt idx="209">
                  <c:v>45586</c:v>
                </c:pt>
                <c:pt idx="210">
                  <c:v>45583</c:v>
                </c:pt>
                <c:pt idx="211">
                  <c:v>45582</c:v>
                </c:pt>
                <c:pt idx="212">
                  <c:v>45581</c:v>
                </c:pt>
                <c:pt idx="213">
                  <c:v>45580</c:v>
                </c:pt>
                <c:pt idx="214">
                  <c:v>45579</c:v>
                </c:pt>
                <c:pt idx="215">
                  <c:v>45576</c:v>
                </c:pt>
                <c:pt idx="216">
                  <c:v>45575</c:v>
                </c:pt>
                <c:pt idx="217">
                  <c:v>45573</c:v>
                </c:pt>
                <c:pt idx="218">
                  <c:v>45572</c:v>
                </c:pt>
                <c:pt idx="219">
                  <c:v>45569</c:v>
                </c:pt>
                <c:pt idx="220">
                  <c:v>45567</c:v>
                </c:pt>
                <c:pt idx="221">
                  <c:v>45565</c:v>
                </c:pt>
                <c:pt idx="222">
                  <c:v>45562</c:v>
                </c:pt>
                <c:pt idx="223">
                  <c:v>45561</c:v>
                </c:pt>
                <c:pt idx="224">
                  <c:v>45560</c:v>
                </c:pt>
                <c:pt idx="225">
                  <c:v>45559</c:v>
                </c:pt>
                <c:pt idx="226">
                  <c:v>45558</c:v>
                </c:pt>
                <c:pt idx="227">
                  <c:v>45555</c:v>
                </c:pt>
                <c:pt idx="228">
                  <c:v>45554</c:v>
                </c:pt>
                <c:pt idx="229">
                  <c:v>45548</c:v>
                </c:pt>
                <c:pt idx="230">
                  <c:v>45547</c:v>
                </c:pt>
                <c:pt idx="231">
                  <c:v>45546</c:v>
                </c:pt>
                <c:pt idx="232">
                  <c:v>45545</c:v>
                </c:pt>
                <c:pt idx="233">
                  <c:v>45544</c:v>
                </c:pt>
                <c:pt idx="234">
                  <c:v>45541</c:v>
                </c:pt>
                <c:pt idx="235">
                  <c:v>45540</c:v>
                </c:pt>
                <c:pt idx="236">
                  <c:v>45539</c:v>
                </c:pt>
                <c:pt idx="237">
                  <c:v>45538</c:v>
                </c:pt>
                <c:pt idx="238">
                  <c:v>45537</c:v>
                </c:pt>
              </c:numCache>
            </c:numRef>
          </c:cat>
          <c:val>
            <c:numRef>
              <c:f>[펀드자료.xlsx]디에스!$D$2:$D$240</c:f>
              <c:numCache>
                <c:formatCode>0%</c:formatCode>
                <c:ptCount val="239"/>
                <c:pt idx="0">
                  <c:v>-4.7449546678201671E-2</c:v>
                </c:pt>
                <c:pt idx="1">
                  <c:v>-5.4256620922759735E-2</c:v>
                </c:pt>
                <c:pt idx="2">
                  <c:v>-6.476719153741628E-2</c:v>
                </c:pt>
                <c:pt idx="3">
                  <c:v>-8.5300399242623004E-2</c:v>
                </c:pt>
                <c:pt idx="4">
                  <c:v>-9.2971356169338826E-2</c:v>
                </c:pt>
                <c:pt idx="5">
                  <c:v>-7.7093515578560812E-2</c:v>
                </c:pt>
                <c:pt idx="6">
                  <c:v>-6.9102602282298697E-2</c:v>
                </c:pt>
                <c:pt idx="7">
                  <c:v>-5.8448051422442138E-2</c:v>
                </c:pt>
                <c:pt idx="8">
                  <c:v>-5.8424054513082635E-2</c:v>
                </c:pt>
                <c:pt idx="9">
                  <c:v>-6.3015429869219819E-2</c:v>
                </c:pt>
                <c:pt idx="10">
                  <c:v>-5.1161042018086356E-2</c:v>
                </c:pt>
                <c:pt idx="11">
                  <c:v>-3.7658878500502424E-2</c:v>
                </c:pt>
                <c:pt idx="12">
                  <c:v>-3.5579161492973244E-2</c:v>
                </c:pt>
                <c:pt idx="13">
                  <c:v>-4.383403897575433E-2</c:v>
                </c:pt>
                <c:pt idx="14">
                  <c:v>-5.3656703032599395E-2</c:v>
                </c:pt>
                <c:pt idx="15">
                  <c:v>-7.8445331784824157E-2</c:v>
                </c:pt>
                <c:pt idx="16">
                  <c:v>-8.9195869676640394E-2</c:v>
                </c:pt>
                <c:pt idx="17">
                  <c:v>-4.5785773677656239E-2</c:v>
                </c:pt>
                <c:pt idx="18">
                  <c:v>-6.6151004228303556E-2</c:v>
                </c:pt>
                <c:pt idx="19">
                  <c:v>-5.4392603409129658E-2</c:v>
                </c:pt>
                <c:pt idx="20">
                  <c:v>-7.3022069625675368E-2</c:v>
                </c:pt>
                <c:pt idx="21">
                  <c:v>-6.5119144391586392E-2</c:v>
                </c:pt>
                <c:pt idx="22">
                  <c:v>-6.2479503131873115E-2</c:v>
                </c:pt>
                <c:pt idx="23">
                  <c:v>-5.542446264036871E-2</c:v>
                </c:pt>
                <c:pt idx="24">
                  <c:v>-5.5352472517768647E-2</c:v>
                </c:pt>
                <c:pt idx="25">
                  <c:v>-4.8505403424278226E-2</c:v>
                </c:pt>
                <c:pt idx="26">
                  <c:v>-5.4696561233625096E-2</c:v>
                </c:pt>
                <c:pt idx="27">
                  <c:v>-4.0498492188443258E-2</c:v>
                </c:pt>
                <c:pt idx="28">
                  <c:v>-1.6949694670949533E-2</c:v>
                </c:pt>
                <c:pt idx="29">
                  <c:v>0</c:v>
                </c:pt>
                <c:pt idx="30">
                  <c:v>0</c:v>
                </c:pt>
                <c:pt idx="31">
                  <c:v>-1.539160475470791E-2</c:v>
                </c:pt>
                <c:pt idx="32">
                  <c:v>-1.7038616340381285E-4</c:v>
                </c:pt>
                <c:pt idx="33">
                  <c:v>-1.1286095278119967E-2</c:v>
                </c:pt>
                <c:pt idx="34">
                  <c:v>-2.6288245418621625E-2</c:v>
                </c:pt>
                <c:pt idx="35">
                  <c:v>-6.512831698943311E-2</c:v>
                </c:pt>
                <c:pt idx="36">
                  <c:v>-7.675518643685153E-2</c:v>
                </c:pt>
                <c:pt idx="37">
                  <c:v>-4.03492114252193E-2</c:v>
                </c:pt>
                <c:pt idx="38">
                  <c:v>-3.1148325436577085E-2</c:v>
                </c:pt>
                <c:pt idx="39">
                  <c:v>-1.045850253398195E-2</c:v>
                </c:pt>
                <c:pt idx="40">
                  <c:v>0</c:v>
                </c:pt>
                <c:pt idx="41">
                  <c:v>-1.4675737313231463E-2</c:v>
                </c:pt>
                <c:pt idx="42">
                  <c:v>0</c:v>
                </c:pt>
                <c:pt idx="43">
                  <c:v>-1.3622401670987383E-3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-5.8619037881438851E-3</c:v>
                </c:pt>
                <c:pt idx="49">
                  <c:v>-6.2166330896367139E-3</c:v>
                </c:pt>
                <c:pt idx="50">
                  <c:v>0</c:v>
                </c:pt>
                <c:pt idx="51">
                  <c:v>-1.9519615281564873E-2</c:v>
                </c:pt>
                <c:pt idx="52">
                  <c:v>-5.8567955835833185E-3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-1.2074322972205009E-2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-1.1154059520568582E-2</c:v>
                </c:pt>
                <c:pt idx="66">
                  <c:v>0</c:v>
                </c:pt>
                <c:pt idx="67">
                  <c:v>0</c:v>
                </c:pt>
                <c:pt idx="68">
                  <c:v>-2.2982184801211947E-2</c:v>
                </c:pt>
                <c:pt idx="69">
                  <c:v>0</c:v>
                </c:pt>
                <c:pt idx="70">
                  <c:v>-1.2589327983307808E-2</c:v>
                </c:pt>
                <c:pt idx="71">
                  <c:v>0</c:v>
                </c:pt>
                <c:pt idx="72">
                  <c:v>-1.8583833181554654E-2</c:v>
                </c:pt>
                <c:pt idx="73">
                  <c:v>-2.6657137018877841E-2</c:v>
                </c:pt>
                <c:pt idx="74">
                  <c:v>-2.1677237310875341E-3</c:v>
                </c:pt>
                <c:pt idx="75">
                  <c:v>-2.020083674087414E-2</c:v>
                </c:pt>
                <c:pt idx="76">
                  <c:v>-3.4636701686535432E-2</c:v>
                </c:pt>
                <c:pt idx="77">
                  <c:v>-5.1298877011718647E-2</c:v>
                </c:pt>
                <c:pt idx="78">
                  <c:v>-8.1693871292695452E-2</c:v>
                </c:pt>
                <c:pt idx="79">
                  <c:v>-7.2437107223149111E-2</c:v>
                </c:pt>
                <c:pt idx="80">
                  <c:v>-7.4475938376389328E-2</c:v>
                </c:pt>
                <c:pt idx="81">
                  <c:v>-6.9191380823531823E-2</c:v>
                </c:pt>
                <c:pt idx="82">
                  <c:v>-9.8566959084412931E-2</c:v>
                </c:pt>
                <c:pt idx="83">
                  <c:v>-9.2942596487173734E-2</c:v>
                </c:pt>
                <c:pt idx="84">
                  <c:v>-9.9633245132816572E-2</c:v>
                </c:pt>
                <c:pt idx="85">
                  <c:v>-9.0247589372373649E-2</c:v>
                </c:pt>
                <c:pt idx="86">
                  <c:v>-9.0399916077424258E-2</c:v>
                </c:pt>
                <c:pt idx="87">
                  <c:v>-9.5942257012075038E-2</c:v>
                </c:pt>
                <c:pt idx="88">
                  <c:v>-0.12027934359481485</c:v>
                </c:pt>
                <c:pt idx="89">
                  <c:v>-9.8941916650025719E-2</c:v>
                </c:pt>
                <c:pt idx="90">
                  <c:v>-0.10263290477076714</c:v>
                </c:pt>
                <c:pt idx="91">
                  <c:v>-0.10839787656597988</c:v>
                </c:pt>
                <c:pt idx="92">
                  <c:v>-0.12317354655602286</c:v>
                </c:pt>
                <c:pt idx="93">
                  <c:v>-0.19407567099549028</c:v>
                </c:pt>
                <c:pt idx="94">
                  <c:v>-0.18099902711430593</c:v>
                </c:pt>
                <c:pt idx="95">
                  <c:v>-0.20281686830145029</c:v>
                </c:pt>
                <c:pt idx="96">
                  <c:v>-0.12397033171555627</c:v>
                </c:pt>
                <c:pt idx="97">
                  <c:v>-7.8905124121279147E-2</c:v>
                </c:pt>
                <c:pt idx="98">
                  <c:v>-7.4393916713801023E-2</c:v>
                </c:pt>
                <c:pt idx="99">
                  <c:v>-6.7574376377261491E-2</c:v>
                </c:pt>
                <c:pt idx="100">
                  <c:v>-9.2930878980096776E-2</c:v>
                </c:pt>
                <c:pt idx="101">
                  <c:v>-7.3679153216855808E-2</c:v>
                </c:pt>
                <c:pt idx="102">
                  <c:v>-4.8510129840302341E-2</c:v>
                </c:pt>
                <c:pt idx="103">
                  <c:v>-2.0985904393330479E-2</c:v>
                </c:pt>
                <c:pt idx="104">
                  <c:v>-4.3963769911593231E-2</c:v>
                </c:pt>
                <c:pt idx="105">
                  <c:v>-2.0118815078285612E-2</c:v>
                </c:pt>
                <c:pt idx="106">
                  <c:v>-1.2455620440855464E-2</c:v>
                </c:pt>
                <c:pt idx="107">
                  <c:v>-2.4208195778793851E-2</c:v>
                </c:pt>
                <c:pt idx="108">
                  <c:v>-1.9521226652110979E-2</c:v>
                </c:pt>
                <c:pt idx="109">
                  <c:v>-1.6041151884854443E-2</c:v>
                </c:pt>
                <c:pt idx="110">
                  <c:v>-1.5525585121268337E-2</c:v>
                </c:pt>
                <c:pt idx="111">
                  <c:v>-2.6528245327981259E-2</c:v>
                </c:pt>
                <c:pt idx="112">
                  <c:v>-4.9248327464450847E-2</c:v>
                </c:pt>
                <c:pt idx="113">
                  <c:v>-5.9454202511630361E-2</c:v>
                </c:pt>
                <c:pt idx="114">
                  <c:v>-8.8056431514082933E-2</c:v>
                </c:pt>
                <c:pt idx="115">
                  <c:v>-8.6755797984991001E-2</c:v>
                </c:pt>
                <c:pt idx="116">
                  <c:v>-7.3690871610883724E-2</c:v>
                </c:pt>
                <c:pt idx="117">
                  <c:v>-6.9331990021505252E-2</c:v>
                </c:pt>
                <c:pt idx="118">
                  <c:v>-6.2313253838558125E-2</c:v>
                </c:pt>
                <c:pt idx="119">
                  <c:v>-8.861886741902647E-2</c:v>
                </c:pt>
                <c:pt idx="120">
                  <c:v>-9.2790269782123125E-2</c:v>
                </c:pt>
                <c:pt idx="121">
                  <c:v>-5.5423409346507357E-2</c:v>
                </c:pt>
                <c:pt idx="122">
                  <c:v>-4.6893125394032231E-2</c:v>
                </c:pt>
                <c:pt idx="123">
                  <c:v>-3.7847274677970999E-2</c:v>
                </c:pt>
                <c:pt idx="124">
                  <c:v>-3.1660475288837309E-2</c:v>
                </c:pt>
                <c:pt idx="125">
                  <c:v>-1.5795085123187502E-2</c:v>
                </c:pt>
                <c:pt idx="126">
                  <c:v>-2.1864710328501569E-2</c:v>
                </c:pt>
                <c:pt idx="127">
                  <c:v>0</c:v>
                </c:pt>
                <c:pt idx="128">
                  <c:v>0</c:v>
                </c:pt>
                <c:pt idx="129">
                  <c:v>-1.4484977907447405E-4</c:v>
                </c:pt>
                <c:pt idx="130">
                  <c:v>-2.5131571897887728E-2</c:v>
                </c:pt>
                <c:pt idx="131">
                  <c:v>-3.6743758290258111E-2</c:v>
                </c:pt>
                <c:pt idx="132">
                  <c:v>-5.143401939151937E-2</c:v>
                </c:pt>
                <c:pt idx="133">
                  <c:v>-5.8712760536216546E-2</c:v>
                </c:pt>
                <c:pt idx="134">
                  <c:v>-6.2551300696924605E-2</c:v>
                </c:pt>
                <c:pt idx="135">
                  <c:v>-5.2423832306567442E-2</c:v>
                </c:pt>
                <c:pt idx="136">
                  <c:v>-4.9719954839981595E-2</c:v>
                </c:pt>
                <c:pt idx="137">
                  <c:v>-7.1676886118732686E-2</c:v>
                </c:pt>
                <c:pt idx="138">
                  <c:v>-8.6656848605554559E-2</c:v>
                </c:pt>
                <c:pt idx="139">
                  <c:v>-0.10396649040295147</c:v>
                </c:pt>
                <c:pt idx="140">
                  <c:v>-6.9383418796073459E-2</c:v>
                </c:pt>
                <c:pt idx="141">
                  <c:v>-8.9324508601990038E-3</c:v>
                </c:pt>
                <c:pt idx="142">
                  <c:v>-2.188450547550802E-2</c:v>
                </c:pt>
                <c:pt idx="143">
                  <c:v>0</c:v>
                </c:pt>
                <c:pt idx="144">
                  <c:v>0</c:v>
                </c:pt>
                <c:pt idx="145">
                  <c:v>-1.186379609497612E-2</c:v>
                </c:pt>
                <c:pt idx="146">
                  <c:v>0</c:v>
                </c:pt>
                <c:pt idx="147">
                  <c:v>0</c:v>
                </c:pt>
                <c:pt idx="148">
                  <c:v>-3.0788163641056743E-2</c:v>
                </c:pt>
                <c:pt idx="149">
                  <c:v>-3.7156378173795135E-2</c:v>
                </c:pt>
                <c:pt idx="150">
                  <c:v>-3.7232491882369434E-2</c:v>
                </c:pt>
                <c:pt idx="151">
                  <c:v>-1.7176420685392269E-2</c:v>
                </c:pt>
                <c:pt idx="152">
                  <c:v>-5.594388788128124E-3</c:v>
                </c:pt>
                <c:pt idx="153">
                  <c:v>-3.6788492528329164E-2</c:v>
                </c:pt>
                <c:pt idx="154">
                  <c:v>-2.5168403296656039E-2</c:v>
                </c:pt>
                <c:pt idx="155">
                  <c:v>-1.8102475767638238E-2</c:v>
                </c:pt>
                <c:pt idx="156">
                  <c:v>-5.7516904205069386E-2</c:v>
                </c:pt>
                <c:pt idx="157">
                  <c:v>-8.7581981373087037E-2</c:v>
                </c:pt>
                <c:pt idx="158">
                  <c:v>-8.7899123906007848E-2</c:v>
                </c:pt>
                <c:pt idx="159">
                  <c:v>-8.7810324419297148E-2</c:v>
                </c:pt>
                <c:pt idx="160">
                  <c:v>-9.460985252793952E-2</c:v>
                </c:pt>
                <c:pt idx="161">
                  <c:v>-9.3455455359727102E-2</c:v>
                </c:pt>
                <c:pt idx="162">
                  <c:v>-9.2998770227550431E-2</c:v>
                </c:pt>
                <c:pt idx="163">
                  <c:v>-9.6601505291687317E-2</c:v>
                </c:pt>
                <c:pt idx="164">
                  <c:v>-0.10794250932484872</c:v>
                </c:pt>
                <c:pt idx="165">
                  <c:v>-8.1315253065439297E-2</c:v>
                </c:pt>
                <c:pt idx="166">
                  <c:v>-6.4214947048864879E-2</c:v>
                </c:pt>
                <c:pt idx="167">
                  <c:v>-5.5068567269388691E-2</c:v>
                </c:pt>
                <c:pt idx="168">
                  <c:v>-6.4354489648120738E-2</c:v>
                </c:pt>
                <c:pt idx="169">
                  <c:v>-7.946314290094747E-2</c:v>
                </c:pt>
                <c:pt idx="170">
                  <c:v>-8.4715017599882314E-2</c:v>
                </c:pt>
                <c:pt idx="171">
                  <c:v>-9.4470310888927211E-2</c:v>
                </c:pt>
                <c:pt idx="172">
                  <c:v>-0.10677542733874346</c:v>
                </c:pt>
                <c:pt idx="173">
                  <c:v>-0.14051935423971584</c:v>
                </c:pt>
                <c:pt idx="174">
                  <c:v>-0.12393916128575599</c:v>
                </c:pt>
                <c:pt idx="175">
                  <c:v>-0.10153623841794501</c:v>
                </c:pt>
                <c:pt idx="176">
                  <c:v>-0.10844993756957044</c:v>
                </c:pt>
                <c:pt idx="177">
                  <c:v>-0.10040721184576151</c:v>
                </c:pt>
                <c:pt idx="178">
                  <c:v>-0.14606299799481159</c:v>
                </c:pt>
                <c:pt idx="179">
                  <c:v>-0.14221923506657197</c:v>
                </c:pt>
                <c:pt idx="180">
                  <c:v>-0.1315252009171447</c:v>
                </c:pt>
                <c:pt idx="181">
                  <c:v>-0.11497037951945754</c:v>
                </c:pt>
                <c:pt idx="182">
                  <c:v>-9.403899635277968E-2</c:v>
                </c:pt>
                <c:pt idx="183">
                  <c:v>-8.1683137750661716E-2</c:v>
                </c:pt>
                <c:pt idx="184">
                  <c:v>-8.717604031369941E-2</c:v>
                </c:pt>
                <c:pt idx="185">
                  <c:v>-0.11821791567650819</c:v>
                </c:pt>
                <c:pt idx="186">
                  <c:v>-9.4876251948314949E-2</c:v>
                </c:pt>
                <c:pt idx="187">
                  <c:v>-9.4280024216882419E-2</c:v>
                </c:pt>
                <c:pt idx="188">
                  <c:v>-9.8922985406248443E-2</c:v>
                </c:pt>
                <c:pt idx="189">
                  <c:v>-7.7966230683297999E-2</c:v>
                </c:pt>
                <c:pt idx="190">
                  <c:v>-7.0912988932416599E-2</c:v>
                </c:pt>
                <c:pt idx="191">
                  <c:v>-6.2515064301521539E-2</c:v>
                </c:pt>
                <c:pt idx="192">
                  <c:v>-4.8662294441997878E-2</c:v>
                </c:pt>
                <c:pt idx="193">
                  <c:v>-2.0893325832268772E-2</c:v>
                </c:pt>
                <c:pt idx="194">
                  <c:v>0</c:v>
                </c:pt>
                <c:pt idx="195">
                  <c:v>-3.7645019592363882E-3</c:v>
                </c:pt>
                <c:pt idx="196">
                  <c:v>-6.2613644453856088E-3</c:v>
                </c:pt>
                <c:pt idx="197">
                  <c:v>-2.3086379212645225E-2</c:v>
                </c:pt>
                <c:pt idx="198">
                  <c:v>-2.6569182757348875E-2</c:v>
                </c:pt>
                <c:pt idx="199">
                  <c:v>-5.7005301675022158E-2</c:v>
                </c:pt>
                <c:pt idx="200">
                  <c:v>-4.5148403814404325E-2</c:v>
                </c:pt>
                <c:pt idx="201">
                  <c:v>-1.3124536364473749E-2</c:v>
                </c:pt>
                <c:pt idx="202">
                  <c:v>-1.6351251498763819E-2</c:v>
                </c:pt>
                <c:pt idx="203">
                  <c:v>-8.9374892065167133E-3</c:v>
                </c:pt>
                <c:pt idx="204">
                  <c:v>0</c:v>
                </c:pt>
                <c:pt idx="205">
                  <c:v>0</c:v>
                </c:pt>
                <c:pt idx="206">
                  <c:v>-8.8806063645865407E-3</c:v>
                </c:pt>
                <c:pt idx="207">
                  <c:v>-2.9430664346249524E-2</c:v>
                </c:pt>
                <c:pt idx="208">
                  <c:v>-1.6488883258385711E-2</c:v>
                </c:pt>
                <c:pt idx="209">
                  <c:v>-2.5433749178476295E-2</c:v>
                </c:pt>
                <c:pt idx="210">
                  <c:v>0</c:v>
                </c:pt>
                <c:pt idx="211">
                  <c:v>-1.1592991491322202E-2</c:v>
                </c:pt>
                <c:pt idx="212">
                  <c:v>0</c:v>
                </c:pt>
                <c:pt idx="213">
                  <c:v>-2.0256578984375606E-3</c:v>
                </c:pt>
                <c:pt idx="214">
                  <c:v>-1.1346334174066275E-2</c:v>
                </c:pt>
                <c:pt idx="215">
                  <c:v>-5.2296403995027996E-3</c:v>
                </c:pt>
                <c:pt idx="216">
                  <c:v>-3.0106842954388147E-2</c:v>
                </c:pt>
                <c:pt idx="217">
                  <c:v>-9.201519044392481E-3</c:v>
                </c:pt>
                <c:pt idx="218">
                  <c:v>-3.8487508087689637E-2</c:v>
                </c:pt>
                <c:pt idx="219">
                  <c:v>-5.313050260933827E-2</c:v>
                </c:pt>
                <c:pt idx="220">
                  <c:v>-3.7772569711131743E-2</c:v>
                </c:pt>
                <c:pt idx="221">
                  <c:v>0</c:v>
                </c:pt>
                <c:pt idx="222">
                  <c:v>0</c:v>
                </c:pt>
                <c:pt idx="223">
                  <c:v>-2.1791666105393404E-2</c:v>
                </c:pt>
                <c:pt idx="224">
                  <c:v>-1.8813050136669784E-2</c:v>
                </c:pt>
                <c:pt idx="225">
                  <c:v>-2.604883848715478E-2</c:v>
                </c:pt>
                <c:pt idx="226">
                  <c:v>-4.2754377164668012E-2</c:v>
                </c:pt>
                <c:pt idx="227">
                  <c:v>-5.2448928175155229E-2</c:v>
                </c:pt>
                <c:pt idx="228">
                  <c:v>-2.3899176501029129E-2</c:v>
                </c:pt>
                <c:pt idx="229">
                  <c:v>-1.1661561776601603E-2</c:v>
                </c:pt>
                <c:pt idx="230">
                  <c:v>-4.2529575417687537E-2</c:v>
                </c:pt>
                <c:pt idx="231">
                  <c:v>-5.6930901240376142E-2</c:v>
                </c:pt>
                <c:pt idx="232">
                  <c:v>-4.5030488604658747E-2</c:v>
                </c:pt>
                <c:pt idx="233">
                  <c:v>-5.4120886316007533E-2</c:v>
                </c:pt>
                <c:pt idx="234">
                  <c:v>-4.8613256808999972E-2</c:v>
                </c:pt>
                <c:pt idx="235">
                  <c:v>-6.5009693749115693E-2</c:v>
                </c:pt>
                <c:pt idx="236">
                  <c:v>-1.677578849227368E-2</c:v>
                </c:pt>
                <c:pt idx="237">
                  <c:v>-3.4844180382678225E-3</c:v>
                </c:pt>
                <c:pt idx="23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6-472D-AA04-94F9460BD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5946751"/>
        <c:axId val="1125947999"/>
      </c:areaChart>
      <c:lineChart>
        <c:grouping val="standard"/>
        <c:varyColors val="0"/>
        <c:ser>
          <c:idx val="0"/>
          <c:order val="0"/>
          <c:tx>
            <c:strRef>
              <c:f>[펀드자료.xlsx]디에스!$B$1</c:f>
              <c:strCache>
                <c:ptCount val="1"/>
                <c:pt idx="0">
                  <c:v>디에스정(正)일반사모</c:v>
                </c:pt>
              </c:strCache>
            </c:strRef>
          </c:tx>
          <c:spPr>
            <a:ln w="19050" cap="rnd">
              <a:solidFill>
                <a:srgbClr val="EC3B67"/>
              </a:solidFill>
              <a:round/>
            </a:ln>
            <a:effectLst/>
          </c:spPr>
          <c:marker>
            <c:symbol val="none"/>
          </c:marker>
          <c:cat>
            <c:numRef>
              <c:f>[펀드자료.xlsx]디에스!$A$2:$A$240</c:f>
              <c:numCache>
                <c:formatCode>yy\.mm</c:formatCode>
                <c:ptCount val="239"/>
                <c:pt idx="0">
                  <c:v>45896</c:v>
                </c:pt>
                <c:pt idx="1">
                  <c:v>45895</c:v>
                </c:pt>
                <c:pt idx="2">
                  <c:v>45894</c:v>
                </c:pt>
                <c:pt idx="3">
                  <c:v>45891</c:v>
                </c:pt>
                <c:pt idx="4">
                  <c:v>45890</c:v>
                </c:pt>
                <c:pt idx="5">
                  <c:v>45889</c:v>
                </c:pt>
                <c:pt idx="6">
                  <c:v>45888</c:v>
                </c:pt>
                <c:pt idx="7">
                  <c:v>45887</c:v>
                </c:pt>
                <c:pt idx="8">
                  <c:v>45883</c:v>
                </c:pt>
                <c:pt idx="9">
                  <c:v>45882</c:v>
                </c:pt>
                <c:pt idx="10">
                  <c:v>45881</c:v>
                </c:pt>
                <c:pt idx="11">
                  <c:v>45880</c:v>
                </c:pt>
                <c:pt idx="12">
                  <c:v>45877</c:v>
                </c:pt>
                <c:pt idx="13">
                  <c:v>45876</c:v>
                </c:pt>
                <c:pt idx="14">
                  <c:v>45875</c:v>
                </c:pt>
                <c:pt idx="15">
                  <c:v>45874</c:v>
                </c:pt>
                <c:pt idx="16">
                  <c:v>45873</c:v>
                </c:pt>
                <c:pt idx="17">
                  <c:v>45870</c:v>
                </c:pt>
                <c:pt idx="18">
                  <c:v>45869</c:v>
                </c:pt>
                <c:pt idx="19">
                  <c:v>45868</c:v>
                </c:pt>
                <c:pt idx="20">
                  <c:v>45867</c:v>
                </c:pt>
                <c:pt idx="21">
                  <c:v>45866</c:v>
                </c:pt>
                <c:pt idx="22">
                  <c:v>45863</c:v>
                </c:pt>
                <c:pt idx="23">
                  <c:v>45862</c:v>
                </c:pt>
                <c:pt idx="24">
                  <c:v>45861</c:v>
                </c:pt>
                <c:pt idx="25">
                  <c:v>45860</c:v>
                </c:pt>
                <c:pt idx="26">
                  <c:v>45859</c:v>
                </c:pt>
                <c:pt idx="27">
                  <c:v>45856</c:v>
                </c:pt>
                <c:pt idx="28">
                  <c:v>45855</c:v>
                </c:pt>
                <c:pt idx="29">
                  <c:v>45854</c:v>
                </c:pt>
                <c:pt idx="30">
                  <c:v>45853</c:v>
                </c:pt>
                <c:pt idx="31">
                  <c:v>45852</c:v>
                </c:pt>
                <c:pt idx="32">
                  <c:v>45849</c:v>
                </c:pt>
                <c:pt idx="33">
                  <c:v>45848</c:v>
                </c:pt>
                <c:pt idx="34">
                  <c:v>45847</c:v>
                </c:pt>
                <c:pt idx="35">
                  <c:v>45846</c:v>
                </c:pt>
                <c:pt idx="36">
                  <c:v>45845</c:v>
                </c:pt>
                <c:pt idx="37">
                  <c:v>45842</c:v>
                </c:pt>
                <c:pt idx="38">
                  <c:v>45841</c:v>
                </c:pt>
                <c:pt idx="39">
                  <c:v>45840</c:v>
                </c:pt>
                <c:pt idx="40">
                  <c:v>45839</c:v>
                </c:pt>
                <c:pt idx="41">
                  <c:v>45838</c:v>
                </c:pt>
                <c:pt idx="42">
                  <c:v>45835</c:v>
                </c:pt>
                <c:pt idx="43">
                  <c:v>45834</c:v>
                </c:pt>
                <c:pt idx="44">
                  <c:v>45833</c:v>
                </c:pt>
                <c:pt idx="45">
                  <c:v>45832</c:v>
                </c:pt>
                <c:pt idx="46">
                  <c:v>45831</c:v>
                </c:pt>
                <c:pt idx="47">
                  <c:v>45828</c:v>
                </c:pt>
                <c:pt idx="48">
                  <c:v>45827</c:v>
                </c:pt>
                <c:pt idx="49">
                  <c:v>45826</c:v>
                </c:pt>
                <c:pt idx="50">
                  <c:v>45825</c:v>
                </c:pt>
                <c:pt idx="51">
                  <c:v>45824</c:v>
                </c:pt>
                <c:pt idx="52">
                  <c:v>45821</c:v>
                </c:pt>
                <c:pt idx="53">
                  <c:v>45820</c:v>
                </c:pt>
                <c:pt idx="54">
                  <c:v>45819</c:v>
                </c:pt>
                <c:pt idx="55">
                  <c:v>45818</c:v>
                </c:pt>
                <c:pt idx="56">
                  <c:v>45817</c:v>
                </c:pt>
                <c:pt idx="57">
                  <c:v>45813</c:v>
                </c:pt>
                <c:pt idx="58">
                  <c:v>45812</c:v>
                </c:pt>
                <c:pt idx="59">
                  <c:v>45810</c:v>
                </c:pt>
                <c:pt idx="60">
                  <c:v>45807</c:v>
                </c:pt>
                <c:pt idx="61">
                  <c:v>45806</c:v>
                </c:pt>
                <c:pt idx="62">
                  <c:v>45805</c:v>
                </c:pt>
                <c:pt idx="63">
                  <c:v>45804</c:v>
                </c:pt>
                <c:pt idx="64">
                  <c:v>45803</c:v>
                </c:pt>
                <c:pt idx="65">
                  <c:v>45800</c:v>
                </c:pt>
                <c:pt idx="66">
                  <c:v>45799</c:v>
                </c:pt>
                <c:pt idx="67">
                  <c:v>45798</c:v>
                </c:pt>
                <c:pt idx="68">
                  <c:v>45797</c:v>
                </c:pt>
                <c:pt idx="69">
                  <c:v>45796</c:v>
                </c:pt>
                <c:pt idx="70">
                  <c:v>45793</c:v>
                </c:pt>
                <c:pt idx="71">
                  <c:v>45792</c:v>
                </c:pt>
                <c:pt idx="72">
                  <c:v>45791</c:v>
                </c:pt>
                <c:pt idx="73">
                  <c:v>45790</c:v>
                </c:pt>
                <c:pt idx="74">
                  <c:v>45789</c:v>
                </c:pt>
                <c:pt idx="75">
                  <c:v>45786</c:v>
                </c:pt>
                <c:pt idx="76">
                  <c:v>45785</c:v>
                </c:pt>
                <c:pt idx="77">
                  <c:v>45784</c:v>
                </c:pt>
                <c:pt idx="78">
                  <c:v>45779</c:v>
                </c:pt>
                <c:pt idx="79">
                  <c:v>45777</c:v>
                </c:pt>
                <c:pt idx="80">
                  <c:v>45776</c:v>
                </c:pt>
                <c:pt idx="81">
                  <c:v>45775</c:v>
                </c:pt>
                <c:pt idx="82">
                  <c:v>45772</c:v>
                </c:pt>
                <c:pt idx="83">
                  <c:v>45771</c:v>
                </c:pt>
                <c:pt idx="84">
                  <c:v>45770</c:v>
                </c:pt>
                <c:pt idx="85">
                  <c:v>45769</c:v>
                </c:pt>
                <c:pt idx="86">
                  <c:v>45768</c:v>
                </c:pt>
                <c:pt idx="87">
                  <c:v>45765</c:v>
                </c:pt>
                <c:pt idx="88">
                  <c:v>45764</c:v>
                </c:pt>
                <c:pt idx="89">
                  <c:v>45763</c:v>
                </c:pt>
                <c:pt idx="90">
                  <c:v>45762</c:v>
                </c:pt>
                <c:pt idx="91">
                  <c:v>45761</c:v>
                </c:pt>
                <c:pt idx="92">
                  <c:v>45758</c:v>
                </c:pt>
                <c:pt idx="93">
                  <c:v>45757</c:v>
                </c:pt>
                <c:pt idx="94">
                  <c:v>45756</c:v>
                </c:pt>
                <c:pt idx="95">
                  <c:v>45755</c:v>
                </c:pt>
                <c:pt idx="96">
                  <c:v>45754</c:v>
                </c:pt>
                <c:pt idx="97">
                  <c:v>45751</c:v>
                </c:pt>
                <c:pt idx="98">
                  <c:v>45750</c:v>
                </c:pt>
                <c:pt idx="99">
                  <c:v>45749</c:v>
                </c:pt>
                <c:pt idx="100">
                  <c:v>45748</c:v>
                </c:pt>
                <c:pt idx="101">
                  <c:v>45747</c:v>
                </c:pt>
                <c:pt idx="102">
                  <c:v>45744</c:v>
                </c:pt>
                <c:pt idx="103">
                  <c:v>45743</c:v>
                </c:pt>
                <c:pt idx="104">
                  <c:v>45742</c:v>
                </c:pt>
                <c:pt idx="105">
                  <c:v>45741</c:v>
                </c:pt>
                <c:pt idx="106">
                  <c:v>45740</c:v>
                </c:pt>
                <c:pt idx="107">
                  <c:v>45737</c:v>
                </c:pt>
                <c:pt idx="108">
                  <c:v>45736</c:v>
                </c:pt>
                <c:pt idx="109">
                  <c:v>45735</c:v>
                </c:pt>
                <c:pt idx="110">
                  <c:v>45734</c:v>
                </c:pt>
                <c:pt idx="111">
                  <c:v>45733</c:v>
                </c:pt>
                <c:pt idx="112">
                  <c:v>45730</c:v>
                </c:pt>
                <c:pt idx="113">
                  <c:v>45729</c:v>
                </c:pt>
                <c:pt idx="114">
                  <c:v>45728</c:v>
                </c:pt>
                <c:pt idx="115">
                  <c:v>45727</c:v>
                </c:pt>
                <c:pt idx="116">
                  <c:v>45726</c:v>
                </c:pt>
                <c:pt idx="117">
                  <c:v>45723</c:v>
                </c:pt>
                <c:pt idx="118">
                  <c:v>45722</c:v>
                </c:pt>
                <c:pt idx="119">
                  <c:v>45721</c:v>
                </c:pt>
                <c:pt idx="120">
                  <c:v>45720</c:v>
                </c:pt>
                <c:pt idx="121">
                  <c:v>45716</c:v>
                </c:pt>
                <c:pt idx="122">
                  <c:v>45715</c:v>
                </c:pt>
                <c:pt idx="123">
                  <c:v>45714</c:v>
                </c:pt>
                <c:pt idx="124">
                  <c:v>45713</c:v>
                </c:pt>
                <c:pt idx="125">
                  <c:v>45712</c:v>
                </c:pt>
                <c:pt idx="126">
                  <c:v>45709</c:v>
                </c:pt>
                <c:pt idx="127">
                  <c:v>45708</c:v>
                </c:pt>
                <c:pt idx="128">
                  <c:v>45707</c:v>
                </c:pt>
                <c:pt idx="129">
                  <c:v>45706</c:v>
                </c:pt>
                <c:pt idx="130">
                  <c:v>45705</c:v>
                </c:pt>
                <c:pt idx="131">
                  <c:v>45702</c:v>
                </c:pt>
                <c:pt idx="132">
                  <c:v>45701</c:v>
                </c:pt>
                <c:pt idx="133">
                  <c:v>45700</c:v>
                </c:pt>
                <c:pt idx="134">
                  <c:v>45699</c:v>
                </c:pt>
                <c:pt idx="135">
                  <c:v>45698</c:v>
                </c:pt>
                <c:pt idx="136">
                  <c:v>45695</c:v>
                </c:pt>
                <c:pt idx="137">
                  <c:v>45694</c:v>
                </c:pt>
                <c:pt idx="138">
                  <c:v>45693</c:v>
                </c:pt>
                <c:pt idx="139">
                  <c:v>45692</c:v>
                </c:pt>
                <c:pt idx="140">
                  <c:v>45691</c:v>
                </c:pt>
                <c:pt idx="141">
                  <c:v>45688</c:v>
                </c:pt>
                <c:pt idx="142">
                  <c:v>45681</c:v>
                </c:pt>
                <c:pt idx="143">
                  <c:v>45680</c:v>
                </c:pt>
                <c:pt idx="144">
                  <c:v>45679</c:v>
                </c:pt>
                <c:pt idx="145">
                  <c:v>45678</c:v>
                </c:pt>
                <c:pt idx="146">
                  <c:v>45677</c:v>
                </c:pt>
                <c:pt idx="147">
                  <c:v>45674</c:v>
                </c:pt>
                <c:pt idx="148">
                  <c:v>45673</c:v>
                </c:pt>
                <c:pt idx="149">
                  <c:v>45672</c:v>
                </c:pt>
                <c:pt idx="150">
                  <c:v>45671</c:v>
                </c:pt>
                <c:pt idx="151">
                  <c:v>45670</c:v>
                </c:pt>
                <c:pt idx="152">
                  <c:v>45667</c:v>
                </c:pt>
                <c:pt idx="153">
                  <c:v>45666</c:v>
                </c:pt>
                <c:pt idx="154">
                  <c:v>45665</c:v>
                </c:pt>
                <c:pt idx="155">
                  <c:v>45664</c:v>
                </c:pt>
                <c:pt idx="156">
                  <c:v>45663</c:v>
                </c:pt>
                <c:pt idx="157">
                  <c:v>45660</c:v>
                </c:pt>
                <c:pt idx="158">
                  <c:v>45659</c:v>
                </c:pt>
                <c:pt idx="159">
                  <c:v>45657</c:v>
                </c:pt>
                <c:pt idx="160">
                  <c:v>45656</c:v>
                </c:pt>
                <c:pt idx="161">
                  <c:v>45653</c:v>
                </c:pt>
                <c:pt idx="162">
                  <c:v>45652</c:v>
                </c:pt>
                <c:pt idx="163">
                  <c:v>45650</c:v>
                </c:pt>
                <c:pt idx="164">
                  <c:v>45649</c:v>
                </c:pt>
                <c:pt idx="165">
                  <c:v>45646</c:v>
                </c:pt>
                <c:pt idx="166">
                  <c:v>45645</c:v>
                </c:pt>
                <c:pt idx="167">
                  <c:v>45644</c:v>
                </c:pt>
                <c:pt idx="168">
                  <c:v>45643</c:v>
                </c:pt>
                <c:pt idx="169">
                  <c:v>45642</c:v>
                </c:pt>
                <c:pt idx="170">
                  <c:v>45639</c:v>
                </c:pt>
                <c:pt idx="171">
                  <c:v>45638</c:v>
                </c:pt>
                <c:pt idx="172">
                  <c:v>45637</c:v>
                </c:pt>
                <c:pt idx="173">
                  <c:v>45636</c:v>
                </c:pt>
                <c:pt idx="174">
                  <c:v>45635</c:v>
                </c:pt>
                <c:pt idx="175">
                  <c:v>45632</c:v>
                </c:pt>
                <c:pt idx="176">
                  <c:v>45631</c:v>
                </c:pt>
                <c:pt idx="177">
                  <c:v>45630</c:v>
                </c:pt>
                <c:pt idx="178">
                  <c:v>45629</c:v>
                </c:pt>
                <c:pt idx="179">
                  <c:v>45628</c:v>
                </c:pt>
                <c:pt idx="180">
                  <c:v>45625</c:v>
                </c:pt>
                <c:pt idx="181">
                  <c:v>45624</c:v>
                </c:pt>
                <c:pt idx="182">
                  <c:v>45623</c:v>
                </c:pt>
                <c:pt idx="183">
                  <c:v>45622</c:v>
                </c:pt>
                <c:pt idx="184">
                  <c:v>45621</c:v>
                </c:pt>
                <c:pt idx="185">
                  <c:v>45618</c:v>
                </c:pt>
                <c:pt idx="186">
                  <c:v>45617</c:v>
                </c:pt>
                <c:pt idx="187">
                  <c:v>45616</c:v>
                </c:pt>
                <c:pt idx="188">
                  <c:v>45615</c:v>
                </c:pt>
                <c:pt idx="189">
                  <c:v>45614</c:v>
                </c:pt>
                <c:pt idx="190">
                  <c:v>45611</c:v>
                </c:pt>
                <c:pt idx="191">
                  <c:v>45610</c:v>
                </c:pt>
                <c:pt idx="192">
                  <c:v>45609</c:v>
                </c:pt>
                <c:pt idx="193">
                  <c:v>45608</c:v>
                </c:pt>
                <c:pt idx="194">
                  <c:v>45607</c:v>
                </c:pt>
                <c:pt idx="195">
                  <c:v>45604</c:v>
                </c:pt>
                <c:pt idx="196">
                  <c:v>45603</c:v>
                </c:pt>
                <c:pt idx="197">
                  <c:v>45602</c:v>
                </c:pt>
                <c:pt idx="198">
                  <c:v>45601</c:v>
                </c:pt>
                <c:pt idx="199">
                  <c:v>45600</c:v>
                </c:pt>
                <c:pt idx="200">
                  <c:v>45597</c:v>
                </c:pt>
                <c:pt idx="201">
                  <c:v>45596</c:v>
                </c:pt>
                <c:pt idx="202">
                  <c:v>45595</c:v>
                </c:pt>
                <c:pt idx="203">
                  <c:v>45594</c:v>
                </c:pt>
                <c:pt idx="204">
                  <c:v>45593</c:v>
                </c:pt>
                <c:pt idx="205">
                  <c:v>45590</c:v>
                </c:pt>
                <c:pt idx="206">
                  <c:v>45589</c:v>
                </c:pt>
                <c:pt idx="207">
                  <c:v>45588</c:v>
                </c:pt>
                <c:pt idx="208">
                  <c:v>45587</c:v>
                </c:pt>
                <c:pt idx="209">
                  <c:v>45586</c:v>
                </c:pt>
                <c:pt idx="210">
                  <c:v>45583</c:v>
                </c:pt>
                <c:pt idx="211">
                  <c:v>45582</c:v>
                </c:pt>
                <c:pt idx="212">
                  <c:v>45581</c:v>
                </c:pt>
                <c:pt idx="213">
                  <c:v>45580</c:v>
                </c:pt>
                <c:pt idx="214">
                  <c:v>45579</c:v>
                </c:pt>
                <c:pt idx="215">
                  <c:v>45576</c:v>
                </c:pt>
                <c:pt idx="216">
                  <c:v>45575</c:v>
                </c:pt>
                <c:pt idx="217">
                  <c:v>45573</c:v>
                </c:pt>
                <c:pt idx="218">
                  <c:v>45572</c:v>
                </c:pt>
                <c:pt idx="219">
                  <c:v>45569</c:v>
                </c:pt>
                <c:pt idx="220">
                  <c:v>45567</c:v>
                </c:pt>
                <c:pt idx="221">
                  <c:v>45565</c:v>
                </c:pt>
                <c:pt idx="222">
                  <c:v>45562</c:v>
                </c:pt>
                <c:pt idx="223">
                  <c:v>45561</c:v>
                </c:pt>
                <c:pt idx="224">
                  <c:v>45560</c:v>
                </c:pt>
                <c:pt idx="225">
                  <c:v>45559</c:v>
                </c:pt>
                <c:pt idx="226">
                  <c:v>45558</c:v>
                </c:pt>
                <c:pt idx="227">
                  <c:v>45555</c:v>
                </c:pt>
                <c:pt idx="228">
                  <c:v>45554</c:v>
                </c:pt>
                <c:pt idx="229">
                  <c:v>45548</c:v>
                </c:pt>
                <c:pt idx="230">
                  <c:v>45547</c:v>
                </c:pt>
                <c:pt idx="231">
                  <c:v>45546</c:v>
                </c:pt>
                <c:pt idx="232">
                  <c:v>45545</c:v>
                </c:pt>
                <c:pt idx="233">
                  <c:v>45544</c:v>
                </c:pt>
                <c:pt idx="234">
                  <c:v>45541</c:v>
                </c:pt>
                <c:pt idx="235">
                  <c:v>45540</c:v>
                </c:pt>
                <c:pt idx="236">
                  <c:v>45539</c:v>
                </c:pt>
                <c:pt idx="237">
                  <c:v>45538</c:v>
                </c:pt>
                <c:pt idx="238">
                  <c:v>45537</c:v>
                </c:pt>
              </c:numCache>
            </c:numRef>
          </c:cat>
          <c:val>
            <c:numRef>
              <c:f>[펀드자료.xlsx]디에스!$B$2:$B$240</c:f>
              <c:numCache>
                <c:formatCode>0%</c:formatCode>
                <c:ptCount val="239"/>
                <c:pt idx="0">
                  <c:v>0.67315311196097372</c:v>
                </c:pt>
                <c:pt idx="1">
                  <c:v>0.66119649862263108</c:v>
                </c:pt>
                <c:pt idx="2">
                  <c:v>0.64273470075032746</c:v>
                </c:pt>
                <c:pt idx="3">
                  <c:v>0.6066681593396317</c:v>
                </c:pt>
                <c:pt idx="4">
                  <c:v>0.59319413766561424</c:v>
                </c:pt>
                <c:pt idx="5">
                  <c:v>0.62108353533797644</c:v>
                </c:pt>
                <c:pt idx="6">
                  <c:v>0.63511955978416346</c:v>
                </c:pt>
                <c:pt idx="7">
                  <c:v>0.65383425869123868</c:v>
                </c:pt>
                <c:pt idx="8">
                  <c:v>0.65387640921820767</c:v>
                </c:pt>
                <c:pt idx="9">
                  <c:v>0.64581166688512459</c:v>
                </c:pt>
                <c:pt idx="10">
                  <c:v>0.6666338772513567</c:v>
                </c:pt>
                <c:pt idx="11">
                  <c:v>0.69035040253237456</c:v>
                </c:pt>
                <c:pt idx="12">
                  <c:v>0.69400342161499751</c:v>
                </c:pt>
                <c:pt idx="13">
                  <c:v>0.67950374456271456</c:v>
                </c:pt>
                <c:pt idx="14">
                  <c:v>0.66225025328868825</c:v>
                </c:pt>
                <c:pt idx="15">
                  <c:v>0.61870907266839148</c:v>
                </c:pt>
                <c:pt idx="16">
                  <c:v>0.59982577271696069</c:v>
                </c:pt>
                <c:pt idx="17">
                  <c:v>0.67607552616355115</c:v>
                </c:pt>
                <c:pt idx="18">
                  <c:v>0.64030403631459598</c:v>
                </c:pt>
                <c:pt idx="19">
                  <c:v>0.66095764563647319</c:v>
                </c:pt>
                <c:pt idx="20">
                  <c:v>0.62823502263452369</c:v>
                </c:pt>
                <c:pt idx="21">
                  <c:v>0.64211649621201161</c:v>
                </c:pt>
                <c:pt idx="22">
                  <c:v>0.64675302120945233</c:v>
                </c:pt>
                <c:pt idx="23">
                  <c:v>0.65914518680257861</c:v>
                </c:pt>
                <c:pt idx="24">
                  <c:v>0.65927163731996452</c:v>
                </c:pt>
                <c:pt idx="25">
                  <c:v>0.67129850153658888</c:v>
                </c:pt>
                <c:pt idx="26">
                  <c:v>0.66042374427913719</c:v>
                </c:pt>
                <c:pt idx="27">
                  <c:v>0.68536262633408862</c:v>
                </c:pt>
                <c:pt idx="28">
                  <c:v>0.72672604568046806</c:v>
                </c:pt>
                <c:pt idx="29">
                  <c:v>0.75649815306500678</c:v>
                </c:pt>
                <c:pt idx="30">
                  <c:v>0.73934301195705365</c:v>
                </c:pt>
                <c:pt idx="31">
                  <c:v>0.70500463045335637</c:v>
                </c:pt>
                <c:pt idx="32">
                  <c:v>0.73136256961438773</c:v>
                </c:pt>
                <c:pt idx="33">
                  <c:v>0.71211396722293441</c:v>
                </c:pt>
                <c:pt idx="34">
                  <c:v>0.68613537961406124</c:v>
                </c:pt>
                <c:pt idx="35">
                  <c:v>0.61887767371274638</c:v>
                </c:pt>
                <c:pt idx="36">
                  <c:v>0.59874391663606996</c:v>
                </c:pt>
                <c:pt idx="37">
                  <c:v>0.6617866006825921</c:v>
                </c:pt>
                <c:pt idx="38">
                  <c:v>0.67771938501661166</c:v>
                </c:pt>
                <c:pt idx="39">
                  <c:v>0.71354707450467081</c:v>
                </c:pt>
                <c:pt idx="40">
                  <c:v>0.73165762011260771</c:v>
                </c:pt>
                <c:pt idx="41">
                  <c:v>0.69514147627147205</c:v>
                </c:pt>
                <c:pt idx="42">
                  <c:v>0.72038946006382054</c:v>
                </c:pt>
                <c:pt idx="43">
                  <c:v>0.69948294970717129</c:v>
                </c:pt>
                <c:pt idx="44">
                  <c:v>0.70180121167413123</c:v>
                </c:pt>
                <c:pt idx="45">
                  <c:v>0.68009384662267558</c:v>
                </c:pt>
                <c:pt idx="46">
                  <c:v>0.64853737969203418</c:v>
                </c:pt>
                <c:pt idx="47">
                  <c:v>0.61779581656833438</c:v>
                </c:pt>
                <c:pt idx="48">
                  <c:v>0.57502739029153083</c:v>
                </c:pt>
                <c:pt idx="49">
                  <c:v>0.57446538751936149</c:v>
                </c:pt>
                <c:pt idx="50">
                  <c:v>0.58431448939854747</c:v>
                </c:pt>
                <c:pt idx="51">
                  <c:v>0.51240620832413586</c:v>
                </c:pt>
                <c:pt idx="52">
                  <c:v>0.53348131972514024</c:v>
                </c:pt>
                <c:pt idx="53">
                  <c:v>0.54251551779738461</c:v>
                </c:pt>
                <c:pt idx="54">
                  <c:v>0.48232499920219984</c:v>
                </c:pt>
                <c:pt idx="55">
                  <c:v>0.43997807500452346</c:v>
                </c:pt>
                <c:pt idx="56">
                  <c:v>0.42150222695656403</c:v>
                </c:pt>
                <c:pt idx="57">
                  <c:v>0.4077472038964618</c:v>
                </c:pt>
                <c:pt idx="58">
                  <c:v>0.36703008837618989</c:v>
                </c:pt>
                <c:pt idx="59">
                  <c:v>0.331216449063787</c:v>
                </c:pt>
                <c:pt idx="60">
                  <c:v>0.34748643548651637</c:v>
                </c:pt>
                <c:pt idx="61">
                  <c:v>0.30789332551058357</c:v>
                </c:pt>
                <c:pt idx="62">
                  <c:v>0.30334110156708105</c:v>
                </c:pt>
                <c:pt idx="63">
                  <c:v>0.2867479632312977</c:v>
                </c:pt>
                <c:pt idx="64">
                  <c:v>0.25457329282586127</c:v>
                </c:pt>
                <c:pt idx="65">
                  <c:v>0.22565823977523336</c:v>
                </c:pt>
                <c:pt idx="66">
                  <c:v>0.23948351265009604</c:v>
                </c:pt>
                <c:pt idx="67">
                  <c:v>0.23227582465092378</c:v>
                </c:pt>
                <c:pt idx="68">
                  <c:v>0.19817629400634185</c:v>
                </c:pt>
                <c:pt idx="69">
                  <c:v>0.22636074324044531</c:v>
                </c:pt>
                <c:pt idx="70">
                  <c:v>0.20556663322552571</c:v>
                </c:pt>
                <c:pt idx="71">
                  <c:v>0.22093741478737572</c:v>
                </c:pt>
                <c:pt idx="72">
                  <c:v>0.17679208086794018</c:v>
                </c:pt>
                <c:pt idx="73">
                  <c:v>0.16711158003310911</c:v>
                </c:pt>
                <c:pt idx="74">
                  <c:v>0.19647623551417692</c:v>
                </c:pt>
                <c:pt idx="75">
                  <c:v>0.17485317151665947</c:v>
                </c:pt>
                <c:pt idx="76">
                  <c:v>0.15754347954000791</c:v>
                </c:pt>
                <c:pt idx="77">
                  <c:v>0.13756427333203014</c:v>
                </c:pt>
                <c:pt idx="78">
                  <c:v>0.10111838036917598</c:v>
                </c:pt>
                <c:pt idx="79">
                  <c:v>0.11221793937360802</c:v>
                </c:pt>
                <c:pt idx="80">
                  <c:v>0.10977322688926239</c:v>
                </c:pt>
                <c:pt idx="81">
                  <c:v>0.11610981037886758</c:v>
                </c:pt>
                <c:pt idx="82">
                  <c:v>8.0886274189946983E-2</c:v>
                </c:pt>
                <c:pt idx="83">
                  <c:v>8.7630309583023314E-2</c:v>
                </c:pt>
                <c:pt idx="84">
                  <c:v>7.9607716713388177E-2</c:v>
                </c:pt>
                <c:pt idx="85">
                  <c:v>9.086182658651909E-2</c:v>
                </c:pt>
                <c:pt idx="86">
                  <c:v>9.0679175366507714E-2</c:v>
                </c:pt>
                <c:pt idx="87">
                  <c:v>8.4033490139504785E-2</c:v>
                </c:pt>
                <c:pt idx="88">
                  <c:v>5.4851485878448347E-2</c:v>
                </c:pt>
                <c:pt idx="89">
                  <c:v>8.0436671759507083E-2</c:v>
                </c:pt>
                <c:pt idx="90">
                  <c:v>7.6010898333390475E-2</c:v>
                </c:pt>
                <c:pt idx="91">
                  <c:v>6.9098261895959245E-2</c:v>
                </c:pt>
                <c:pt idx="92">
                  <c:v>5.138111801583678E-2</c:v>
                </c:pt>
                <c:pt idx="93">
                  <c:v>-3.3635882292569419E-2</c:v>
                </c:pt>
                <c:pt idx="94">
                  <c:v>-1.7955998993322009E-2</c:v>
                </c:pt>
                <c:pt idx="95">
                  <c:v>-4.4117237822206667E-2</c:v>
                </c:pt>
                <c:pt idx="96">
                  <c:v>5.0425712452331739E-2</c:v>
                </c:pt>
                <c:pt idx="97">
                  <c:v>0.10446229877792224</c:v>
                </c:pt>
                <c:pt idx="98">
                  <c:v>0.10987157705533557</c:v>
                </c:pt>
                <c:pt idx="99">
                  <c:v>0.11804872079366935</c:v>
                </c:pt>
                <c:pt idx="100">
                  <c:v>8.7644359758679569E-2</c:v>
                </c:pt>
                <c:pt idx="101">
                  <c:v>0.11072863245276721</c:v>
                </c:pt>
                <c:pt idx="102">
                  <c:v>0.14090819174077662</c:v>
                </c:pt>
                <c:pt idx="103">
                  <c:v>0.1739118161288109</c:v>
                </c:pt>
                <c:pt idx="104">
                  <c:v>0.14635962054515872</c:v>
                </c:pt>
                <c:pt idx="105">
                  <c:v>0.17495152168273287</c:v>
                </c:pt>
                <c:pt idx="106">
                  <c:v>0.18414027062367611</c:v>
                </c:pt>
                <c:pt idx="107">
                  <c:v>0.17004804547486385</c:v>
                </c:pt>
                <c:pt idx="108">
                  <c:v>0.17566807532360107</c:v>
                </c:pt>
                <c:pt idx="109">
                  <c:v>0.17984094771494563</c:v>
                </c:pt>
                <c:pt idx="110">
                  <c:v>0.18045915118974043</c:v>
                </c:pt>
                <c:pt idx="111">
                  <c:v>0.16726613090180797</c:v>
                </c:pt>
                <c:pt idx="112">
                  <c:v>0.14002303705555308</c:v>
                </c:pt>
                <c:pt idx="113">
                  <c:v>0.12778542233112566</c:v>
                </c:pt>
                <c:pt idx="114">
                  <c:v>9.3489190290876323E-2</c:v>
                </c:pt>
                <c:pt idx="115">
                  <c:v>9.5048748089998858E-2</c:v>
                </c:pt>
                <c:pt idx="116">
                  <c:v>0.1107145812135899</c:v>
                </c:pt>
                <c:pt idx="117">
                  <c:v>0.11594120933451268</c:v>
                </c:pt>
                <c:pt idx="118">
                  <c:v>0.12435720393196203</c:v>
                </c:pt>
                <c:pt idx="119">
                  <c:v>9.2814787176977109E-2</c:v>
                </c:pt>
                <c:pt idx="120">
                  <c:v>8.781296080303469E-2</c:v>
                </c:pt>
                <c:pt idx="121">
                  <c:v>0.13261864766071296</c:v>
                </c:pt>
                <c:pt idx="122">
                  <c:v>0.14284710215557817</c:v>
                </c:pt>
                <c:pt idx="123">
                  <c:v>0.15369376012523817</c:v>
                </c:pt>
                <c:pt idx="124">
                  <c:v>0.16111219969573498</c:v>
                </c:pt>
                <c:pt idx="125">
                  <c:v>0.18013600034020771</c:v>
                </c:pt>
                <c:pt idx="126">
                  <c:v>0.17285806146275351</c:v>
                </c:pt>
                <c:pt idx="127">
                  <c:v>0.19907549993074247</c:v>
                </c:pt>
                <c:pt idx="128">
                  <c:v>0.18817264232197806</c:v>
                </c:pt>
                <c:pt idx="129">
                  <c:v>0.16379576303919641</c:v>
                </c:pt>
                <c:pt idx="130">
                  <c:v>0.13471210894421337</c:v>
                </c:pt>
                <c:pt idx="131">
                  <c:v>0.1211959378067482</c:v>
                </c:pt>
                <c:pt idx="132">
                  <c:v>0.10409699740142053</c:v>
                </c:pt>
                <c:pt idx="133">
                  <c:v>9.5624802101345496E-2</c:v>
                </c:pt>
                <c:pt idx="134">
                  <c:v>9.1156878148260123E-2</c:v>
                </c:pt>
                <c:pt idx="135">
                  <c:v>0.10294489044224786</c:v>
                </c:pt>
                <c:pt idx="136">
                  <c:v>0.10609210745532649</c:v>
                </c:pt>
                <c:pt idx="137">
                  <c:v>8.0535021925580486E-2</c:v>
                </c:pt>
                <c:pt idx="138">
                  <c:v>6.3098879431542798E-2</c:v>
                </c:pt>
                <c:pt idx="139">
                  <c:v>4.2951073242730953E-2</c:v>
                </c:pt>
                <c:pt idx="140">
                  <c:v>8.3204536156906705E-2</c:v>
                </c:pt>
                <c:pt idx="141">
                  <c:v>0.1535673085443312</c:v>
                </c:pt>
                <c:pt idx="142">
                  <c:v>0.13849157854422223</c:v>
                </c:pt>
                <c:pt idx="143">
                  <c:v>0.16396436302003048</c:v>
                </c:pt>
                <c:pt idx="144">
                  <c:v>0.1375783235076864</c:v>
                </c:pt>
                <c:pt idx="145">
                  <c:v>0.11757101801191694</c:v>
                </c:pt>
                <c:pt idx="146">
                  <c:v>0.13098883898330871</c:v>
                </c:pt>
                <c:pt idx="147">
                  <c:v>0.11820327166236799</c:v>
                </c:pt>
                <c:pt idx="148">
                  <c:v>7.3453784443794135E-2</c:v>
                </c:pt>
                <c:pt idx="149">
                  <c:v>6.6400647313320293E-2</c:v>
                </c:pt>
                <c:pt idx="150">
                  <c:v>6.6316347322903368E-2</c:v>
                </c:pt>
                <c:pt idx="151">
                  <c:v>8.8529515507423939E-2</c:v>
                </c:pt>
                <c:pt idx="152">
                  <c:v>0.10135723335533342</c:v>
                </c:pt>
                <c:pt idx="153">
                  <c:v>6.6808100280312033E-2</c:v>
                </c:pt>
                <c:pt idx="154">
                  <c:v>7.9677968655190723E-2</c:v>
                </c:pt>
                <c:pt idx="155">
                  <c:v>8.7503860129158229E-2</c:v>
                </c:pt>
                <c:pt idx="156">
                  <c:v>4.3850279167131578E-2</c:v>
                </c:pt>
                <c:pt idx="157">
                  <c:v>1.0551603217356043E-2</c:v>
                </c:pt>
                <c:pt idx="158">
                  <c:v>1.0200350952989545E-2</c:v>
                </c:pt>
                <c:pt idx="159">
                  <c:v>1.0298701119062947E-2</c:v>
                </c:pt>
                <c:pt idx="160">
                  <c:v>2.767861206836697E-3</c:v>
                </c:pt>
                <c:pt idx="161">
                  <c:v>4.0464176198744539E-3</c:v>
                </c:pt>
                <c:pt idx="162">
                  <c:v>4.5522207529395953E-3</c:v>
                </c:pt>
                <c:pt idx="163">
                  <c:v>5.6199958160663144E-4</c:v>
                </c:pt>
                <c:pt idx="164">
                  <c:v>-1.199876705587466E-2</c:v>
                </c:pt>
                <c:pt idx="165">
                  <c:v>1.7492338942579178E-2</c:v>
                </c:pt>
                <c:pt idx="166">
                  <c:v>3.6431839596634985E-2</c:v>
                </c:pt>
                <c:pt idx="167">
                  <c:v>4.6561942861905958E-2</c:v>
                </c:pt>
                <c:pt idx="168">
                  <c:v>3.6277288727936341E-2</c:v>
                </c:pt>
                <c:pt idx="169">
                  <c:v>1.9543649699110599E-2</c:v>
                </c:pt>
                <c:pt idx="170">
                  <c:v>1.3726918454705528E-2</c:v>
                </c:pt>
                <c:pt idx="171">
                  <c:v>2.9224110120145141E-3</c:v>
                </c:pt>
                <c:pt idx="172">
                  <c:v>-1.0706161530701475E-2</c:v>
                </c:pt>
                <c:pt idx="173">
                  <c:v>-4.8079359705748059E-2</c:v>
                </c:pt>
                <c:pt idx="174">
                  <c:v>-2.9715911999518063E-2</c:v>
                </c:pt>
                <c:pt idx="175">
                  <c:v>-4.9034804619528805E-3</c:v>
                </c:pt>
                <c:pt idx="176">
                  <c:v>-1.2560770891565154E-2</c:v>
                </c:pt>
                <c:pt idx="177">
                  <c:v>-3.6530233367066955E-3</c:v>
                </c:pt>
                <c:pt idx="178">
                  <c:v>-5.4219240736164798E-2</c:v>
                </c:pt>
                <c:pt idx="179">
                  <c:v>-4.9962068354403422E-2</c:v>
                </c:pt>
                <c:pt idx="180">
                  <c:v>-3.8117855357790331E-2</c:v>
                </c:pt>
                <c:pt idx="181">
                  <c:v>-1.9782508002873067E-2</c:v>
                </c:pt>
                <c:pt idx="182">
                  <c:v>3.4001148572879725E-3</c:v>
                </c:pt>
                <c:pt idx="183">
                  <c:v>1.7084887039108265E-2</c:v>
                </c:pt>
                <c:pt idx="184">
                  <c:v>1.1001204584274893E-2</c:v>
                </c:pt>
                <c:pt idx="185">
                  <c:v>-2.3379327446391596E-2</c:v>
                </c:pt>
                <c:pt idx="186">
                  <c:v>2.4728096450956638E-3</c:v>
                </c:pt>
                <c:pt idx="187">
                  <c:v>3.1331636468594493E-3</c:v>
                </c:pt>
                <c:pt idx="188">
                  <c:v>-2.0091634201252484E-3</c:v>
                </c:pt>
                <c:pt idx="189">
                  <c:v>2.1201559791348412E-2</c:v>
                </c:pt>
                <c:pt idx="190">
                  <c:v>2.9013401089659441E-2</c:v>
                </c:pt>
                <c:pt idx="191">
                  <c:v>3.8314550372332334E-2</c:v>
                </c:pt>
                <c:pt idx="192">
                  <c:v>5.3657231582869391E-2</c:v>
                </c:pt>
                <c:pt idx="193">
                  <c:v>8.4412844882225668E-2</c:v>
                </c:pt>
                <c:pt idx="194">
                  <c:v>0.10755331721541772</c:v>
                </c:pt>
                <c:pt idx="195">
                  <c:v>9.3151991392729228E-2</c:v>
                </c:pt>
                <c:pt idx="196">
                  <c:v>9.0412227346642116E-2</c:v>
                </c:pt>
                <c:pt idx="197">
                  <c:v>7.1950429474338717E-2</c:v>
                </c:pt>
                <c:pt idx="198">
                  <c:v>6.8128809347360875E-2</c:v>
                </c:pt>
                <c:pt idx="199">
                  <c:v>3.473178216799111E-2</c:v>
                </c:pt>
                <c:pt idx="200">
                  <c:v>4.7742151235912189E-2</c:v>
                </c:pt>
                <c:pt idx="201">
                  <c:v>8.2881387434415865E-2</c:v>
                </c:pt>
                <c:pt idx="202">
                  <c:v>7.9340768693522579E-2</c:v>
                </c:pt>
                <c:pt idx="203">
                  <c:v>8.7475761904887595E-2</c:v>
                </c:pt>
                <c:pt idx="204">
                  <c:v>9.7282714320625407E-2</c:v>
                </c:pt>
                <c:pt idx="205">
                  <c:v>9.3503244720616552E-2</c:v>
                </c:pt>
                <c:pt idx="206">
                  <c:v>8.3527692324044445E-2</c:v>
                </c:pt>
                <c:pt idx="207">
                  <c:v>6.1061623104751828E-2</c:v>
                </c:pt>
                <c:pt idx="208">
                  <c:v>7.5210047892668275E-2</c:v>
                </c:pt>
                <c:pt idx="209">
                  <c:v>6.543119582824275E-2</c:v>
                </c:pt>
                <c:pt idx="210">
                  <c:v>9.3236293510188029E-2</c:v>
                </c:pt>
                <c:pt idx="211">
                  <c:v>6.3731137336077825E-2</c:v>
                </c:pt>
                <c:pt idx="212">
                  <c:v>7.6207602919621253E-2</c:v>
                </c:pt>
                <c:pt idx="213">
                  <c:v>5.9066511987324821E-2</c:v>
                </c:pt>
                <c:pt idx="214">
                  <c:v>4.9175259581169639E-2</c:v>
                </c:pt>
                <c:pt idx="215">
                  <c:v>5.5666393939473924E-2</c:v>
                </c:pt>
                <c:pt idx="216">
                  <c:v>2.9266304251473363E-2</c:v>
                </c:pt>
                <c:pt idx="217">
                  <c:v>5.1451372084681424E-2</c:v>
                </c:pt>
                <c:pt idx="218">
                  <c:v>2.0372606872271382E-2</c:v>
                </c:pt>
                <c:pt idx="219">
                  <c:v>4.8332242660664715E-3</c:v>
                </c:pt>
                <c:pt idx="220">
                  <c:v>2.1131311040108791E-2</c:v>
                </c:pt>
                <c:pt idx="221">
                  <c:v>6.1216172909929423E-2</c:v>
                </c:pt>
                <c:pt idx="222">
                  <c:v>2.7172842967972954E-2</c:v>
                </c:pt>
                <c:pt idx="223">
                  <c:v>-2.1791666105393404E-2</c:v>
                </c:pt>
                <c:pt idx="224">
                  <c:v>-1.8813050136669784E-2</c:v>
                </c:pt>
                <c:pt idx="225">
                  <c:v>-2.604883848715478E-2</c:v>
                </c:pt>
                <c:pt idx="226">
                  <c:v>-4.2754377164668012E-2</c:v>
                </c:pt>
                <c:pt idx="227">
                  <c:v>-5.2448928175155229E-2</c:v>
                </c:pt>
                <c:pt idx="228">
                  <c:v>-2.3899176501029129E-2</c:v>
                </c:pt>
                <c:pt idx="229">
                  <c:v>-1.1661561776601603E-2</c:v>
                </c:pt>
                <c:pt idx="230">
                  <c:v>-4.2529575417687537E-2</c:v>
                </c:pt>
                <c:pt idx="231">
                  <c:v>-5.6930901240376142E-2</c:v>
                </c:pt>
                <c:pt idx="232">
                  <c:v>-4.5030488604658747E-2</c:v>
                </c:pt>
                <c:pt idx="233">
                  <c:v>-5.4120886316007533E-2</c:v>
                </c:pt>
                <c:pt idx="234">
                  <c:v>-4.8613256808999972E-2</c:v>
                </c:pt>
                <c:pt idx="235">
                  <c:v>-6.5009693749115693E-2</c:v>
                </c:pt>
                <c:pt idx="236">
                  <c:v>-1.677578849227368E-2</c:v>
                </c:pt>
                <c:pt idx="237">
                  <c:v>-3.4844180382678225E-3</c:v>
                </c:pt>
                <c:pt idx="2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C6-472D-AA04-94F9460BD826}"/>
            </c:ext>
          </c:extLst>
        </c:ser>
        <c:ser>
          <c:idx val="1"/>
          <c:order val="1"/>
          <c:tx>
            <c:strRef>
              <c:f>[펀드자료.xlsx]디에스!$C$1</c:f>
              <c:strCache>
                <c:ptCount val="1"/>
                <c:pt idx="0">
                  <c:v>코스피</c:v>
                </c:pt>
              </c:strCache>
            </c:strRef>
          </c:tx>
          <c:spPr>
            <a:ln w="19050" cap="rnd">
              <a:solidFill>
                <a:srgbClr val="0A78F5"/>
              </a:solidFill>
              <a:round/>
            </a:ln>
            <a:effectLst/>
          </c:spPr>
          <c:marker>
            <c:symbol val="none"/>
          </c:marker>
          <c:cat>
            <c:numRef>
              <c:f>[펀드자료.xlsx]디에스!$A$2:$A$240</c:f>
              <c:numCache>
                <c:formatCode>yy\.mm</c:formatCode>
                <c:ptCount val="239"/>
                <c:pt idx="0">
                  <c:v>45896</c:v>
                </c:pt>
                <c:pt idx="1">
                  <c:v>45895</c:v>
                </c:pt>
                <c:pt idx="2">
                  <c:v>45894</c:v>
                </c:pt>
                <c:pt idx="3">
                  <c:v>45891</c:v>
                </c:pt>
                <c:pt idx="4">
                  <c:v>45890</c:v>
                </c:pt>
                <c:pt idx="5">
                  <c:v>45889</c:v>
                </c:pt>
                <c:pt idx="6">
                  <c:v>45888</c:v>
                </c:pt>
                <c:pt idx="7">
                  <c:v>45887</c:v>
                </c:pt>
                <c:pt idx="8">
                  <c:v>45883</c:v>
                </c:pt>
                <c:pt idx="9">
                  <c:v>45882</c:v>
                </c:pt>
                <c:pt idx="10">
                  <c:v>45881</c:v>
                </c:pt>
                <c:pt idx="11">
                  <c:v>45880</c:v>
                </c:pt>
                <c:pt idx="12">
                  <c:v>45877</c:v>
                </c:pt>
                <c:pt idx="13">
                  <c:v>45876</c:v>
                </c:pt>
                <c:pt idx="14">
                  <c:v>45875</c:v>
                </c:pt>
                <c:pt idx="15">
                  <c:v>45874</c:v>
                </c:pt>
                <c:pt idx="16">
                  <c:v>45873</c:v>
                </c:pt>
                <c:pt idx="17">
                  <c:v>45870</c:v>
                </c:pt>
                <c:pt idx="18">
                  <c:v>45869</c:v>
                </c:pt>
                <c:pt idx="19">
                  <c:v>45868</c:v>
                </c:pt>
                <c:pt idx="20">
                  <c:v>45867</c:v>
                </c:pt>
                <c:pt idx="21">
                  <c:v>45866</c:v>
                </c:pt>
                <c:pt idx="22">
                  <c:v>45863</c:v>
                </c:pt>
                <c:pt idx="23">
                  <c:v>45862</c:v>
                </c:pt>
                <c:pt idx="24">
                  <c:v>45861</c:v>
                </c:pt>
                <c:pt idx="25">
                  <c:v>45860</c:v>
                </c:pt>
                <c:pt idx="26">
                  <c:v>45859</c:v>
                </c:pt>
                <c:pt idx="27">
                  <c:v>45856</c:v>
                </c:pt>
                <c:pt idx="28">
                  <c:v>45855</c:v>
                </c:pt>
                <c:pt idx="29">
                  <c:v>45854</c:v>
                </c:pt>
                <c:pt idx="30">
                  <c:v>45853</c:v>
                </c:pt>
                <c:pt idx="31">
                  <c:v>45852</c:v>
                </c:pt>
                <c:pt idx="32">
                  <c:v>45849</c:v>
                </c:pt>
                <c:pt idx="33">
                  <c:v>45848</c:v>
                </c:pt>
                <c:pt idx="34">
                  <c:v>45847</c:v>
                </c:pt>
                <c:pt idx="35">
                  <c:v>45846</c:v>
                </c:pt>
                <c:pt idx="36">
                  <c:v>45845</c:v>
                </c:pt>
                <c:pt idx="37">
                  <c:v>45842</c:v>
                </c:pt>
                <c:pt idx="38">
                  <c:v>45841</c:v>
                </c:pt>
                <c:pt idx="39">
                  <c:v>45840</c:v>
                </c:pt>
                <c:pt idx="40">
                  <c:v>45839</c:v>
                </c:pt>
                <c:pt idx="41">
                  <c:v>45838</c:v>
                </c:pt>
                <c:pt idx="42">
                  <c:v>45835</c:v>
                </c:pt>
                <c:pt idx="43">
                  <c:v>45834</c:v>
                </c:pt>
                <c:pt idx="44">
                  <c:v>45833</c:v>
                </c:pt>
                <c:pt idx="45">
                  <c:v>45832</c:v>
                </c:pt>
                <c:pt idx="46">
                  <c:v>45831</c:v>
                </c:pt>
                <c:pt idx="47">
                  <c:v>45828</c:v>
                </c:pt>
                <c:pt idx="48">
                  <c:v>45827</c:v>
                </c:pt>
                <c:pt idx="49">
                  <c:v>45826</c:v>
                </c:pt>
                <c:pt idx="50">
                  <c:v>45825</c:v>
                </c:pt>
                <c:pt idx="51">
                  <c:v>45824</c:v>
                </c:pt>
                <c:pt idx="52">
                  <c:v>45821</c:v>
                </c:pt>
                <c:pt idx="53">
                  <c:v>45820</c:v>
                </c:pt>
                <c:pt idx="54">
                  <c:v>45819</c:v>
                </c:pt>
                <c:pt idx="55">
                  <c:v>45818</c:v>
                </c:pt>
                <c:pt idx="56">
                  <c:v>45817</c:v>
                </c:pt>
                <c:pt idx="57">
                  <c:v>45813</c:v>
                </c:pt>
                <c:pt idx="58">
                  <c:v>45812</c:v>
                </c:pt>
                <c:pt idx="59">
                  <c:v>45810</c:v>
                </c:pt>
                <c:pt idx="60">
                  <c:v>45807</c:v>
                </c:pt>
                <c:pt idx="61">
                  <c:v>45806</c:v>
                </c:pt>
                <c:pt idx="62">
                  <c:v>45805</c:v>
                </c:pt>
                <c:pt idx="63">
                  <c:v>45804</c:v>
                </c:pt>
                <c:pt idx="64">
                  <c:v>45803</c:v>
                </c:pt>
                <c:pt idx="65">
                  <c:v>45800</c:v>
                </c:pt>
                <c:pt idx="66">
                  <c:v>45799</c:v>
                </c:pt>
                <c:pt idx="67">
                  <c:v>45798</c:v>
                </c:pt>
                <c:pt idx="68">
                  <c:v>45797</c:v>
                </c:pt>
                <c:pt idx="69">
                  <c:v>45796</c:v>
                </c:pt>
                <c:pt idx="70">
                  <c:v>45793</c:v>
                </c:pt>
                <c:pt idx="71">
                  <c:v>45792</c:v>
                </c:pt>
                <c:pt idx="72">
                  <c:v>45791</c:v>
                </c:pt>
                <c:pt idx="73">
                  <c:v>45790</c:v>
                </c:pt>
                <c:pt idx="74">
                  <c:v>45789</c:v>
                </c:pt>
                <c:pt idx="75">
                  <c:v>45786</c:v>
                </c:pt>
                <c:pt idx="76">
                  <c:v>45785</c:v>
                </c:pt>
                <c:pt idx="77">
                  <c:v>45784</c:v>
                </c:pt>
                <c:pt idx="78">
                  <c:v>45779</c:v>
                </c:pt>
                <c:pt idx="79">
                  <c:v>45777</c:v>
                </c:pt>
                <c:pt idx="80">
                  <c:v>45776</c:v>
                </c:pt>
                <c:pt idx="81">
                  <c:v>45775</c:v>
                </c:pt>
                <c:pt idx="82">
                  <c:v>45772</c:v>
                </c:pt>
                <c:pt idx="83">
                  <c:v>45771</c:v>
                </c:pt>
                <c:pt idx="84">
                  <c:v>45770</c:v>
                </c:pt>
                <c:pt idx="85">
                  <c:v>45769</c:v>
                </c:pt>
                <c:pt idx="86">
                  <c:v>45768</c:v>
                </c:pt>
                <c:pt idx="87">
                  <c:v>45765</c:v>
                </c:pt>
                <c:pt idx="88">
                  <c:v>45764</c:v>
                </c:pt>
                <c:pt idx="89">
                  <c:v>45763</c:v>
                </c:pt>
                <c:pt idx="90">
                  <c:v>45762</c:v>
                </c:pt>
                <c:pt idx="91">
                  <c:v>45761</c:v>
                </c:pt>
                <c:pt idx="92">
                  <c:v>45758</c:v>
                </c:pt>
                <c:pt idx="93">
                  <c:v>45757</c:v>
                </c:pt>
                <c:pt idx="94">
                  <c:v>45756</c:v>
                </c:pt>
                <c:pt idx="95">
                  <c:v>45755</c:v>
                </c:pt>
                <c:pt idx="96">
                  <c:v>45754</c:v>
                </c:pt>
                <c:pt idx="97">
                  <c:v>45751</c:v>
                </c:pt>
                <c:pt idx="98">
                  <c:v>45750</c:v>
                </c:pt>
                <c:pt idx="99">
                  <c:v>45749</c:v>
                </c:pt>
                <c:pt idx="100">
                  <c:v>45748</c:v>
                </c:pt>
                <c:pt idx="101">
                  <c:v>45747</c:v>
                </c:pt>
                <c:pt idx="102">
                  <c:v>45744</c:v>
                </c:pt>
                <c:pt idx="103">
                  <c:v>45743</c:v>
                </c:pt>
                <c:pt idx="104">
                  <c:v>45742</c:v>
                </c:pt>
                <c:pt idx="105">
                  <c:v>45741</c:v>
                </c:pt>
                <c:pt idx="106">
                  <c:v>45740</c:v>
                </c:pt>
                <c:pt idx="107">
                  <c:v>45737</c:v>
                </c:pt>
                <c:pt idx="108">
                  <c:v>45736</c:v>
                </c:pt>
                <c:pt idx="109">
                  <c:v>45735</c:v>
                </c:pt>
                <c:pt idx="110">
                  <c:v>45734</c:v>
                </c:pt>
                <c:pt idx="111">
                  <c:v>45733</c:v>
                </c:pt>
                <c:pt idx="112">
                  <c:v>45730</c:v>
                </c:pt>
                <c:pt idx="113">
                  <c:v>45729</c:v>
                </c:pt>
                <c:pt idx="114">
                  <c:v>45728</c:v>
                </c:pt>
                <c:pt idx="115">
                  <c:v>45727</c:v>
                </c:pt>
                <c:pt idx="116">
                  <c:v>45726</c:v>
                </c:pt>
                <c:pt idx="117">
                  <c:v>45723</c:v>
                </c:pt>
                <c:pt idx="118">
                  <c:v>45722</c:v>
                </c:pt>
                <c:pt idx="119">
                  <c:v>45721</c:v>
                </c:pt>
                <c:pt idx="120">
                  <c:v>45720</c:v>
                </c:pt>
                <c:pt idx="121">
                  <c:v>45716</c:v>
                </c:pt>
                <c:pt idx="122">
                  <c:v>45715</c:v>
                </c:pt>
                <c:pt idx="123">
                  <c:v>45714</c:v>
                </c:pt>
                <c:pt idx="124">
                  <c:v>45713</c:v>
                </c:pt>
                <c:pt idx="125">
                  <c:v>45712</c:v>
                </c:pt>
                <c:pt idx="126">
                  <c:v>45709</c:v>
                </c:pt>
                <c:pt idx="127">
                  <c:v>45708</c:v>
                </c:pt>
                <c:pt idx="128">
                  <c:v>45707</c:v>
                </c:pt>
                <c:pt idx="129">
                  <c:v>45706</c:v>
                </c:pt>
                <c:pt idx="130">
                  <c:v>45705</c:v>
                </c:pt>
                <c:pt idx="131">
                  <c:v>45702</c:v>
                </c:pt>
                <c:pt idx="132">
                  <c:v>45701</c:v>
                </c:pt>
                <c:pt idx="133">
                  <c:v>45700</c:v>
                </c:pt>
                <c:pt idx="134">
                  <c:v>45699</c:v>
                </c:pt>
                <c:pt idx="135">
                  <c:v>45698</c:v>
                </c:pt>
                <c:pt idx="136">
                  <c:v>45695</c:v>
                </c:pt>
                <c:pt idx="137">
                  <c:v>45694</c:v>
                </c:pt>
                <c:pt idx="138">
                  <c:v>45693</c:v>
                </c:pt>
                <c:pt idx="139">
                  <c:v>45692</c:v>
                </c:pt>
                <c:pt idx="140">
                  <c:v>45691</c:v>
                </c:pt>
                <c:pt idx="141">
                  <c:v>45688</c:v>
                </c:pt>
                <c:pt idx="142">
                  <c:v>45681</c:v>
                </c:pt>
                <c:pt idx="143">
                  <c:v>45680</c:v>
                </c:pt>
                <c:pt idx="144">
                  <c:v>45679</c:v>
                </c:pt>
                <c:pt idx="145">
                  <c:v>45678</c:v>
                </c:pt>
                <c:pt idx="146">
                  <c:v>45677</c:v>
                </c:pt>
                <c:pt idx="147">
                  <c:v>45674</c:v>
                </c:pt>
                <c:pt idx="148">
                  <c:v>45673</c:v>
                </c:pt>
                <c:pt idx="149">
                  <c:v>45672</c:v>
                </c:pt>
                <c:pt idx="150">
                  <c:v>45671</c:v>
                </c:pt>
                <c:pt idx="151">
                  <c:v>45670</c:v>
                </c:pt>
                <c:pt idx="152">
                  <c:v>45667</c:v>
                </c:pt>
                <c:pt idx="153">
                  <c:v>45666</c:v>
                </c:pt>
                <c:pt idx="154">
                  <c:v>45665</c:v>
                </c:pt>
                <c:pt idx="155">
                  <c:v>45664</c:v>
                </c:pt>
                <c:pt idx="156">
                  <c:v>45663</c:v>
                </c:pt>
                <c:pt idx="157">
                  <c:v>45660</c:v>
                </c:pt>
                <c:pt idx="158">
                  <c:v>45659</c:v>
                </c:pt>
                <c:pt idx="159">
                  <c:v>45657</c:v>
                </c:pt>
                <c:pt idx="160">
                  <c:v>45656</c:v>
                </c:pt>
                <c:pt idx="161">
                  <c:v>45653</c:v>
                </c:pt>
                <c:pt idx="162">
                  <c:v>45652</c:v>
                </c:pt>
                <c:pt idx="163">
                  <c:v>45650</c:v>
                </c:pt>
                <c:pt idx="164">
                  <c:v>45649</c:v>
                </c:pt>
                <c:pt idx="165">
                  <c:v>45646</c:v>
                </c:pt>
                <c:pt idx="166">
                  <c:v>45645</c:v>
                </c:pt>
                <c:pt idx="167">
                  <c:v>45644</c:v>
                </c:pt>
                <c:pt idx="168">
                  <c:v>45643</c:v>
                </c:pt>
                <c:pt idx="169">
                  <c:v>45642</c:v>
                </c:pt>
                <c:pt idx="170">
                  <c:v>45639</c:v>
                </c:pt>
                <c:pt idx="171">
                  <c:v>45638</c:v>
                </c:pt>
                <c:pt idx="172">
                  <c:v>45637</c:v>
                </c:pt>
                <c:pt idx="173">
                  <c:v>45636</c:v>
                </c:pt>
                <c:pt idx="174">
                  <c:v>45635</c:v>
                </c:pt>
                <c:pt idx="175">
                  <c:v>45632</c:v>
                </c:pt>
                <c:pt idx="176">
                  <c:v>45631</c:v>
                </c:pt>
                <c:pt idx="177">
                  <c:v>45630</c:v>
                </c:pt>
                <c:pt idx="178">
                  <c:v>45629</c:v>
                </c:pt>
                <c:pt idx="179">
                  <c:v>45628</c:v>
                </c:pt>
                <c:pt idx="180">
                  <c:v>45625</c:v>
                </c:pt>
                <c:pt idx="181">
                  <c:v>45624</c:v>
                </c:pt>
                <c:pt idx="182">
                  <c:v>45623</c:v>
                </c:pt>
                <c:pt idx="183">
                  <c:v>45622</c:v>
                </c:pt>
                <c:pt idx="184">
                  <c:v>45621</c:v>
                </c:pt>
                <c:pt idx="185">
                  <c:v>45618</c:v>
                </c:pt>
                <c:pt idx="186">
                  <c:v>45617</c:v>
                </c:pt>
                <c:pt idx="187">
                  <c:v>45616</c:v>
                </c:pt>
                <c:pt idx="188">
                  <c:v>45615</c:v>
                </c:pt>
                <c:pt idx="189">
                  <c:v>45614</c:v>
                </c:pt>
                <c:pt idx="190">
                  <c:v>45611</c:v>
                </c:pt>
                <c:pt idx="191">
                  <c:v>45610</c:v>
                </c:pt>
                <c:pt idx="192">
                  <c:v>45609</c:v>
                </c:pt>
                <c:pt idx="193">
                  <c:v>45608</c:v>
                </c:pt>
                <c:pt idx="194">
                  <c:v>45607</c:v>
                </c:pt>
                <c:pt idx="195">
                  <c:v>45604</c:v>
                </c:pt>
                <c:pt idx="196">
                  <c:v>45603</c:v>
                </c:pt>
                <c:pt idx="197">
                  <c:v>45602</c:v>
                </c:pt>
                <c:pt idx="198">
                  <c:v>45601</c:v>
                </c:pt>
                <c:pt idx="199">
                  <c:v>45600</c:v>
                </c:pt>
                <c:pt idx="200">
                  <c:v>45597</c:v>
                </c:pt>
                <c:pt idx="201">
                  <c:v>45596</c:v>
                </c:pt>
                <c:pt idx="202">
                  <c:v>45595</c:v>
                </c:pt>
                <c:pt idx="203">
                  <c:v>45594</c:v>
                </c:pt>
                <c:pt idx="204">
                  <c:v>45593</c:v>
                </c:pt>
                <c:pt idx="205">
                  <c:v>45590</c:v>
                </c:pt>
                <c:pt idx="206">
                  <c:v>45589</c:v>
                </c:pt>
                <c:pt idx="207">
                  <c:v>45588</c:v>
                </c:pt>
                <c:pt idx="208">
                  <c:v>45587</c:v>
                </c:pt>
                <c:pt idx="209">
                  <c:v>45586</c:v>
                </c:pt>
                <c:pt idx="210">
                  <c:v>45583</c:v>
                </c:pt>
                <c:pt idx="211">
                  <c:v>45582</c:v>
                </c:pt>
                <c:pt idx="212">
                  <c:v>45581</c:v>
                </c:pt>
                <c:pt idx="213">
                  <c:v>45580</c:v>
                </c:pt>
                <c:pt idx="214">
                  <c:v>45579</c:v>
                </c:pt>
                <c:pt idx="215">
                  <c:v>45576</c:v>
                </c:pt>
                <c:pt idx="216">
                  <c:v>45575</c:v>
                </c:pt>
                <c:pt idx="217">
                  <c:v>45573</c:v>
                </c:pt>
                <c:pt idx="218">
                  <c:v>45572</c:v>
                </c:pt>
                <c:pt idx="219">
                  <c:v>45569</c:v>
                </c:pt>
                <c:pt idx="220">
                  <c:v>45567</c:v>
                </c:pt>
                <c:pt idx="221">
                  <c:v>45565</c:v>
                </c:pt>
                <c:pt idx="222">
                  <c:v>45562</c:v>
                </c:pt>
                <c:pt idx="223">
                  <c:v>45561</c:v>
                </c:pt>
                <c:pt idx="224">
                  <c:v>45560</c:v>
                </c:pt>
                <c:pt idx="225">
                  <c:v>45559</c:v>
                </c:pt>
                <c:pt idx="226">
                  <c:v>45558</c:v>
                </c:pt>
                <c:pt idx="227">
                  <c:v>45555</c:v>
                </c:pt>
                <c:pt idx="228">
                  <c:v>45554</c:v>
                </c:pt>
                <c:pt idx="229">
                  <c:v>45548</c:v>
                </c:pt>
                <c:pt idx="230">
                  <c:v>45547</c:v>
                </c:pt>
                <c:pt idx="231">
                  <c:v>45546</c:v>
                </c:pt>
                <c:pt idx="232">
                  <c:v>45545</c:v>
                </c:pt>
                <c:pt idx="233">
                  <c:v>45544</c:v>
                </c:pt>
                <c:pt idx="234">
                  <c:v>45541</c:v>
                </c:pt>
                <c:pt idx="235">
                  <c:v>45540</c:v>
                </c:pt>
                <c:pt idx="236">
                  <c:v>45539</c:v>
                </c:pt>
                <c:pt idx="237">
                  <c:v>45538</c:v>
                </c:pt>
                <c:pt idx="238">
                  <c:v>45537</c:v>
                </c:pt>
              </c:numCache>
            </c:numRef>
          </c:cat>
          <c:val>
            <c:numRef>
              <c:f>[펀드자료.xlsx]디에스!$C$2:$C$240</c:f>
              <c:numCache>
                <c:formatCode>0%</c:formatCode>
                <c:ptCount val="239"/>
                <c:pt idx="0">
                  <c:v>0.18885245166042841</c:v>
                </c:pt>
                <c:pt idx="1">
                  <c:v>0.20025726262101262</c:v>
                </c:pt>
                <c:pt idx="2">
                  <c:v>0.1848775945944936</c:v>
                </c:pt>
                <c:pt idx="3">
                  <c:v>0.17478527171494695</c:v>
                </c:pt>
                <c:pt idx="4">
                  <c:v>0.17042900785623205</c:v>
                </c:pt>
                <c:pt idx="5">
                  <c:v>0.17845724691602705</c:v>
                </c:pt>
                <c:pt idx="6">
                  <c:v>0.18807468094573943</c:v>
                </c:pt>
                <c:pt idx="7">
                  <c:v>0.20616532862682324</c:v>
                </c:pt>
                <c:pt idx="8">
                  <c:v>0.20568296121242491</c:v>
                </c:pt>
                <c:pt idx="9">
                  <c:v>0.19279739446810584</c:v>
                </c:pt>
                <c:pt idx="10">
                  <c:v>0.19910182439582558</c:v>
                </c:pt>
                <c:pt idx="11">
                  <c:v>0.2003133518552449</c:v>
                </c:pt>
                <c:pt idx="12">
                  <c:v>0.20692066364781936</c:v>
                </c:pt>
                <c:pt idx="13">
                  <c:v>0.19587482378632237</c:v>
                </c:pt>
                <c:pt idx="14">
                  <c:v>0.19582247383437235</c:v>
                </c:pt>
                <c:pt idx="15">
                  <c:v>0.17703258036652447</c:v>
                </c:pt>
                <c:pt idx="16">
                  <c:v>0.1664354543788864</c:v>
                </c:pt>
                <c:pt idx="17">
                  <c:v>0.21356162898093345</c:v>
                </c:pt>
                <c:pt idx="18">
                  <c:v>0.21693820088172266</c:v>
                </c:pt>
                <c:pt idx="19">
                  <c:v>0.20800131622736351</c:v>
                </c:pt>
                <c:pt idx="20">
                  <c:v>0.20013012702341904</c:v>
                </c:pt>
                <c:pt idx="21">
                  <c:v>0.19509331378935135</c:v>
                </c:pt>
                <c:pt idx="22">
                  <c:v>0.19299931571134232</c:v>
                </c:pt>
                <c:pt idx="23">
                  <c:v>0.19050147514686033</c:v>
                </c:pt>
                <c:pt idx="24">
                  <c:v>0.18533004775063477</c:v>
                </c:pt>
                <c:pt idx="25">
                  <c:v>0.20061249443781759</c:v>
                </c:pt>
                <c:pt idx="26">
                  <c:v>0.19210936652818877</c:v>
                </c:pt>
                <c:pt idx="27">
                  <c:v>0.19368734365125961</c:v>
                </c:pt>
                <c:pt idx="28">
                  <c:v>0.19147742782250377</c:v>
                </c:pt>
                <c:pt idx="29">
                  <c:v>0.2022839536179426</c:v>
                </c:pt>
                <c:pt idx="30">
                  <c:v>0.19732940459408232</c:v>
                </c:pt>
                <c:pt idx="31">
                  <c:v>0.18751004932113324</c:v>
                </c:pt>
                <c:pt idx="32">
                  <c:v>0.19029955390362385</c:v>
                </c:pt>
                <c:pt idx="33">
                  <c:v>0.17179384588921986</c:v>
                </c:pt>
                <c:pt idx="34">
                  <c:v>0.16476773448104365</c:v>
                </c:pt>
                <c:pt idx="35">
                  <c:v>0.14402219637962688</c:v>
                </c:pt>
                <c:pt idx="36">
                  <c:v>0.14208150887518656</c:v>
                </c:pt>
                <c:pt idx="37">
                  <c:v>0.16526131974228875</c:v>
                </c:pt>
                <c:pt idx="38">
                  <c:v>0.14985173745751235</c:v>
                </c:pt>
                <c:pt idx="39">
                  <c:v>0.15530735030718201</c:v>
                </c:pt>
                <c:pt idx="40">
                  <c:v>0.14859533861070706</c:v>
                </c:pt>
                <c:pt idx="41">
                  <c:v>0.1427022297340248</c:v>
                </c:pt>
                <c:pt idx="42">
                  <c:v>0.1515344144844839</c:v>
                </c:pt>
                <c:pt idx="43">
                  <c:v>0.16226241535199737</c:v>
                </c:pt>
                <c:pt idx="44">
                  <c:v>0.16053860621992211</c:v>
                </c:pt>
                <c:pt idx="45">
                  <c:v>0.12719542610991241</c:v>
                </c:pt>
                <c:pt idx="46">
                  <c:v>0.12995127715186361</c:v>
                </c:pt>
                <c:pt idx="47">
                  <c:v>0.11346104228754328</c:v>
                </c:pt>
                <c:pt idx="48">
                  <c:v>0.11138574062094531</c:v>
                </c:pt>
                <c:pt idx="49">
                  <c:v>0.10320045170529979</c:v>
                </c:pt>
                <c:pt idx="50">
                  <c:v>0.10183935295459379</c:v>
                </c:pt>
                <c:pt idx="51">
                  <c:v>8.2380127958239679E-2</c:v>
                </c:pt>
                <c:pt idx="52">
                  <c:v>9.188164423720524E-2</c:v>
                </c:pt>
                <c:pt idx="53">
                  <c:v>8.7024316552680947E-2</c:v>
                </c:pt>
                <c:pt idx="54">
                  <c:v>7.3865782201764096E-2</c:v>
                </c:pt>
                <c:pt idx="55">
                  <c:v>6.7853016292052981E-2</c:v>
                </c:pt>
                <c:pt idx="56">
                  <c:v>5.1504874154454816E-2</c:v>
                </c:pt>
                <c:pt idx="57">
                  <c:v>3.6095291869678636E-2</c:v>
                </c:pt>
                <c:pt idx="58">
                  <c:v>9.2210701078034862E-3</c:v>
                </c:pt>
                <c:pt idx="59">
                  <c:v>8.734963411122898E-3</c:v>
                </c:pt>
                <c:pt idx="60">
                  <c:v>1.7324094813241597E-2</c:v>
                </c:pt>
                <c:pt idx="61">
                  <c:v>-1.5555414293779712E-3</c:v>
                </c:pt>
                <c:pt idx="62">
                  <c:v>-1.3868997984526898E-2</c:v>
                </c:pt>
                <c:pt idx="63">
                  <c:v>-1.1184193305936785E-2</c:v>
                </c:pt>
                <c:pt idx="64">
                  <c:v>-3.0744378923909244E-2</c:v>
                </c:pt>
                <c:pt idx="65">
                  <c:v>-3.0153572323328159E-2</c:v>
                </c:pt>
                <c:pt idx="66">
                  <c:v>-1.8221522560959658E-2</c:v>
                </c:pt>
                <c:pt idx="67">
                  <c:v>-2.7113535827933077E-2</c:v>
                </c:pt>
                <c:pt idx="68">
                  <c:v>-2.6507772098223414E-2</c:v>
                </c:pt>
                <c:pt idx="69">
                  <c:v>-1.7739155146561214E-2</c:v>
                </c:pt>
                <c:pt idx="70">
                  <c:v>-1.9799499684030608E-2</c:v>
                </c:pt>
                <c:pt idx="71">
                  <c:v>-1.2616338420003537E-2</c:v>
                </c:pt>
                <c:pt idx="72">
                  <c:v>-2.4638130957144067E-2</c:v>
                </c:pt>
                <c:pt idx="73">
                  <c:v>-2.5045712725899394E-2</c:v>
                </c:pt>
                <c:pt idx="74">
                  <c:v>-3.6285995266068571E-2</c:v>
                </c:pt>
                <c:pt idx="75">
                  <c:v>-3.5459613881711483E-2</c:v>
                </c:pt>
                <c:pt idx="76">
                  <c:v>-3.758352621797767E-2</c:v>
                </c:pt>
                <c:pt idx="77">
                  <c:v>-4.2822260695282166E-2</c:v>
                </c:pt>
                <c:pt idx="78">
                  <c:v>-4.4011352461008513E-2</c:v>
                </c:pt>
                <c:pt idx="79">
                  <c:v>-4.0717044770426702E-2</c:v>
                </c:pt>
                <c:pt idx="80">
                  <c:v>-4.6909296229681652E-2</c:v>
                </c:pt>
                <c:pt idx="81">
                  <c:v>-4.7866552493914249E-2</c:v>
                </c:pt>
                <c:pt idx="82">
                  <c:v>-5.6829612124248863E-2</c:v>
                </c:pt>
                <c:pt idx="83">
                  <c:v>-5.5621823947111571E-2</c:v>
                </c:pt>
                <c:pt idx="84">
                  <c:v>-7.0175110589273504E-2</c:v>
                </c:pt>
                <c:pt idx="85">
                  <c:v>-6.9509518343049193E-2</c:v>
                </c:pt>
                <c:pt idx="86">
                  <c:v>-7.137915948412854E-2</c:v>
                </c:pt>
                <c:pt idx="87">
                  <c:v>-7.6243965733217234E-2</c:v>
                </c:pt>
                <c:pt idx="88">
                  <c:v>-8.4836836417618078E-2</c:v>
                </c:pt>
                <c:pt idx="89">
                  <c:v>-7.3626468135706058E-2</c:v>
                </c:pt>
                <c:pt idx="90">
                  <c:v>-8.1673403606911665E-2</c:v>
                </c:pt>
                <c:pt idx="91">
                  <c:v>-9.0337320654673592E-2</c:v>
                </c:pt>
                <c:pt idx="92">
                  <c:v>-8.5723046318489593E-2</c:v>
                </c:pt>
                <c:pt idx="93">
                  <c:v>-0.14232082294124471</c:v>
                </c:pt>
                <c:pt idx="94">
                  <c:v>-0.12716551185165514</c:v>
                </c:pt>
                <c:pt idx="95">
                  <c:v>-0.12942029906779695</c:v>
                </c:pt>
                <c:pt idx="96">
                  <c:v>-7.8109867592014326E-2</c:v>
                </c:pt>
                <c:pt idx="97">
                  <c:v>-7.0152674895580636E-2</c:v>
                </c:pt>
                <c:pt idx="98">
                  <c:v>-6.2988210042964288E-2</c:v>
                </c:pt>
                <c:pt idx="99">
                  <c:v>-5.7181104658771797E-2</c:v>
                </c:pt>
                <c:pt idx="100">
                  <c:v>-7.2239194409025154E-2</c:v>
                </c:pt>
                <c:pt idx="101">
                  <c:v>-4.3499070788352912E-2</c:v>
                </c:pt>
                <c:pt idx="102">
                  <c:v>-2.5113019806978221E-2</c:v>
                </c:pt>
                <c:pt idx="103">
                  <c:v>-1.1356200290916107E-2</c:v>
                </c:pt>
                <c:pt idx="104">
                  <c:v>-2.1874801350628803E-2</c:v>
                </c:pt>
                <c:pt idx="105">
                  <c:v>-1.5794728359838528E-2</c:v>
                </c:pt>
                <c:pt idx="106">
                  <c:v>-1.1659082155770939E-2</c:v>
                </c:pt>
                <c:pt idx="107">
                  <c:v>-1.3913869371912746E-2</c:v>
                </c:pt>
                <c:pt idx="108">
                  <c:v>-1.7084780747183448E-2</c:v>
                </c:pt>
                <c:pt idx="109">
                  <c:v>-2.317233230253779E-2</c:v>
                </c:pt>
                <c:pt idx="110">
                  <c:v>-2.3789313879093998E-2</c:v>
                </c:pt>
                <c:pt idx="111">
                  <c:v>-4.0365552235903768E-2</c:v>
                </c:pt>
                <c:pt idx="112">
                  <c:v>-3.7643354734492318E-2</c:v>
                </c:pt>
                <c:pt idx="113">
                  <c:v>-3.7202119425197466E-2</c:v>
                </c:pt>
                <c:pt idx="114">
                  <c:v>-5.1119728079392468E-2</c:v>
                </c:pt>
                <c:pt idx="115">
                  <c:v>-3.88586214761939E-2</c:v>
                </c:pt>
                <c:pt idx="116">
                  <c:v>-4.1442465533165551E-2</c:v>
                </c:pt>
                <c:pt idx="117">
                  <c:v>-3.6701055599388299E-2</c:v>
                </c:pt>
                <c:pt idx="118">
                  <c:v>-4.3442981554120408E-2</c:v>
                </c:pt>
                <c:pt idx="119">
                  <c:v>-5.4365425100306175E-2</c:v>
                </c:pt>
                <c:pt idx="120">
                  <c:v>-5.2922062139392878E-2</c:v>
                </c:pt>
                <c:pt idx="121">
                  <c:v>-1.9653667675026409E-2</c:v>
                </c:pt>
                <c:pt idx="122">
                  <c:v>-1.2421895741331346E-2</c:v>
                </c:pt>
                <c:pt idx="123">
                  <c:v>-1.6460320606062839E-2</c:v>
                </c:pt>
                <c:pt idx="124">
                  <c:v>-1.0858875747389085E-2</c:v>
                </c:pt>
                <c:pt idx="125">
                  <c:v>-7.3776039426992623E-3</c:v>
                </c:pt>
                <c:pt idx="126">
                  <c:v>-7.5720466213714532E-3</c:v>
                </c:pt>
                <c:pt idx="127">
                  <c:v>-1.043259756722259E-3</c:v>
                </c:pt>
                <c:pt idx="128">
                  <c:v>-1.7761590840254082E-2</c:v>
                </c:pt>
                <c:pt idx="129">
                  <c:v>-2.3890274500712239E-2</c:v>
                </c:pt>
                <c:pt idx="130">
                  <c:v>-3.1133264281253736E-2</c:v>
                </c:pt>
                <c:pt idx="131">
                  <c:v>-3.4079818719594868E-2</c:v>
                </c:pt>
                <c:pt idx="132">
                  <c:v>-4.7085042496943119E-2</c:v>
                </c:pt>
                <c:pt idx="133">
                  <c:v>-5.0577532148479376E-2</c:v>
                </c:pt>
                <c:pt idx="134">
                  <c:v>-5.7225976046157645E-2</c:v>
                </c:pt>
                <c:pt idx="135">
                  <c:v>-5.6982922697817351E-2</c:v>
                </c:pt>
                <c:pt idx="136">
                  <c:v>-5.1437567073375878E-2</c:v>
                </c:pt>
                <c:pt idx="137">
                  <c:v>-6.1713114784748169E-2</c:v>
                </c:pt>
                <c:pt idx="138">
                  <c:v>-7.2026055318942017E-2</c:v>
                </c:pt>
                <c:pt idx="139">
                  <c:v>-8.2398824369650514E-2</c:v>
                </c:pt>
                <c:pt idx="140">
                  <c:v>-5.8684296136199632E-2</c:v>
                </c:pt>
                <c:pt idx="141">
                  <c:v>-5.1418870661965044E-2</c:v>
                </c:pt>
                <c:pt idx="142">
                  <c:v>-5.9387281205245501E-2</c:v>
                </c:pt>
                <c:pt idx="143">
                  <c:v>-4.7582367040470253E-2</c:v>
                </c:pt>
                <c:pt idx="144">
                  <c:v>-5.8437503505577082E-2</c:v>
                </c:pt>
                <c:pt idx="145">
                  <c:v>-5.7682168484580965E-2</c:v>
                </c:pt>
                <c:pt idx="146">
                  <c:v>-5.6373419685825432E-2</c:v>
                </c:pt>
                <c:pt idx="147">
                  <c:v>-5.4900142466654978E-2</c:v>
                </c:pt>
                <c:pt idx="148">
                  <c:v>-6.6372260508318015E-2</c:v>
                </c:pt>
                <c:pt idx="149">
                  <c:v>-6.6151642853670589E-2</c:v>
                </c:pt>
                <c:pt idx="150">
                  <c:v>-6.9083240162883142E-2</c:v>
                </c:pt>
                <c:pt idx="151">
                  <c:v>-5.927884201906275E-2</c:v>
                </c:pt>
                <c:pt idx="152">
                  <c:v>-5.699040126238164E-2</c:v>
                </c:pt>
                <c:pt idx="153">
                  <c:v>-5.7308240256365051E-2</c:v>
                </c:pt>
                <c:pt idx="154">
                  <c:v>-6.8133462463214833E-2</c:v>
                </c:pt>
                <c:pt idx="155">
                  <c:v>-6.9427254132841787E-2</c:v>
                </c:pt>
                <c:pt idx="156">
                  <c:v>-8.6897180955087472E-2</c:v>
                </c:pt>
                <c:pt idx="157">
                  <c:v>-0.10296861620380582</c:v>
                </c:pt>
                <c:pt idx="158">
                  <c:v>-0.10276295567828719</c:v>
                </c:pt>
                <c:pt idx="159">
                  <c:v>-0.10276295567828719</c:v>
                </c:pt>
                <c:pt idx="160">
                  <c:v>-0.10078861463330724</c:v>
                </c:pt>
                <c:pt idx="161">
                  <c:v>-9.1477801750731946E-2</c:v>
                </c:pt>
                <c:pt idx="162">
                  <c:v>-8.7420680474589729E-2</c:v>
                </c:pt>
                <c:pt idx="163">
                  <c:v>-8.6863527414547947E-2</c:v>
                </c:pt>
                <c:pt idx="164">
                  <c:v>-0.1010204501348011</c:v>
                </c:pt>
                <c:pt idx="165">
                  <c:v>-8.9137011042100589E-2</c:v>
                </c:pt>
                <c:pt idx="166">
                  <c:v>-7.1001491973630593E-2</c:v>
                </c:pt>
                <c:pt idx="167">
                  <c:v>-8.1329389636953131E-2</c:v>
                </c:pt>
                <c:pt idx="168">
                  <c:v>-6.9303857817530568E-2</c:v>
                </c:pt>
                <c:pt idx="169">
                  <c:v>-6.7250991844625352E-2</c:v>
                </c:pt>
                <c:pt idx="170">
                  <c:v>-7.186526618080924E-2</c:v>
                </c:pt>
                <c:pt idx="171">
                  <c:v>-8.6676563300440046E-2</c:v>
                </c:pt>
                <c:pt idx="172">
                  <c:v>-9.5901372690525677E-2</c:v>
                </c:pt>
                <c:pt idx="173">
                  <c:v>-0.11731250303816687</c:v>
                </c:pt>
                <c:pt idx="174">
                  <c:v>-9.2042433375338017E-2</c:v>
                </c:pt>
                <c:pt idx="175">
                  <c:v>-8.6923355931062596E-2</c:v>
                </c:pt>
                <c:pt idx="176">
                  <c:v>-7.8640845676080873E-2</c:v>
                </c:pt>
                <c:pt idx="177">
                  <c:v>-6.5142036637487855E-2</c:v>
                </c:pt>
                <c:pt idx="178">
                  <c:v>-8.2200642408696067E-2</c:v>
                </c:pt>
                <c:pt idx="179">
                  <c:v>-8.1665925042347376E-2</c:v>
                </c:pt>
                <c:pt idx="180">
                  <c:v>-6.3433184634541173E-2</c:v>
                </c:pt>
                <c:pt idx="181">
                  <c:v>-6.4035209081968802E-2</c:v>
                </c:pt>
                <c:pt idx="182">
                  <c:v>-5.7566250733834035E-2</c:v>
                </c:pt>
                <c:pt idx="183">
                  <c:v>-5.2338734103376083E-2</c:v>
                </c:pt>
                <c:pt idx="184">
                  <c:v>-6.4715758457321804E-2</c:v>
                </c:pt>
                <c:pt idx="185">
                  <c:v>-7.2422419240850799E-2</c:v>
                </c:pt>
                <c:pt idx="186">
                  <c:v>-7.1801698382012558E-2</c:v>
                </c:pt>
                <c:pt idx="187">
                  <c:v>-7.5668116261764728E-2</c:v>
                </c:pt>
                <c:pt idx="188">
                  <c:v>-7.6745029559026401E-2</c:v>
                </c:pt>
                <c:pt idx="189">
                  <c:v>-9.6267822354177301E-2</c:v>
                </c:pt>
                <c:pt idx="190">
                  <c:v>-9.5519965897745474E-2</c:v>
                </c:pt>
                <c:pt idx="191">
                  <c:v>-9.6185558143969896E-2</c:v>
                </c:pt>
                <c:pt idx="192">
                  <c:v>-7.1696998478112062E-2</c:v>
                </c:pt>
                <c:pt idx="193">
                  <c:v>-5.3340861754994751E-2</c:v>
                </c:pt>
                <c:pt idx="194">
                  <c:v>-4.2313718304908488E-2</c:v>
                </c:pt>
                <c:pt idx="195">
                  <c:v>-4.1012448070717245E-2</c:v>
                </c:pt>
                <c:pt idx="196">
                  <c:v>-4.1431247686319006E-2</c:v>
                </c:pt>
                <c:pt idx="197">
                  <c:v>-3.643182727507277E-2</c:v>
                </c:pt>
                <c:pt idx="198">
                  <c:v>-3.1911034995942944E-2</c:v>
                </c:pt>
                <c:pt idx="199">
                  <c:v>-4.9339829713084815E-2</c:v>
                </c:pt>
                <c:pt idx="200">
                  <c:v>-4.4183359445987835E-2</c:v>
                </c:pt>
                <c:pt idx="201">
                  <c:v>-3.0108700935942312E-2</c:v>
                </c:pt>
                <c:pt idx="202">
                  <c:v>-2.113068417647912E-2</c:v>
                </c:pt>
                <c:pt idx="203">
                  <c:v>-2.3138678761998488E-2</c:v>
                </c:pt>
                <c:pt idx="204">
                  <c:v>-3.404242589677331E-2</c:v>
                </c:pt>
                <c:pt idx="205">
                  <c:v>-3.4880025127976833E-2</c:v>
                </c:pt>
                <c:pt idx="206">
                  <c:v>-2.7928699365443843E-2</c:v>
                </c:pt>
                <c:pt idx="207">
                  <c:v>-3.874270372544697E-2</c:v>
                </c:pt>
                <c:pt idx="208">
                  <c:v>-2.5946879755899599E-2</c:v>
                </c:pt>
                <c:pt idx="209">
                  <c:v>-3.0097483089095767E-2</c:v>
                </c:pt>
                <c:pt idx="210">
                  <c:v>-2.4309074116314E-2</c:v>
                </c:pt>
                <c:pt idx="211">
                  <c:v>-2.3912710194405218E-2</c:v>
                </c:pt>
                <c:pt idx="212">
                  <c:v>-1.5278707404900782E-2</c:v>
                </c:pt>
                <c:pt idx="213">
                  <c:v>-1.9077818203574015E-2</c:v>
                </c:pt>
                <c:pt idx="214">
                  <c:v>-2.8942044863908833E-2</c:v>
                </c:pt>
                <c:pt idx="215">
                  <c:v>-2.8100706350423166E-2</c:v>
                </c:pt>
                <c:pt idx="216">
                  <c:v>-2.9895561845859286E-2</c:v>
                </c:pt>
                <c:pt idx="217">
                  <c:v>-2.3905231629840928E-2</c:v>
                </c:pt>
                <c:pt idx="218">
                  <c:v>-3.9112892671380628E-2</c:v>
                </c:pt>
                <c:pt idx="219">
                  <c:v>-4.2111797061671896E-2</c:v>
                </c:pt>
                <c:pt idx="220">
                  <c:v>-3.0303143614614614E-2</c:v>
                </c:pt>
                <c:pt idx="221">
                  <c:v>-9.172459438135383E-3</c:v>
                </c:pt>
                <c:pt idx="222">
                  <c:v>-1.0245633453114245E-3</c:v>
                </c:pt>
                <c:pt idx="223">
                  <c:v>-2.9162662518556148E-2</c:v>
                </c:pt>
                <c:pt idx="224">
                  <c:v>-1.5940560368842838E-2</c:v>
                </c:pt>
                <c:pt idx="225">
                  <c:v>-2.7035010900007705E-2</c:v>
                </c:pt>
                <c:pt idx="226">
                  <c:v>-3.0265750791793056E-2</c:v>
                </c:pt>
                <c:pt idx="227">
                  <c:v>-3.4966028620466494E-2</c:v>
                </c:pt>
                <c:pt idx="228">
                  <c:v>-3.6981501770550151E-2</c:v>
                </c:pt>
                <c:pt idx="229">
                  <c:v>-3.8222943488226746E-2</c:v>
                </c:pt>
                <c:pt idx="230">
                  <c:v>-6.0180009049063177E-2</c:v>
                </c:pt>
                <c:pt idx="231">
                  <c:v>-5.6418291073211502E-2</c:v>
                </c:pt>
                <c:pt idx="232">
                  <c:v>-5.1744188220512966E-2</c:v>
                </c:pt>
                <c:pt idx="233">
                  <c:v>-4.8621887514910256E-2</c:v>
                </c:pt>
                <c:pt idx="234">
                  <c:v>-3.6947848230010738E-2</c:v>
                </c:pt>
                <c:pt idx="235">
                  <c:v>-3.4966028620466494E-2</c:v>
                </c:pt>
                <c:pt idx="236">
                  <c:v>-3.619625249129621E-3</c:v>
                </c:pt>
                <c:pt idx="237">
                  <c:v>2.5015798467642458E-3</c:v>
                </c:pt>
                <c:pt idx="23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EC6-472D-AA04-94F9460BD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5946751"/>
        <c:axId val="1125947999"/>
      </c:lineChart>
      <c:dateAx>
        <c:axId val="1125946751"/>
        <c:scaling>
          <c:orientation val="minMax"/>
        </c:scaling>
        <c:delete val="0"/>
        <c:axPos val="b"/>
        <c:numFmt formatCode="yy\.mm" sourceLinked="1"/>
        <c:majorTickMark val="out"/>
        <c:minorTickMark val="none"/>
        <c:tickLblPos val="low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125947999"/>
        <c:crosses val="autoZero"/>
        <c:auto val="1"/>
        <c:lblOffset val="100"/>
        <c:baseTimeUnit val="days"/>
        <c:majorUnit val="2"/>
        <c:majorTimeUnit val="months"/>
      </c:dateAx>
      <c:valAx>
        <c:axId val="1125947999"/>
        <c:scaling>
          <c:orientation val="minMax"/>
          <c:max val="0.8"/>
          <c:min val="-0.2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12594675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777777777777778E-2"/>
          <c:y val="0.88119459025955094"/>
          <c:w val="0.92500000000000004"/>
          <c:h val="9.1027631962671329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40709257800977"/>
          <c:y val="5.0925925925925923E-2"/>
          <c:w val="0.81472780066267825"/>
          <c:h val="0.8416746864975212"/>
        </c:manualLayout>
      </c:layout>
      <c:scatterChart>
        <c:scatterStyle val="lineMarker"/>
        <c:varyColors val="0"/>
        <c:ser>
          <c:idx val="0"/>
          <c:order val="0"/>
          <c:tx>
            <c:strRef>
              <c:f>점찍기2!$R$14</c:f>
              <c:strCache>
                <c:ptCount val="1"/>
                <c:pt idx="0">
                  <c:v>연환산(직전1년)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EC3B67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10"/>
              <c:spPr>
                <a:solidFill>
                  <a:srgbClr val="EC3B67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788-40EB-9F1A-75BA15777B6B}"/>
              </c:ext>
            </c:extLst>
          </c:dPt>
          <c:dPt>
            <c:idx val="2"/>
            <c:marker>
              <c:symbol val="circle"/>
              <c:size val="10"/>
              <c:spPr>
                <a:solidFill>
                  <a:srgbClr val="EC3B67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788-40EB-9F1A-75BA15777B6B}"/>
              </c:ext>
            </c:extLst>
          </c:dPt>
          <c:dPt>
            <c:idx val="6"/>
            <c:marker>
              <c:symbol val="circle"/>
              <c:size val="10"/>
              <c:spPr>
                <a:solidFill>
                  <a:srgbClr val="0A78F5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788-40EB-9F1A-75BA15777B6B}"/>
              </c:ext>
            </c:extLst>
          </c:dPt>
          <c:dPt>
            <c:idx val="7"/>
            <c:marker>
              <c:symbol val="circle"/>
              <c:size val="10"/>
              <c:spPr>
                <a:solidFill>
                  <a:sysClr val="windowText" lastClr="00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788-40EB-9F1A-75BA15777B6B}"/>
              </c:ext>
            </c:extLst>
          </c:dPt>
          <c:dPt>
            <c:idx val="8"/>
            <c:marker>
              <c:symbol val="circle"/>
              <c:size val="10"/>
              <c:spPr>
                <a:solidFill>
                  <a:srgbClr val="0A78F5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F788-40EB-9F1A-75BA15777B6B}"/>
              </c:ext>
            </c:extLst>
          </c:dPt>
          <c:dPt>
            <c:idx val="9"/>
            <c:marker>
              <c:symbol val="circle"/>
              <c:size val="10"/>
              <c:spPr>
                <a:solidFill>
                  <a:srgbClr val="0A78F5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F788-40EB-9F1A-75BA15777B6B}"/>
              </c:ext>
            </c:extLst>
          </c:dPt>
          <c:dLbls>
            <c:dLbl>
              <c:idx val="0"/>
              <c:layout>
                <c:manualLayout>
                  <c:x val="-5.6987179487179511E-2"/>
                  <c:y val="-4.703703703703716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/>
                        </a:solidFill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  <a:cs typeface="+mn-cs"/>
                      </a:defRPr>
                    </a:pPr>
                    <a:fld id="{21988983-D808-4CC0-B6B9-19E474159091}" type="CELLRANGE">
                      <a:rPr lang="ko-KR" altLang="en-US"/>
                      <a:pPr>
                        <a:defRPr sz="140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defRPr>
                      </a:pPr>
                      <a:t>[CELLRANGE]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삼성금융체 SemiBold" panose="02020703020101020101" pitchFamily="18" charset="-127"/>
                      <a:ea typeface="삼성금융체 SemiBold" panose="020207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F788-40EB-9F1A-75BA15777B6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174B94B-EDC8-42C7-9D9A-15307C86F58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F788-40EB-9F1A-75BA15777B6B}"/>
                </c:ext>
              </c:extLst>
            </c:dLbl>
            <c:dLbl>
              <c:idx val="2"/>
              <c:layout>
                <c:manualLayout>
                  <c:x val="-0.1709615384615385"/>
                  <c:y val="5.375661375661363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/>
                        </a:solidFill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  <a:cs typeface="+mn-cs"/>
                      </a:defRPr>
                    </a:pPr>
                    <a:fld id="{120ED24D-9559-4F30-AEFD-E3F999F005E0}" type="CELLRANGE">
                      <a:rPr lang="ko-KR" altLang="en-US"/>
                      <a:pPr>
                        <a:defRPr sz="140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defRPr>
                      </a:pPr>
                      <a:t>[CELLRANGE]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삼성금융체 SemiBold" panose="02020703020101020101" pitchFamily="18" charset="-127"/>
                      <a:ea typeface="삼성금융체 SemiBold" panose="020207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F788-40EB-9F1A-75BA15777B6B}"/>
                </c:ext>
              </c:extLst>
            </c:dLbl>
            <c:dLbl>
              <c:idx val="3"/>
              <c:layout>
                <c:manualLayout>
                  <c:x val="-8.1410256410256454E-2"/>
                  <c:y val="-4.7037037037037037E-2"/>
                </c:manualLayout>
              </c:layout>
              <c:tx>
                <c:rich>
                  <a:bodyPr/>
                  <a:lstStyle/>
                  <a:p>
                    <a:fld id="{DFA8F65E-0803-4E27-BF60-72A0DC42A35F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F788-40EB-9F1A-75BA15777B6B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3118FF34-3E7C-4493-8FB9-AA93D26B702A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F788-40EB-9F1A-75BA15777B6B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79BC5A60-133E-4F68-96FD-07DA0EAA17A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F788-40EB-9F1A-75BA15777B6B}"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fld id="{B469E5A2-3E93-4664-B505-4C1AAE9E0101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F788-40EB-9F1A-75BA15777B6B}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fld id="{0F4A10A9-9CF7-44F0-9A60-6DFD222592A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F788-40EB-9F1A-75BA15777B6B}"/>
                </c:ext>
              </c:extLst>
            </c:dLbl>
            <c:dLbl>
              <c:idx val="8"/>
              <c:layout/>
              <c:tx>
                <c:rich>
                  <a:bodyPr/>
                  <a:lstStyle/>
                  <a:p>
                    <a:fld id="{E09A1834-54B6-43C7-AF8A-33DC233A08DE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F788-40EB-9F1A-75BA15777B6B}"/>
                </c:ext>
              </c:extLst>
            </c:dLbl>
            <c:dLbl>
              <c:idx val="9"/>
              <c:layout/>
              <c:tx>
                <c:rich>
                  <a:bodyPr/>
                  <a:lstStyle/>
                  <a:p>
                    <a:fld id="{91131B22-BED6-439B-B930-B3CE926D36C0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788-40EB-9F1A-75BA15777B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DataLabelsRange val="1"/>
                <c15:showLeaderLines val="0"/>
              </c:ext>
            </c:extLst>
          </c:dLbls>
          <c:xVal>
            <c:numRef>
              <c:f>점찍기2!$S$16:$AB$16</c:f>
              <c:numCache>
                <c:formatCode>General</c:formatCode>
                <c:ptCount val="10"/>
                <c:pt idx="0" formatCode="_(* #,##0_);_(* \(#,##0\);_(* &quot;-&quot;_);_(@_)">
                  <c:v>6.7776036356913858</c:v>
                </c:pt>
                <c:pt idx="2" formatCode="_(* #,##0_);_(* \(#,##0\);_(* &quot;-&quot;_);_(@_)">
                  <c:v>8.5841102209217208</c:v>
                </c:pt>
                <c:pt idx="3" formatCode="_(* #,##0_);_(* \(#,##0\);_(* &quot;-&quot;_);_(@_)">
                  <c:v>13.761848719168441</c:v>
                </c:pt>
                <c:pt idx="4" formatCode="_(* #,##0_);_(* \(#,##0\);_(* &quot;-&quot;_);_(@_)">
                  <c:v>16.248316330725</c:v>
                </c:pt>
                <c:pt idx="5" formatCode="_(* #,##0_);_(* \(#,##0\);_(* &quot;-&quot;_);_(@_)">
                  <c:v>30.155110714245314</c:v>
                </c:pt>
                <c:pt idx="6" formatCode="_(* #,##0_);_(* \(#,##0\);_(* &quot;-&quot;_);_(@_)">
                  <c:v>22.302628062699352</c:v>
                </c:pt>
                <c:pt idx="7" formatCode="_(* #,##0_);_(* \(#,##0\);_(* &quot;-&quot;_);_(@_)">
                  <c:v>19.572963603809736</c:v>
                </c:pt>
                <c:pt idx="8" formatCode="_(* #,##0_);_(* \(#,##0\);_(* &quot;-&quot;_);_(@_)">
                  <c:v>25.35059715805955</c:v>
                </c:pt>
                <c:pt idx="9" formatCode="_(* #,##0_);_(* \(#,##0\);_(* &quot;-&quot;_);_(@_)">
                  <c:v>24.739551417158058</c:v>
                </c:pt>
              </c:numCache>
            </c:numRef>
          </c:xVal>
          <c:yVal>
            <c:numRef>
              <c:f>점찍기2!$S$15:$AB$15</c:f>
              <c:numCache>
                <c:formatCode>General</c:formatCode>
                <c:ptCount val="10"/>
                <c:pt idx="0" formatCode="_(* #,##0_);_(* \(#,##0\);_(* &quot;-&quot;_);_(@_)">
                  <c:v>13.779053621799653</c:v>
                </c:pt>
                <c:pt idx="2" formatCode="_(* #,##0_);_(* \(#,##0\);_(* &quot;-&quot;_);_(@_)">
                  <c:v>12.42715114005235</c:v>
                </c:pt>
                <c:pt idx="3" formatCode="_(* #,##0_);_(* \(#,##0\);_(* &quot;-&quot;_);_(@_)">
                  <c:v>18.706983152649293</c:v>
                </c:pt>
                <c:pt idx="4" formatCode="_(* #,##0_);_(* \(#,##0\);_(* &quot;-&quot;_);_(@_)">
                  <c:v>54.957314792825841</c:v>
                </c:pt>
                <c:pt idx="5" formatCode="_(* #,##0_);_(* \(#,##0\);_(* &quot;-&quot;_);_(@_)">
                  <c:v>156.71162413913234</c:v>
                </c:pt>
                <c:pt idx="6" formatCode="_(* #,##0_);_(* \(#,##0\);_(* &quot;-&quot;_);_(@_)">
                  <c:v>39.395774083771975</c:v>
                </c:pt>
                <c:pt idx="7" formatCode="_(* #,##0_);_(* \(#,##0\);_(* &quot;-&quot;_);_(@_)">
                  <c:v>18.51482755415077</c:v>
                </c:pt>
                <c:pt idx="8" formatCode="_(* #,##0_);_(* \(#,##0\);_(* &quot;-&quot;_);_(@_)">
                  <c:v>22.812879627495299</c:v>
                </c:pt>
                <c:pt idx="9" formatCode="_(* #,##0_);_(* \(#,##0\);_(* &quot;-&quot;_);_(@_)">
                  <c:v>12.667393476878352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점찍기2!$S$14:$AB$14</c15:f>
                <c15:dlblRangeCache>
                  <c:ptCount val="10"/>
                  <c:pt idx="0">
                    <c:v>쿼드</c:v>
                  </c:pt>
                  <c:pt idx="2">
                    <c:v>빌리언폴드</c:v>
                  </c:pt>
                  <c:pt idx="3">
                    <c:v>타임폴리오</c:v>
                  </c:pt>
                  <c:pt idx="4">
                    <c:v>타이거</c:v>
                  </c:pt>
                  <c:pt idx="5">
                    <c:v>구도</c:v>
                  </c:pt>
                  <c:pt idx="6">
                    <c:v>VIP</c:v>
                  </c:pt>
                  <c:pt idx="7">
                    <c:v>코스피</c:v>
                  </c:pt>
                  <c:pt idx="8">
                    <c:v>보고</c:v>
                  </c:pt>
                  <c:pt idx="9">
                    <c:v>블리츠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F788-40EB-9F1A-75BA15777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605247"/>
        <c:axId val="1777621887"/>
      </c:scatterChart>
      <c:valAx>
        <c:axId val="1777605247"/>
        <c:scaling>
          <c:orientation val="minMax"/>
          <c:max val="4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_);[Red]\(#,##0\)" sourceLinked="0"/>
        <c:majorTickMark val="out"/>
        <c:minorTickMark val="none"/>
        <c:tickLblPos val="nextTo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77621887"/>
        <c:crosses val="autoZero"/>
        <c:crossBetween val="midCat"/>
        <c:majorUnit val="10"/>
      </c:valAx>
      <c:valAx>
        <c:axId val="177762188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_);[Red]\(#,##0\)" sourceLinked="0"/>
        <c:majorTickMark val="out"/>
        <c:minorTickMark val="none"/>
        <c:tickLblPos val="nextTo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77605247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4">
    <c:autoUpdate val="0"/>
  </c:externalData>
  <c:userShapes r:id="rId5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하락기성과!$A$5</c:f>
              <c:strCache>
                <c:ptCount val="1"/>
                <c:pt idx="0">
                  <c:v>쿼드</c:v>
                </c:pt>
              </c:strCache>
            </c:strRef>
          </c:tx>
          <c:spPr>
            <a:solidFill>
              <a:srgbClr val="0A78F5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2"/>
              <c:layout>
                <c:manualLayout>
                  <c:x val="-1.064186358304005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BE34-488E-86D1-37F2EC08A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하락기성과!$C$5:$F$5</c:f>
              <c:numCache>
                <c:formatCode>0%</c:formatCode>
                <c:ptCount val="4"/>
                <c:pt idx="0">
                  <c:v>-1.7399999999999999E-2</c:v>
                </c:pt>
                <c:pt idx="1">
                  <c:v>3.0299999999999997E-2</c:v>
                </c:pt>
                <c:pt idx="2" formatCode="0.0%">
                  <c:v>2.5000000000000001E-3</c:v>
                </c:pt>
                <c:pt idx="3">
                  <c:v>-7.000000000000001E-4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34-488E-86D1-37F2EC08A0A1}"/>
            </c:ext>
          </c:extLst>
        </c:ser>
        <c:ser>
          <c:idx val="1"/>
          <c:order val="1"/>
          <c:tx>
            <c:strRef>
              <c:f>하락기성과!$A$6</c:f>
              <c:strCache>
                <c:ptCount val="1"/>
                <c:pt idx="0">
                  <c:v>빌리언폴드</c:v>
                </c:pt>
              </c:strCache>
            </c:strRef>
          </c:tx>
          <c:spPr>
            <a:solidFill>
              <a:srgbClr val="1EB4F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1"/>
              <c:layout>
                <c:manualLayout>
                  <c:x val="-1.3302329478800116E-2"/>
                  <c:y val="4.371471843590802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5C26-466E-9C8A-A99DD961B51B}"/>
                </c:ext>
              </c:extLst>
            </c:dLbl>
            <c:dLbl>
              <c:idx val="2"/>
              <c:layout>
                <c:manualLayout>
                  <c:x val="1.8623261270320095E-2"/>
                  <c:y val="2.003568116255934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BE34-488E-86D1-37F2EC08A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하락기성과!$C$6:$F$6</c:f>
              <c:numCache>
                <c:formatCode>0%</c:formatCode>
                <c:ptCount val="4"/>
                <c:pt idx="0">
                  <c:v>1.3999999999999999E-2</c:v>
                </c:pt>
                <c:pt idx="1">
                  <c:v>-4.41E-2</c:v>
                </c:pt>
                <c:pt idx="2" formatCode="0.0%">
                  <c:v>1E-3</c:v>
                </c:pt>
                <c:pt idx="3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34-488E-86D1-37F2EC08A0A1}"/>
            </c:ext>
          </c:extLst>
        </c:ser>
        <c:ser>
          <c:idx val="2"/>
          <c:order val="2"/>
          <c:tx>
            <c:strRef>
              <c:f>하락기성과!$A$7</c:f>
              <c:strCache>
                <c:ptCount val="1"/>
                <c:pt idx="0">
                  <c:v>코스피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하락기성과!$C$7:$F$7</c:f>
              <c:numCache>
                <c:formatCode>0%</c:formatCode>
                <c:ptCount val="4"/>
                <c:pt idx="0">
                  <c:v>-0.12429999999999999</c:v>
                </c:pt>
                <c:pt idx="1">
                  <c:v>-0.18359999999999999</c:v>
                </c:pt>
                <c:pt idx="2">
                  <c:v>-0.13250000000000001</c:v>
                </c:pt>
                <c:pt idx="3">
                  <c:v>-2.0299999999999999E-2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34-488E-86D1-37F2EC08A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1567663"/>
        <c:axId val="681567247"/>
      </c:barChart>
      <c:catAx>
        <c:axId val="681567663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681567247"/>
        <c:crosses val="autoZero"/>
        <c:auto val="1"/>
        <c:lblAlgn val="ctr"/>
        <c:lblOffset val="100"/>
        <c:noMultiLvlLbl val="0"/>
      </c:catAx>
      <c:valAx>
        <c:axId val="681567247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81567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2735042735042718E-2"/>
          <c:y val="0.89573901968883385"/>
          <c:w val="0.94388805094687445"/>
          <c:h val="7.8032149249621374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350997647785376"/>
          <c:y val="9.6574101628371989E-2"/>
          <c:w val="0.84926772561734276"/>
          <c:h val="0.82097958139510596"/>
        </c:manualLayout>
      </c:layout>
      <c:lineChart>
        <c:grouping val="standard"/>
        <c:varyColors val="0"/>
        <c:ser>
          <c:idx val="0"/>
          <c:order val="0"/>
          <c:tx>
            <c:strRef>
              <c:f>리밸런싱!$P$3</c:f>
              <c:strCache>
                <c:ptCount val="1"/>
                <c:pt idx="0">
                  <c:v>BNK</c:v>
                </c:pt>
              </c:strCache>
            </c:strRef>
          </c:tx>
          <c:spPr>
            <a:ln w="19050" cap="rnd">
              <a:solidFill>
                <a:srgbClr val="EC3B67"/>
              </a:solidFill>
              <a:round/>
            </a:ln>
            <a:effectLst/>
          </c:spPr>
          <c:marker>
            <c:symbol val="none"/>
          </c:marker>
          <c:cat>
            <c:numRef>
              <c:f>리밸런싱!$O$4:$O$246</c:f>
              <c:numCache>
                <c:formatCode>m/d/yyyy</c:formatCode>
                <c:ptCount val="243"/>
                <c:pt idx="0">
                  <c:v>45369</c:v>
                </c:pt>
                <c:pt idx="1">
                  <c:v>45370</c:v>
                </c:pt>
                <c:pt idx="2">
                  <c:v>45371</c:v>
                </c:pt>
                <c:pt idx="3">
                  <c:v>45372</c:v>
                </c:pt>
                <c:pt idx="4">
                  <c:v>45373</c:v>
                </c:pt>
                <c:pt idx="5">
                  <c:v>45376</c:v>
                </c:pt>
                <c:pt idx="6">
                  <c:v>45377</c:v>
                </c:pt>
                <c:pt idx="7">
                  <c:v>45378</c:v>
                </c:pt>
                <c:pt idx="8">
                  <c:v>45379</c:v>
                </c:pt>
                <c:pt idx="9">
                  <c:v>45380</c:v>
                </c:pt>
                <c:pt idx="10">
                  <c:v>45383</c:v>
                </c:pt>
                <c:pt idx="11">
                  <c:v>45384</c:v>
                </c:pt>
                <c:pt idx="12">
                  <c:v>45385</c:v>
                </c:pt>
                <c:pt idx="13">
                  <c:v>45386</c:v>
                </c:pt>
                <c:pt idx="14">
                  <c:v>45387</c:v>
                </c:pt>
                <c:pt idx="15">
                  <c:v>45390</c:v>
                </c:pt>
                <c:pt idx="16">
                  <c:v>45391</c:v>
                </c:pt>
                <c:pt idx="17">
                  <c:v>45393</c:v>
                </c:pt>
                <c:pt idx="18">
                  <c:v>45394</c:v>
                </c:pt>
                <c:pt idx="19">
                  <c:v>45397</c:v>
                </c:pt>
                <c:pt idx="20">
                  <c:v>45398</c:v>
                </c:pt>
                <c:pt idx="21">
                  <c:v>45399</c:v>
                </c:pt>
                <c:pt idx="22">
                  <c:v>45400</c:v>
                </c:pt>
                <c:pt idx="23">
                  <c:v>45401</c:v>
                </c:pt>
                <c:pt idx="24">
                  <c:v>45404</c:v>
                </c:pt>
                <c:pt idx="25">
                  <c:v>45405</c:v>
                </c:pt>
                <c:pt idx="26">
                  <c:v>45406</c:v>
                </c:pt>
                <c:pt idx="27">
                  <c:v>45407</c:v>
                </c:pt>
                <c:pt idx="28">
                  <c:v>45408</c:v>
                </c:pt>
                <c:pt idx="29">
                  <c:v>45411</c:v>
                </c:pt>
                <c:pt idx="30">
                  <c:v>45412</c:v>
                </c:pt>
                <c:pt idx="31">
                  <c:v>45414</c:v>
                </c:pt>
                <c:pt idx="32">
                  <c:v>45415</c:v>
                </c:pt>
                <c:pt idx="33">
                  <c:v>45419</c:v>
                </c:pt>
                <c:pt idx="34">
                  <c:v>45420</c:v>
                </c:pt>
                <c:pt idx="35">
                  <c:v>45421</c:v>
                </c:pt>
                <c:pt idx="36">
                  <c:v>45422</c:v>
                </c:pt>
                <c:pt idx="37">
                  <c:v>45425</c:v>
                </c:pt>
                <c:pt idx="38">
                  <c:v>45426</c:v>
                </c:pt>
                <c:pt idx="39">
                  <c:v>45428</c:v>
                </c:pt>
                <c:pt idx="40">
                  <c:v>45429</c:v>
                </c:pt>
                <c:pt idx="41">
                  <c:v>45432</c:v>
                </c:pt>
                <c:pt idx="42">
                  <c:v>45433</c:v>
                </c:pt>
                <c:pt idx="43">
                  <c:v>45434</c:v>
                </c:pt>
                <c:pt idx="44">
                  <c:v>45435</c:v>
                </c:pt>
                <c:pt idx="45">
                  <c:v>45436</c:v>
                </c:pt>
                <c:pt idx="46">
                  <c:v>45439</c:v>
                </c:pt>
                <c:pt idx="47">
                  <c:v>45440</c:v>
                </c:pt>
                <c:pt idx="48">
                  <c:v>45441</c:v>
                </c:pt>
                <c:pt idx="49">
                  <c:v>45442</c:v>
                </c:pt>
                <c:pt idx="50">
                  <c:v>45443</c:v>
                </c:pt>
                <c:pt idx="51">
                  <c:v>45446</c:v>
                </c:pt>
                <c:pt idx="52">
                  <c:v>45447</c:v>
                </c:pt>
                <c:pt idx="53">
                  <c:v>45448</c:v>
                </c:pt>
                <c:pt idx="54">
                  <c:v>45450</c:v>
                </c:pt>
                <c:pt idx="55">
                  <c:v>45453</c:v>
                </c:pt>
                <c:pt idx="56">
                  <c:v>45454</c:v>
                </c:pt>
                <c:pt idx="57">
                  <c:v>45455</c:v>
                </c:pt>
                <c:pt idx="58">
                  <c:v>45456</c:v>
                </c:pt>
                <c:pt idx="59">
                  <c:v>45457</c:v>
                </c:pt>
                <c:pt idx="60">
                  <c:v>45460</c:v>
                </c:pt>
                <c:pt idx="61">
                  <c:v>45461</c:v>
                </c:pt>
                <c:pt idx="62">
                  <c:v>45462</c:v>
                </c:pt>
                <c:pt idx="63">
                  <c:v>45463</c:v>
                </c:pt>
                <c:pt idx="64">
                  <c:v>45464</c:v>
                </c:pt>
                <c:pt idx="65">
                  <c:v>45467</c:v>
                </c:pt>
                <c:pt idx="66">
                  <c:v>45468</c:v>
                </c:pt>
                <c:pt idx="67">
                  <c:v>45469</c:v>
                </c:pt>
                <c:pt idx="68">
                  <c:v>45470</c:v>
                </c:pt>
                <c:pt idx="69">
                  <c:v>45471</c:v>
                </c:pt>
                <c:pt idx="70">
                  <c:v>45474</c:v>
                </c:pt>
                <c:pt idx="71">
                  <c:v>45475</c:v>
                </c:pt>
                <c:pt idx="72">
                  <c:v>45476</c:v>
                </c:pt>
                <c:pt idx="73">
                  <c:v>45477</c:v>
                </c:pt>
                <c:pt idx="74">
                  <c:v>45478</c:v>
                </c:pt>
                <c:pt idx="75">
                  <c:v>45481</c:v>
                </c:pt>
                <c:pt idx="76">
                  <c:v>45482</c:v>
                </c:pt>
                <c:pt idx="77">
                  <c:v>45483</c:v>
                </c:pt>
                <c:pt idx="78">
                  <c:v>45484</c:v>
                </c:pt>
                <c:pt idx="79">
                  <c:v>45485</c:v>
                </c:pt>
                <c:pt idx="80">
                  <c:v>45488</c:v>
                </c:pt>
                <c:pt idx="81">
                  <c:v>45489</c:v>
                </c:pt>
                <c:pt idx="82">
                  <c:v>45490</c:v>
                </c:pt>
                <c:pt idx="83">
                  <c:v>45491</c:v>
                </c:pt>
                <c:pt idx="84">
                  <c:v>45492</c:v>
                </c:pt>
                <c:pt idx="85">
                  <c:v>45495</c:v>
                </c:pt>
                <c:pt idx="86">
                  <c:v>45496</c:v>
                </c:pt>
                <c:pt idx="87">
                  <c:v>45497</c:v>
                </c:pt>
                <c:pt idx="88">
                  <c:v>45498</c:v>
                </c:pt>
                <c:pt idx="89">
                  <c:v>45499</c:v>
                </c:pt>
                <c:pt idx="90">
                  <c:v>45502</c:v>
                </c:pt>
                <c:pt idx="91">
                  <c:v>45503</c:v>
                </c:pt>
                <c:pt idx="92">
                  <c:v>45504</c:v>
                </c:pt>
                <c:pt idx="93">
                  <c:v>45505</c:v>
                </c:pt>
                <c:pt idx="94">
                  <c:v>45506</c:v>
                </c:pt>
                <c:pt idx="95">
                  <c:v>45509</c:v>
                </c:pt>
                <c:pt idx="96">
                  <c:v>45510</c:v>
                </c:pt>
                <c:pt idx="97">
                  <c:v>45511</c:v>
                </c:pt>
                <c:pt idx="98">
                  <c:v>45512</c:v>
                </c:pt>
                <c:pt idx="99">
                  <c:v>45513</c:v>
                </c:pt>
                <c:pt idx="100">
                  <c:v>45516</c:v>
                </c:pt>
                <c:pt idx="101">
                  <c:v>45517</c:v>
                </c:pt>
                <c:pt idx="102">
                  <c:v>45518</c:v>
                </c:pt>
                <c:pt idx="103">
                  <c:v>45520</c:v>
                </c:pt>
                <c:pt idx="104">
                  <c:v>45523</c:v>
                </c:pt>
                <c:pt idx="105">
                  <c:v>45524</c:v>
                </c:pt>
                <c:pt idx="106">
                  <c:v>45525</c:v>
                </c:pt>
                <c:pt idx="107">
                  <c:v>45526</c:v>
                </c:pt>
                <c:pt idx="108">
                  <c:v>45527</c:v>
                </c:pt>
                <c:pt idx="109">
                  <c:v>45530</c:v>
                </c:pt>
                <c:pt idx="110">
                  <c:v>45531</c:v>
                </c:pt>
                <c:pt idx="111">
                  <c:v>45532</c:v>
                </c:pt>
                <c:pt idx="112">
                  <c:v>45533</c:v>
                </c:pt>
                <c:pt idx="113">
                  <c:v>45534</c:v>
                </c:pt>
                <c:pt idx="114">
                  <c:v>45537</c:v>
                </c:pt>
                <c:pt idx="115">
                  <c:v>45538</c:v>
                </c:pt>
                <c:pt idx="116">
                  <c:v>45539</c:v>
                </c:pt>
                <c:pt idx="117">
                  <c:v>45540</c:v>
                </c:pt>
                <c:pt idx="118">
                  <c:v>45541</c:v>
                </c:pt>
                <c:pt idx="119">
                  <c:v>45544</c:v>
                </c:pt>
                <c:pt idx="120">
                  <c:v>45545</c:v>
                </c:pt>
                <c:pt idx="121">
                  <c:v>45546</c:v>
                </c:pt>
                <c:pt idx="122">
                  <c:v>45547</c:v>
                </c:pt>
                <c:pt idx="123">
                  <c:v>45548</c:v>
                </c:pt>
                <c:pt idx="124">
                  <c:v>45554</c:v>
                </c:pt>
                <c:pt idx="125">
                  <c:v>45555</c:v>
                </c:pt>
                <c:pt idx="126">
                  <c:v>45558</c:v>
                </c:pt>
                <c:pt idx="127">
                  <c:v>45559</c:v>
                </c:pt>
                <c:pt idx="128">
                  <c:v>45560</c:v>
                </c:pt>
                <c:pt idx="129">
                  <c:v>45561</c:v>
                </c:pt>
                <c:pt idx="130">
                  <c:v>45562</c:v>
                </c:pt>
                <c:pt idx="131">
                  <c:v>45565</c:v>
                </c:pt>
                <c:pt idx="132">
                  <c:v>45567</c:v>
                </c:pt>
                <c:pt idx="133">
                  <c:v>45569</c:v>
                </c:pt>
                <c:pt idx="134">
                  <c:v>45572</c:v>
                </c:pt>
                <c:pt idx="135">
                  <c:v>45573</c:v>
                </c:pt>
                <c:pt idx="136">
                  <c:v>45575</c:v>
                </c:pt>
                <c:pt idx="137">
                  <c:v>45576</c:v>
                </c:pt>
                <c:pt idx="138">
                  <c:v>45579</c:v>
                </c:pt>
                <c:pt idx="139">
                  <c:v>45580</c:v>
                </c:pt>
                <c:pt idx="140">
                  <c:v>45581</c:v>
                </c:pt>
                <c:pt idx="141">
                  <c:v>45582</c:v>
                </c:pt>
                <c:pt idx="142">
                  <c:v>45583</c:v>
                </c:pt>
                <c:pt idx="143">
                  <c:v>45586</c:v>
                </c:pt>
                <c:pt idx="144">
                  <c:v>45587</c:v>
                </c:pt>
                <c:pt idx="145">
                  <c:v>45588</c:v>
                </c:pt>
                <c:pt idx="146">
                  <c:v>45589</c:v>
                </c:pt>
                <c:pt idx="147">
                  <c:v>45590</c:v>
                </c:pt>
                <c:pt idx="148">
                  <c:v>45593</c:v>
                </c:pt>
                <c:pt idx="149">
                  <c:v>45594</c:v>
                </c:pt>
                <c:pt idx="150">
                  <c:v>45595</c:v>
                </c:pt>
                <c:pt idx="151">
                  <c:v>45596</c:v>
                </c:pt>
                <c:pt idx="152">
                  <c:v>45597</c:v>
                </c:pt>
                <c:pt idx="153">
                  <c:v>45600</c:v>
                </c:pt>
                <c:pt idx="154">
                  <c:v>45601</c:v>
                </c:pt>
                <c:pt idx="155">
                  <c:v>45602</c:v>
                </c:pt>
                <c:pt idx="156">
                  <c:v>45603</c:v>
                </c:pt>
                <c:pt idx="157">
                  <c:v>45604</c:v>
                </c:pt>
                <c:pt idx="158">
                  <c:v>45607</c:v>
                </c:pt>
                <c:pt idx="159">
                  <c:v>45608</c:v>
                </c:pt>
                <c:pt idx="160">
                  <c:v>45609</c:v>
                </c:pt>
                <c:pt idx="161">
                  <c:v>45610</c:v>
                </c:pt>
                <c:pt idx="162">
                  <c:v>45611</c:v>
                </c:pt>
                <c:pt idx="163">
                  <c:v>45614</c:v>
                </c:pt>
                <c:pt idx="164">
                  <c:v>45615</c:v>
                </c:pt>
                <c:pt idx="165">
                  <c:v>45616</c:v>
                </c:pt>
                <c:pt idx="166">
                  <c:v>45617</c:v>
                </c:pt>
                <c:pt idx="167">
                  <c:v>45618</c:v>
                </c:pt>
                <c:pt idx="168">
                  <c:v>45621</c:v>
                </c:pt>
                <c:pt idx="169">
                  <c:v>45622</c:v>
                </c:pt>
                <c:pt idx="170">
                  <c:v>45623</c:v>
                </c:pt>
                <c:pt idx="171">
                  <c:v>45624</c:v>
                </c:pt>
                <c:pt idx="172">
                  <c:v>45625</c:v>
                </c:pt>
                <c:pt idx="173">
                  <c:v>45628</c:v>
                </c:pt>
                <c:pt idx="174">
                  <c:v>45629</c:v>
                </c:pt>
                <c:pt idx="175">
                  <c:v>45630</c:v>
                </c:pt>
                <c:pt idx="176">
                  <c:v>45631</c:v>
                </c:pt>
                <c:pt idx="177">
                  <c:v>45632</c:v>
                </c:pt>
                <c:pt idx="178">
                  <c:v>45635</c:v>
                </c:pt>
                <c:pt idx="179">
                  <c:v>45636</c:v>
                </c:pt>
                <c:pt idx="180">
                  <c:v>45637</c:v>
                </c:pt>
                <c:pt idx="181">
                  <c:v>45638</c:v>
                </c:pt>
                <c:pt idx="182">
                  <c:v>45639</c:v>
                </c:pt>
                <c:pt idx="183">
                  <c:v>45642</c:v>
                </c:pt>
                <c:pt idx="184">
                  <c:v>45643</c:v>
                </c:pt>
                <c:pt idx="185">
                  <c:v>45644</c:v>
                </c:pt>
                <c:pt idx="186">
                  <c:v>45645</c:v>
                </c:pt>
                <c:pt idx="187">
                  <c:v>45646</c:v>
                </c:pt>
                <c:pt idx="188">
                  <c:v>45649</c:v>
                </c:pt>
                <c:pt idx="189">
                  <c:v>45650</c:v>
                </c:pt>
                <c:pt idx="190">
                  <c:v>45652</c:v>
                </c:pt>
                <c:pt idx="191">
                  <c:v>45653</c:v>
                </c:pt>
                <c:pt idx="192">
                  <c:v>45656</c:v>
                </c:pt>
                <c:pt idx="193">
                  <c:v>45657</c:v>
                </c:pt>
                <c:pt idx="194">
                  <c:v>45659</c:v>
                </c:pt>
                <c:pt idx="195">
                  <c:v>45660</c:v>
                </c:pt>
                <c:pt idx="196">
                  <c:v>45663</c:v>
                </c:pt>
                <c:pt idx="197">
                  <c:v>45664</c:v>
                </c:pt>
                <c:pt idx="198">
                  <c:v>45665</c:v>
                </c:pt>
                <c:pt idx="199">
                  <c:v>45666</c:v>
                </c:pt>
                <c:pt idx="200">
                  <c:v>45667</c:v>
                </c:pt>
                <c:pt idx="201">
                  <c:v>45670</c:v>
                </c:pt>
                <c:pt idx="202">
                  <c:v>45671</c:v>
                </c:pt>
                <c:pt idx="203">
                  <c:v>45672</c:v>
                </c:pt>
                <c:pt idx="204">
                  <c:v>45673</c:v>
                </c:pt>
                <c:pt idx="205">
                  <c:v>45674</c:v>
                </c:pt>
                <c:pt idx="206">
                  <c:v>45677</c:v>
                </c:pt>
                <c:pt idx="207">
                  <c:v>45678</c:v>
                </c:pt>
                <c:pt idx="208">
                  <c:v>45679</c:v>
                </c:pt>
                <c:pt idx="209">
                  <c:v>45680</c:v>
                </c:pt>
                <c:pt idx="210">
                  <c:v>45681</c:v>
                </c:pt>
                <c:pt idx="211">
                  <c:v>45688</c:v>
                </c:pt>
                <c:pt idx="212">
                  <c:v>45691</c:v>
                </c:pt>
                <c:pt idx="213">
                  <c:v>45692</c:v>
                </c:pt>
                <c:pt idx="214">
                  <c:v>45693</c:v>
                </c:pt>
                <c:pt idx="215">
                  <c:v>45694</c:v>
                </c:pt>
                <c:pt idx="216">
                  <c:v>45695</c:v>
                </c:pt>
                <c:pt idx="217">
                  <c:v>45698</c:v>
                </c:pt>
                <c:pt idx="218">
                  <c:v>45699</c:v>
                </c:pt>
                <c:pt idx="219">
                  <c:v>45700</c:v>
                </c:pt>
                <c:pt idx="220">
                  <c:v>45701</c:v>
                </c:pt>
                <c:pt idx="221">
                  <c:v>45702</c:v>
                </c:pt>
                <c:pt idx="222">
                  <c:v>45705</c:v>
                </c:pt>
                <c:pt idx="223">
                  <c:v>45706</c:v>
                </c:pt>
                <c:pt idx="224">
                  <c:v>45707</c:v>
                </c:pt>
                <c:pt idx="225">
                  <c:v>45708</c:v>
                </c:pt>
                <c:pt idx="226">
                  <c:v>45709</c:v>
                </c:pt>
                <c:pt idx="227">
                  <c:v>45712</c:v>
                </c:pt>
                <c:pt idx="228">
                  <c:v>45713</c:v>
                </c:pt>
                <c:pt idx="229">
                  <c:v>45714</c:v>
                </c:pt>
                <c:pt idx="230">
                  <c:v>45715</c:v>
                </c:pt>
                <c:pt idx="231">
                  <c:v>45716</c:v>
                </c:pt>
                <c:pt idx="232">
                  <c:v>45720</c:v>
                </c:pt>
                <c:pt idx="233">
                  <c:v>45721</c:v>
                </c:pt>
                <c:pt idx="234">
                  <c:v>45722</c:v>
                </c:pt>
                <c:pt idx="235">
                  <c:v>45723</c:v>
                </c:pt>
                <c:pt idx="236">
                  <c:v>45726</c:v>
                </c:pt>
                <c:pt idx="237">
                  <c:v>45727</c:v>
                </c:pt>
                <c:pt idx="238">
                  <c:v>45728</c:v>
                </c:pt>
                <c:pt idx="239">
                  <c:v>45729</c:v>
                </c:pt>
                <c:pt idx="240">
                  <c:v>45730</c:v>
                </c:pt>
                <c:pt idx="241">
                  <c:v>45733</c:v>
                </c:pt>
                <c:pt idx="242">
                  <c:v>45734</c:v>
                </c:pt>
              </c:numCache>
            </c:numRef>
          </c:cat>
          <c:val>
            <c:numRef>
              <c:f>리밸런싱!$P$4:$P$246</c:f>
              <c:numCache>
                <c:formatCode>0</c:formatCode>
                <c:ptCount val="243"/>
                <c:pt idx="0" formatCode="General">
                  <c:v>100</c:v>
                </c:pt>
                <c:pt idx="1">
                  <c:v>98.574119999999994</c:v>
                </c:pt>
                <c:pt idx="2">
                  <c:v>98.264743333333328</c:v>
                </c:pt>
                <c:pt idx="3">
                  <c:v>99.924666666666667</c:v>
                </c:pt>
                <c:pt idx="4">
                  <c:v>100.63419133333336</c:v>
                </c:pt>
                <c:pt idx="5">
                  <c:v>100.15418133333336</c:v>
                </c:pt>
                <c:pt idx="6">
                  <c:v>101.45560800000001</c:v>
                </c:pt>
                <c:pt idx="7">
                  <c:v>102.31204133333334</c:v>
                </c:pt>
                <c:pt idx="8">
                  <c:v>101.42337999999999</c:v>
                </c:pt>
                <c:pt idx="9">
                  <c:v>100.75711699999998</c:v>
                </c:pt>
                <c:pt idx="10">
                  <c:v>100.6095613333333</c:v>
                </c:pt>
                <c:pt idx="11">
                  <c:v>100.2995113333333</c:v>
                </c:pt>
                <c:pt idx="12">
                  <c:v>99.885197999999974</c:v>
                </c:pt>
                <c:pt idx="13">
                  <c:v>101.23367133333332</c:v>
                </c:pt>
                <c:pt idx="14">
                  <c:v>100.00676466666664</c:v>
                </c:pt>
                <c:pt idx="15">
                  <c:v>99.61815799999998</c:v>
                </c:pt>
                <c:pt idx="16">
                  <c:v>99.565731333333304</c:v>
                </c:pt>
                <c:pt idx="17">
                  <c:v>100.72777466666665</c:v>
                </c:pt>
                <c:pt idx="18">
                  <c:v>100.39113299999998</c:v>
                </c:pt>
                <c:pt idx="19">
                  <c:v>99.584197999999972</c:v>
                </c:pt>
                <c:pt idx="20">
                  <c:v>97.6285143333333</c:v>
                </c:pt>
                <c:pt idx="21">
                  <c:v>97.670437999999976</c:v>
                </c:pt>
                <c:pt idx="22">
                  <c:v>100.16475466666664</c:v>
                </c:pt>
                <c:pt idx="23">
                  <c:v>99.066182333333302</c:v>
                </c:pt>
                <c:pt idx="24">
                  <c:v>97.939868333333308</c:v>
                </c:pt>
                <c:pt idx="25">
                  <c:v>97.660046666666659</c:v>
                </c:pt>
                <c:pt idx="26">
                  <c:v>98.591615333333323</c:v>
                </c:pt>
                <c:pt idx="27">
                  <c:v>97.395458666666656</c:v>
                </c:pt>
                <c:pt idx="28">
                  <c:v>99.657041999999976</c:v>
                </c:pt>
                <c:pt idx="29">
                  <c:v>100.88211866666666</c:v>
                </c:pt>
                <c:pt idx="30">
                  <c:v>100.81721533333332</c:v>
                </c:pt>
                <c:pt idx="31">
                  <c:v>101.48430199999999</c:v>
                </c:pt>
                <c:pt idx="32">
                  <c:v>101.20727866666668</c:v>
                </c:pt>
                <c:pt idx="33">
                  <c:v>103.50849866666667</c:v>
                </c:pt>
                <c:pt idx="34">
                  <c:v>103.67471166666667</c:v>
                </c:pt>
                <c:pt idx="35">
                  <c:v>103.65598833333335</c:v>
                </c:pt>
                <c:pt idx="36">
                  <c:v>104.28476333333334</c:v>
                </c:pt>
                <c:pt idx="37">
                  <c:v>102.70196830224627</c:v>
                </c:pt>
                <c:pt idx="38">
                  <c:v>103.14795512823669</c:v>
                </c:pt>
                <c:pt idx="39">
                  <c:v>105.33320714777905</c:v>
                </c:pt>
                <c:pt idx="40">
                  <c:v>103.91550793264406</c:v>
                </c:pt>
                <c:pt idx="41">
                  <c:v>105.63007588711959</c:v>
                </c:pt>
                <c:pt idx="42">
                  <c:v>106.04719408350027</c:v>
                </c:pt>
                <c:pt idx="43">
                  <c:v>106.13079526758598</c:v>
                </c:pt>
                <c:pt idx="44">
                  <c:v>105.79476368893515</c:v>
                </c:pt>
                <c:pt idx="45">
                  <c:v>106.11025116920931</c:v>
                </c:pt>
                <c:pt idx="46">
                  <c:v>107.05281596700222</c:v>
                </c:pt>
                <c:pt idx="47">
                  <c:v>107.96243199381996</c:v>
                </c:pt>
                <c:pt idx="48">
                  <c:v>107.40940989386331</c:v>
                </c:pt>
                <c:pt idx="49">
                  <c:v>106.00417401150619</c:v>
                </c:pt>
                <c:pt idx="50">
                  <c:v>105.67884465669243</c:v>
                </c:pt>
                <c:pt idx="51">
                  <c:v>106.92179128679069</c:v>
                </c:pt>
                <c:pt idx="52">
                  <c:v>105.64350776463694</c:v>
                </c:pt>
                <c:pt idx="53">
                  <c:v>105.23418876499406</c:v>
                </c:pt>
                <c:pt idx="54">
                  <c:v>106.82428372951446</c:v>
                </c:pt>
                <c:pt idx="55">
                  <c:v>106.8322093715278</c:v>
                </c:pt>
                <c:pt idx="56">
                  <c:v>107.40615360212821</c:v>
                </c:pt>
                <c:pt idx="57">
                  <c:v>109.02900180369255</c:v>
                </c:pt>
                <c:pt idx="58">
                  <c:v>109.52385386266188</c:v>
                </c:pt>
                <c:pt idx="59">
                  <c:v>109.49792736693769</c:v>
                </c:pt>
                <c:pt idx="60">
                  <c:v>110.09006928873977</c:v>
                </c:pt>
                <c:pt idx="61">
                  <c:v>112.93188383907385</c:v>
                </c:pt>
                <c:pt idx="62">
                  <c:v>112.38001408575202</c:v>
                </c:pt>
                <c:pt idx="63">
                  <c:v>111.86280337352402</c:v>
                </c:pt>
                <c:pt idx="64">
                  <c:v>111.71427971002514</c:v>
                </c:pt>
                <c:pt idx="65">
                  <c:v>111.09257305781806</c:v>
                </c:pt>
                <c:pt idx="66">
                  <c:v>110.46537581282148</c:v>
                </c:pt>
                <c:pt idx="67">
                  <c:v>111.68221475241921</c:v>
                </c:pt>
                <c:pt idx="68">
                  <c:v>112.89909149524368</c:v>
                </c:pt>
                <c:pt idx="69">
                  <c:v>112.9551993050361</c:v>
                </c:pt>
                <c:pt idx="70">
                  <c:v>111.00482655438985</c:v>
                </c:pt>
                <c:pt idx="71">
                  <c:v>109.45553169996404</c:v>
                </c:pt>
                <c:pt idx="72">
                  <c:v>109.55218151506185</c:v>
                </c:pt>
                <c:pt idx="73">
                  <c:v>110.21368584007602</c:v>
                </c:pt>
                <c:pt idx="74">
                  <c:v>110.56202302080018</c:v>
                </c:pt>
                <c:pt idx="75">
                  <c:v>111.38565104601143</c:v>
                </c:pt>
                <c:pt idx="76">
                  <c:v>111.10130038894953</c:v>
                </c:pt>
                <c:pt idx="77">
                  <c:v>111.85650066314005</c:v>
                </c:pt>
                <c:pt idx="78">
                  <c:v>112.52810757460215</c:v>
                </c:pt>
                <c:pt idx="79">
                  <c:v>108.58917168941744</c:v>
                </c:pt>
                <c:pt idx="80">
                  <c:v>109.67122126884729</c:v>
                </c:pt>
                <c:pt idx="81">
                  <c:v>110.09071194359382</c:v>
                </c:pt>
                <c:pt idx="82">
                  <c:v>109.3561105172807</c:v>
                </c:pt>
                <c:pt idx="83">
                  <c:v>107.44878260625981</c:v>
                </c:pt>
                <c:pt idx="84">
                  <c:v>107.36354675850886</c:v>
                </c:pt>
                <c:pt idx="85">
                  <c:v>107.53753285053509</c:v>
                </c:pt>
                <c:pt idx="86">
                  <c:v>109.29272363100759</c:v>
                </c:pt>
                <c:pt idx="87">
                  <c:v>109.64263811877719</c:v>
                </c:pt>
                <c:pt idx="88">
                  <c:v>105.32164327108492</c:v>
                </c:pt>
                <c:pt idx="89">
                  <c:v>106.82442060326636</c:v>
                </c:pt>
                <c:pt idx="90">
                  <c:v>109.15802552000764</c:v>
                </c:pt>
                <c:pt idx="91">
                  <c:v>108.11345588451977</c:v>
                </c:pt>
                <c:pt idx="92">
                  <c:v>108.3991022797661</c:v>
                </c:pt>
                <c:pt idx="93">
                  <c:v>111.042655852289</c:v>
                </c:pt>
                <c:pt idx="94">
                  <c:v>106.39291893090292</c:v>
                </c:pt>
                <c:pt idx="95">
                  <c:v>100.39195911676867</c:v>
                </c:pt>
                <c:pt idx="96">
                  <c:v>102.84929920876451</c:v>
                </c:pt>
                <c:pt idx="97">
                  <c:v>104.30081275841034</c:v>
                </c:pt>
                <c:pt idx="98">
                  <c:v>104.81211704235504</c:v>
                </c:pt>
                <c:pt idx="99">
                  <c:v>106.28911518104047</c:v>
                </c:pt>
                <c:pt idx="100">
                  <c:v>106.25248515791964</c:v>
                </c:pt>
                <c:pt idx="101">
                  <c:v>105.26283448592217</c:v>
                </c:pt>
                <c:pt idx="102">
                  <c:v>105.32973446516006</c:v>
                </c:pt>
                <c:pt idx="103">
                  <c:v>107.34704630183043</c:v>
                </c:pt>
                <c:pt idx="104">
                  <c:v>107.19511643724917</c:v>
                </c:pt>
                <c:pt idx="105">
                  <c:v>108.25156801795934</c:v>
                </c:pt>
                <c:pt idx="106">
                  <c:v>107.53818202318686</c:v>
                </c:pt>
                <c:pt idx="107">
                  <c:v>106.84082590009822</c:v>
                </c:pt>
                <c:pt idx="108">
                  <c:v>107.98133621429322</c:v>
                </c:pt>
                <c:pt idx="109">
                  <c:v>107.40292077446489</c:v>
                </c:pt>
                <c:pt idx="110">
                  <c:v>106.75683364815001</c:v>
                </c:pt>
                <c:pt idx="111">
                  <c:v>106.3262953062879</c:v>
                </c:pt>
                <c:pt idx="112">
                  <c:v>105.64772738687331</c:v>
                </c:pt>
                <c:pt idx="113">
                  <c:v>105.82733312408368</c:v>
                </c:pt>
                <c:pt idx="114">
                  <c:v>105.85747142068702</c:v>
                </c:pt>
                <c:pt idx="115">
                  <c:v>105.92093782409214</c:v>
                </c:pt>
                <c:pt idx="116">
                  <c:v>104.46010773440202</c:v>
                </c:pt>
                <c:pt idx="117">
                  <c:v>104.04319028619075</c:v>
                </c:pt>
                <c:pt idx="118">
                  <c:v>103.5411634355041</c:v>
                </c:pt>
                <c:pt idx="119">
                  <c:v>104.25427568277286</c:v>
                </c:pt>
                <c:pt idx="120">
                  <c:v>103.87860285845993</c:v>
                </c:pt>
                <c:pt idx="121">
                  <c:v>103.11197949200577</c:v>
                </c:pt>
                <c:pt idx="122">
                  <c:v>105.19707512128326</c:v>
                </c:pt>
                <c:pt idx="123">
                  <c:v>106.44851835247411</c:v>
                </c:pt>
                <c:pt idx="124">
                  <c:v>106.38146324965076</c:v>
                </c:pt>
                <c:pt idx="125">
                  <c:v>107.3227896658791</c:v>
                </c:pt>
                <c:pt idx="126">
                  <c:v>107.12467468673658</c:v>
                </c:pt>
                <c:pt idx="127">
                  <c:v>107.62418566750785</c:v>
                </c:pt>
                <c:pt idx="128">
                  <c:v>105.56616496991076</c:v>
                </c:pt>
                <c:pt idx="129">
                  <c:v>107.8429099230041</c:v>
                </c:pt>
                <c:pt idx="130">
                  <c:v>105.74738581739327</c:v>
                </c:pt>
                <c:pt idx="131">
                  <c:v>104.81180809874368</c:v>
                </c:pt>
                <c:pt idx="132">
                  <c:v>102.73042500704084</c:v>
                </c:pt>
                <c:pt idx="133">
                  <c:v>104.25252109162977</c:v>
                </c:pt>
                <c:pt idx="134">
                  <c:v>105.62509368255135</c:v>
                </c:pt>
                <c:pt idx="135">
                  <c:v>103.95943137140051</c:v>
                </c:pt>
                <c:pt idx="136">
                  <c:v>105.31573944992073</c:v>
                </c:pt>
                <c:pt idx="137">
                  <c:v>104.90563961811239</c:v>
                </c:pt>
                <c:pt idx="138">
                  <c:v>106.03869096460998</c:v>
                </c:pt>
                <c:pt idx="139">
                  <c:v>108.42297697277172</c:v>
                </c:pt>
                <c:pt idx="140">
                  <c:v>106.8879756487203</c:v>
                </c:pt>
                <c:pt idx="141">
                  <c:v>108.92346692675876</c:v>
                </c:pt>
                <c:pt idx="142">
                  <c:v>108.02712895743242</c:v>
                </c:pt>
                <c:pt idx="143">
                  <c:v>108.27820756075286</c:v>
                </c:pt>
                <c:pt idx="144">
                  <c:v>107.2933565949878</c:v>
                </c:pt>
                <c:pt idx="145">
                  <c:v>107.25300621293505</c:v>
                </c:pt>
                <c:pt idx="146">
                  <c:v>107.36936193762423</c:v>
                </c:pt>
                <c:pt idx="147">
                  <c:v>107.09522336601171</c:v>
                </c:pt>
                <c:pt idx="148">
                  <c:v>106.39597056378997</c:v>
                </c:pt>
                <c:pt idx="149">
                  <c:v>106.27185865982788</c:v>
                </c:pt>
                <c:pt idx="150">
                  <c:v>106.38525400079793</c:v>
                </c:pt>
                <c:pt idx="151">
                  <c:v>104.09004673391597</c:v>
                </c:pt>
                <c:pt idx="152">
                  <c:v>102.99260602697764</c:v>
                </c:pt>
                <c:pt idx="153">
                  <c:v>106.29736410582014</c:v>
                </c:pt>
                <c:pt idx="154">
                  <c:v>105.84689303500639</c:v>
                </c:pt>
                <c:pt idx="155">
                  <c:v>108.57887878327644</c:v>
                </c:pt>
                <c:pt idx="156">
                  <c:v>108.40119709994956</c:v>
                </c:pt>
                <c:pt idx="157">
                  <c:v>109.57160976647084</c:v>
                </c:pt>
                <c:pt idx="158">
                  <c:v>108.04203907147001</c:v>
                </c:pt>
                <c:pt idx="159">
                  <c:v>104.42399913509786</c:v>
                </c:pt>
                <c:pt idx="160">
                  <c:v>102.71536498365596</c:v>
                </c:pt>
                <c:pt idx="161">
                  <c:v>102.02086104884451</c:v>
                </c:pt>
                <c:pt idx="162">
                  <c:v>101.80345078136625</c:v>
                </c:pt>
                <c:pt idx="163">
                  <c:v>100.9282070125432</c:v>
                </c:pt>
                <c:pt idx="164">
                  <c:v>99.731843082666387</c:v>
                </c:pt>
                <c:pt idx="165">
                  <c:v>99.671742469997852</c:v>
                </c:pt>
                <c:pt idx="166">
                  <c:v>97.848552809593841</c:v>
                </c:pt>
                <c:pt idx="167">
                  <c:v>98.846140855640513</c:v>
                </c:pt>
                <c:pt idx="168">
                  <c:v>99.864924779834681</c:v>
                </c:pt>
                <c:pt idx="169">
                  <c:v>98.366326659543844</c:v>
                </c:pt>
                <c:pt idx="170">
                  <c:v>98.983405675378009</c:v>
                </c:pt>
                <c:pt idx="171">
                  <c:v>98.580488456644261</c:v>
                </c:pt>
                <c:pt idx="172">
                  <c:v>97.650216225329274</c:v>
                </c:pt>
                <c:pt idx="173">
                  <c:v>97.665742923030052</c:v>
                </c:pt>
                <c:pt idx="174">
                  <c:v>100.20836970159897</c:v>
                </c:pt>
                <c:pt idx="175">
                  <c:v>99.399119938132301</c:v>
                </c:pt>
                <c:pt idx="176">
                  <c:v>98.531563259926429</c:v>
                </c:pt>
                <c:pt idx="177">
                  <c:v>97.437931553968852</c:v>
                </c:pt>
                <c:pt idx="178">
                  <c:v>94.803996947303887</c:v>
                </c:pt>
                <c:pt idx="179">
                  <c:v>98.571492592247225</c:v>
                </c:pt>
                <c:pt idx="180">
                  <c:v>99.966640227311387</c:v>
                </c:pt>
                <c:pt idx="181">
                  <c:v>100.80949575576221</c:v>
                </c:pt>
                <c:pt idx="182">
                  <c:v>102.22709068613389</c:v>
                </c:pt>
                <c:pt idx="183">
                  <c:v>102.53833638365948</c:v>
                </c:pt>
                <c:pt idx="184">
                  <c:v>102.57795677236889</c:v>
                </c:pt>
                <c:pt idx="185">
                  <c:v>102.12604266114252</c:v>
                </c:pt>
                <c:pt idx="186">
                  <c:v>101.63326065472535</c:v>
                </c:pt>
                <c:pt idx="187">
                  <c:v>100.18282775593957</c:v>
                </c:pt>
                <c:pt idx="188">
                  <c:v>101.36468567523669</c:v>
                </c:pt>
                <c:pt idx="189">
                  <c:v>101.64118890385777</c:v>
                </c:pt>
                <c:pt idx="190">
                  <c:v>101.68218585144318</c:v>
                </c:pt>
                <c:pt idx="191">
                  <c:v>101.04487559152236</c:v>
                </c:pt>
                <c:pt idx="192">
                  <c:v>102.34485034444943</c:v>
                </c:pt>
                <c:pt idx="193">
                  <c:v>101.88233438347068</c:v>
                </c:pt>
                <c:pt idx="194">
                  <c:v>101.31402153009026</c:v>
                </c:pt>
                <c:pt idx="195">
                  <c:v>103.07374739420823</c:v>
                </c:pt>
                <c:pt idx="196">
                  <c:v>104.06608209530197</c:v>
                </c:pt>
                <c:pt idx="197">
                  <c:v>104.86500245296047</c:v>
                </c:pt>
                <c:pt idx="198">
                  <c:v>103.76506934017846</c:v>
                </c:pt>
                <c:pt idx="199">
                  <c:v>103.62123327679143</c:v>
                </c:pt>
                <c:pt idx="200">
                  <c:v>103.78792464962252</c:v>
                </c:pt>
                <c:pt idx="201">
                  <c:v>102.91209558256523</c:v>
                </c:pt>
                <c:pt idx="202">
                  <c:v>103.50482410616107</c:v>
                </c:pt>
                <c:pt idx="203">
                  <c:v>104.32862811191043</c:v>
                </c:pt>
                <c:pt idx="204">
                  <c:v>105.5505261660894</c:v>
                </c:pt>
                <c:pt idx="205">
                  <c:v>105.53966360442868</c:v>
                </c:pt>
                <c:pt idx="206">
                  <c:v>104.01136648710005</c:v>
                </c:pt>
                <c:pt idx="207">
                  <c:v>104.22660763150098</c:v>
                </c:pt>
                <c:pt idx="208">
                  <c:v>106.05218932366394</c:v>
                </c:pt>
                <c:pt idx="209">
                  <c:v>105.06031086840977</c:v>
                </c:pt>
                <c:pt idx="210">
                  <c:v>106.76588817272643</c:v>
                </c:pt>
                <c:pt idx="211">
                  <c:v>104.77202867577017</c:v>
                </c:pt>
                <c:pt idx="212">
                  <c:v>101.62688233788796</c:v>
                </c:pt>
                <c:pt idx="213">
                  <c:v>104.896727181526</c:v>
                </c:pt>
                <c:pt idx="214">
                  <c:v>105.73522360686951</c:v>
                </c:pt>
                <c:pt idx="215">
                  <c:v>107.97330498395701</c:v>
                </c:pt>
                <c:pt idx="216">
                  <c:v>107.68580492704243</c:v>
                </c:pt>
                <c:pt idx="217">
                  <c:v>107.90721451519451</c:v>
                </c:pt>
                <c:pt idx="218">
                  <c:v>109.14885497863203</c:v>
                </c:pt>
                <c:pt idx="219">
                  <c:v>109.10642411555077</c:v>
                </c:pt>
                <c:pt idx="220">
                  <c:v>109.0022631903739</c:v>
                </c:pt>
                <c:pt idx="221">
                  <c:v>109.72664340632082</c:v>
                </c:pt>
                <c:pt idx="222">
                  <c:v>111.08156319392914</c:v>
                </c:pt>
                <c:pt idx="223">
                  <c:v>111.70831462156248</c:v>
                </c:pt>
                <c:pt idx="224">
                  <c:v>110.77006199873338</c:v>
                </c:pt>
                <c:pt idx="225">
                  <c:v>107.80775552928444</c:v>
                </c:pt>
                <c:pt idx="226">
                  <c:v>108.83310939356861</c:v>
                </c:pt>
                <c:pt idx="227">
                  <c:v>107.86477322363692</c:v>
                </c:pt>
                <c:pt idx="228">
                  <c:v>109.39959726359068</c:v>
                </c:pt>
                <c:pt idx="229">
                  <c:v>111.07371967616693</c:v>
                </c:pt>
                <c:pt idx="230">
                  <c:v>109.97751735079318</c:v>
                </c:pt>
                <c:pt idx="231">
                  <c:v>105.98031365765553</c:v>
                </c:pt>
                <c:pt idx="232">
                  <c:v>106.6415716099163</c:v>
                </c:pt>
                <c:pt idx="233">
                  <c:v>107.48919946984918</c:v>
                </c:pt>
                <c:pt idx="234">
                  <c:v>105.37559890407407</c:v>
                </c:pt>
                <c:pt idx="235">
                  <c:v>104.27342888311854</c:v>
                </c:pt>
                <c:pt idx="236">
                  <c:v>103.3922760788931</c:v>
                </c:pt>
                <c:pt idx="237">
                  <c:v>102.87934755975947</c:v>
                </c:pt>
                <c:pt idx="238">
                  <c:v>103.5692043048049</c:v>
                </c:pt>
                <c:pt idx="239">
                  <c:v>103.21520315787218</c:v>
                </c:pt>
                <c:pt idx="240">
                  <c:v>104.71264111017094</c:v>
                </c:pt>
                <c:pt idx="241">
                  <c:v>107.06203343652135</c:v>
                </c:pt>
                <c:pt idx="242">
                  <c:v>108.02353113309744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98-492F-8D8A-46EF083FF4CE}"/>
            </c:ext>
          </c:extLst>
        </c:ser>
        <c:ser>
          <c:idx val="1"/>
          <c:order val="1"/>
          <c:tx>
            <c:strRef>
              <c:f>리밸런싱!$Q$3</c:f>
              <c:strCache>
                <c:ptCount val="1"/>
                <c:pt idx="0">
                  <c:v>NH-Amundi</c:v>
                </c:pt>
              </c:strCache>
            </c:strRef>
          </c:tx>
          <c:spPr>
            <a:ln w="19050" cap="rnd">
              <a:solidFill>
                <a:srgbClr val="0A78F5"/>
              </a:solidFill>
              <a:round/>
            </a:ln>
            <a:effectLst/>
          </c:spPr>
          <c:marker>
            <c:symbol val="none"/>
          </c:marker>
          <c:cat>
            <c:numRef>
              <c:f>리밸런싱!$O$4:$O$246</c:f>
              <c:numCache>
                <c:formatCode>m/d/yyyy</c:formatCode>
                <c:ptCount val="243"/>
                <c:pt idx="0">
                  <c:v>45369</c:v>
                </c:pt>
                <c:pt idx="1">
                  <c:v>45370</c:v>
                </c:pt>
                <c:pt idx="2">
                  <c:v>45371</c:v>
                </c:pt>
                <c:pt idx="3">
                  <c:v>45372</c:v>
                </c:pt>
                <c:pt idx="4">
                  <c:v>45373</c:v>
                </c:pt>
                <c:pt idx="5">
                  <c:v>45376</c:v>
                </c:pt>
                <c:pt idx="6">
                  <c:v>45377</c:v>
                </c:pt>
                <c:pt idx="7">
                  <c:v>45378</c:v>
                </c:pt>
                <c:pt idx="8">
                  <c:v>45379</c:v>
                </c:pt>
                <c:pt idx="9">
                  <c:v>45380</c:v>
                </c:pt>
                <c:pt idx="10">
                  <c:v>45383</c:v>
                </c:pt>
                <c:pt idx="11">
                  <c:v>45384</c:v>
                </c:pt>
                <c:pt idx="12">
                  <c:v>45385</c:v>
                </c:pt>
                <c:pt idx="13">
                  <c:v>45386</c:v>
                </c:pt>
                <c:pt idx="14">
                  <c:v>45387</c:v>
                </c:pt>
                <c:pt idx="15">
                  <c:v>45390</c:v>
                </c:pt>
                <c:pt idx="16">
                  <c:v>45391</c:v>
                </c:pt>
                <c:pt idx="17">
                  <c:v>45393</c:v>
                </c:pt>
                <c:pt idx="18">
                  <c:v>45394</c:v>
                </c:pt>
                <c:pt idx="19">
                  <c:v>45397</c:v>
                </c:pt>
                <c:pt idx="20">
                  <c:v>45398</c:v>
                </c:pt>
                <c:pt idx="21">
                  <c:v>45399</c:v>
                </c:pt>
                <c:pt idx="22">
                  <c:v>45400</c:v>
                </c:pt>
                <c:pt idx="23">
                  <c:v>45401</c:v>
                </c:pt>
                <c:pt idx="24">
                  <c:v>45404</c:v>
                </c:pt>
                <c:pt idx="25">
                  <c:v>45405</c:v>
                </c:pt>
                <c:pt idx="26">
                  <c:v>45406</c:v>
                </c:pt>
                <c:pt idx="27">
                  <c:v>45407</c:v>
                </c:pt>
                <c:pt idx="28">
                  <c:v>45408</c:v>
                </c:pt>
                <c:pt idx="29">
                  <c:v>45411</c:v>
                </c:pt>
                <c:pt idx="30">
                  <c:v>45412</c:v>
                </c:pt>
                <c:pt idx="31">
                  <c:v>45414</c:v>
                </c:pt>
                <c:pt idx="32">
                  <c:v>45415</c:v>
                </c:pt>
                <c:pt idx="33">
                  <c:v>45419</c:v>
                </c:pt>
                <c:pt idx="34">
                  <c:v>45420</c:v>
                </c:pt>
                <c:pt idx="35">
                  <c:v>45421</c:v>
                </c:pt>
                <c:pt idx="36">
                  <c:v>45422</c:v>
                </c:pt>
                <c:pt idx="37">
                  <c:v>45425</c:v>
                </c:pt>
                <c:pt idx="38">
                  <c:v>45426</c:v>
                </c:pt>
                <c:pt idx="39">
                  <c:v>45428</c:v>
                </c:pt>
                <c:pt idx="40">
                  <c:v>45429</c:v>
                </c:pt>
                <c:pt idx="41">
                  <c:v>45432</c:v>
                </c:pt>
                <c:pt idx="42">
                  <c:v>45433</c:v>
                </c:pt>
                <c:pt idx="43">
                  <c:v>45434</c:v>
                </c:pt>
                <c:pt idx="44">
                  <c:v>45435</c:v>
                </c:pt>
                <c:pt idx="45">
                  <c:v>45436</c:v>
                </c:pt>
                <c:pt idx="46">
                  <c:v>45439</c:v>
                </c:pt>
                <c:pt idx="47">
                  <c:v>45440</c:v>
                </c:pt>
                <c:pt idx="48">
                  <c:v>45441</c:v>
                </c:pt>
                <c:pt idx="49">
                  <c:v>45442</c:v>
                </c:pt>
                <c:pt idx="50">
                  <c:v>45443</c:v>
                </c:pt>
                <c:pt idx="51">
                  <c:v>45446</c:v>
                </c:pt>
                <c:pt idx="52">
                  <c:v>45447</c:v>
                </c:pt>
                <c:pt idx="53">
                  <c:v>45448</c:v>
                </c:pt>
                <c:pt idx="54">
                  <c:v>45450</c:v>
                </c:pt>
                <c:pt idx="55">
                  <c:v>45453</c:v>
                </c:pt>
                <c:pt idx="56">
                  <c:v>45454</c:v>
                </c:pt>
                <c:pt idx="57">
                  <c:v>45455</c:v>
                </c:pt>
                <c:pt idx="58">
                  <c:v>45456</c:v>
                </c:pt>
                <c:pt idx="59">
                  <c:v>45457</c:v>
                </c:pt>
                <c:pt idx="60">
                  <c:v>45460</c:v>
                </c:pt>
                <c:pt idx="61">
                  <c:v>45461</c:v>
                </c:pt>
                <c:pt idx="62">
                  <c:v>45462</c:v>
                </c:pt>
                <c:pt idx="63">
                  <c:v>45463</c:v>
                </c:pt>
                <c:pt idx="64">
                  <c:v>45464</c:v>
                </c:pt>
                <c:pt idx="65">
                  <c:v>45467</c:v>
                </c:pt>
                <c:pt idx="66">
                  <c:v>45468</c:v>
                </c:pt>
                <c:pt idx="67">
                  <c:v>45469</c:v>
                </c:pt>
                <c:pt idx="68">
                  <c:v>45470</c:v>
                </c:pt>
                <c:pt idx="69">
                  <c:v>45471</c:v>
                </c:pt>
                <c:pt idx="70">
                  <c:v>45474</c:v>
                </c:pt>
                <c:pt idx="71">
                  <c:v>45475</c:v>
                </c:pt>
                <c:pt idx="72">
                  <c:v>45476</c:v>
                </c:pt>
                <c:pt idx="73">
                  <c:v>45477</c:v>
                </c:pt>
                <c:pt idx="74">
                  <c:v>45478</c:v>
                </c:pt>
                <c:pt idx="75">
                  <c:v>45481</c:v>
                </c:pt>
                <c:pt idx="76">
                  <c:v>45482</c:v>
                </c:pt>
                <c:pt idx="77">
                  <c:v>45483</c:v>
                </c:pt>
                <c:pt idx="78">
                  <c:v>45484</c:v>
                </c:pt>
                <c:pt idx="79">
                  <c:v>45485</c:v>
                </c:pt>
                <c:pt idx="80">
                  <c:v>45488</c:v>
                </c:pt>
                <c:pt idx="81">
                  <c:v>45489</c:v>
                </c:pt>
                <c:pt idx="82">
                  <c:v>45490</c:v>
                </c:pt>
                <c:pt idx="83">
                  <c:v>45491</c:v>
                </c:pt>
                <c:pt idx="84">
                  <c:v>45492</c:v>
                </c:pt>
                <c:pt idx="85">
                  <c:v>45495</c:v>
                </c:pt>
                <c:pt idx="86">
                  <c:v>45496</c:v>
                </c:pt>
                <c:pt idx="87">
                  <c:v>45497</c:v>
                </c:pt>
                <c:pt idx="88">
                  <c:v>45498</c:v>
                </c:pt>
                <c:pt idx="89">
                  <c:v>45499</c:v>
                </c:pt>
                <c:pt idx="90">
                  <c:v>45502</c:v>
                </c:pt>
                <c:pt idx="91">
                  <c:v>45503</c:v>
                </c:pt>
                <c:pt idx="92">
                  <c:v>45504</c:v>
                </c:pt>
                <c:pt idx="93">
                  <c:v>45505</c:v>
                </c:pt>
                <c:pt idx="94">
                  <c:v>45506</c:v>
                </c:pt>
                <c:pt idx="95">
                  <c:v>45509</c:v>
                </c:pt>
                <c:pt idx="96">
                  <c:v>45510</c:v>
                </c:pt>
                <c:pt idx="97">
                  <c:v>45511</c:v>
                </c:pt>
                <c:pt idx="98">
                  <c:v>45512</c:v>
                </c:pt>
                <c:pt idx="99">
                  <c:v>45513</c:v>
                </c:pt>
                <c:pt idx="100">
                  <c:v>45516</c:v>
                </c:pt>
                <c:pt idx="101">
                  <c:v>45517</c:v>
                </c:pt>
                <c:pt idx="102">
                  <c:v>45518</c:v>
                </c:pt>
                <c:pt idx="103">
                  <c:v>45520</c:v>
                </c:pt>
                <c:pt idx="104">
                  <c:v>45523</c:v>
                </c:pt>
                <c:pt idx="105">
                  <c:v>45524</c:v>
                </c:pt>
                <c:pt idx="106">
                  <c:v>45525</c:v>
                </c:pt>
                <c:pt idx="107">
                  <c:v>45526</c:v>
                </c:pt>
                <c:pt idx="108">
                  <c:v>45527</c:v>
                </c:pt>
                <c:pt idx="109">
                  <c:v>45530</c:v>
                </c:pt>
                <c:pt idx="110">
                  <c:v>45531</c:v>
                </c:pt>
                <c:pt idx="111">
                  <c:v>45532</c:v>
                </c:pt>
                <c:pt idx="112">
                  <c:v>45533</c:v>
                </c:pt>
                <c:pt idx="113">
                  <c:v>45534</c:v>
                </c:pt>
                <c:pt idx="114">
                  <c:v>45537</c:v>
                </c:pt>
                <c:pt idx="115">
                  <c:v>45538</c:v>
                </c:pt>
                <c:pt idx="116">
                  <c:v>45539</c:v>
                </c:pt>
                <c:pt idx="117">
                  <c:v>45540</c:v>
                </c:pt>
                <c:pt idx="118">
                  <c:v>45541</c:v>
                </c:pt>
                <c:pt idx="119">
                  <c:v>45544</c:v>
                </c:pt>
                <c:pt idx="120">
                  <c:v>45545</c:v>
                </c:pt>
                <c:pt idx="121">
                  <c:v>45546</c:v>
                </c:pt>
                <c:pt idx="122">
                  <c:v>45547</c:v>
                </c:pt>
                <c:pt idx="123">
                  <c:v>45548</c:v>
                </c:pt>
                <c:pt idx="124">
                  <c:v>45554</c:v>
                </c:pt>
                <c:pt idx="125">
                  <c:v>45555</c:v>
                </c:pt>
                <c:pt idx="126">
                  <c:v>45558</c:v>
                </c:pt>
                <c:pt idx="127">
                  <c:v>45559</c:v>
                </c:pt>
                <c:pt idx="128">
                  <c:v>45560</c:v>
                </c:pt>
                <c:pt idx="129">
                  <c:v>45561</c:v>
                </c:pt>
                <c:pt idx="130">
                  <c:v>45562</c:v>
                </c:pt>
                <c:pt idx="131">
                  <c:v>45565</c:v>
                </c:pt>
                <c:pt idx="132">
                  <c:v>45567</c:v>
                </c:pt>
                <c:pt idx="133">
                  <c:v>45569</c:v>
                </c:pt>
                <c:pt idx="134">
                  <c:v>45572</c:v>
                </c:pt>
                <c:pt idx="135">
                  <c:v>45573</c:v>
                </c:pt>
                <c:pt idx="136">
                  <c:v>45575</c:v>
                </c:pt>
                <c:pt idx="137">
                  <c:v>45576</c:v>
                </c:pt>
                <c:pt idx="138">
                  <c:v>45579</c:v>
                </c:pt>
                <c:pt idx="139">
                  <c:v>45580</c:v>
                </c:pt>
                <c:pt idx="140">
                  <c:v>45581</c:v>
                </c:pt>
                <c:pt idx="141">
                  <c:v>45582</c:v>
                </c:pt>
                <c:pt idx="142">
                  <c:v>45583</c:v>
                </c:pt>
                <c:pt idx="143">
                  <c:v>45586</c:v>
                </c:pt>
                <c:pt idx="144">
                  <c:v>45587</c:v>
                </c:pt>
                <c:pt idx="145">
                  <c:v>45588</c:v>
                </c:pt>
                <c:pt idx="146">
                  <c:v>45589</c:v>
                </c:pt>
                <c:pt idx="147">
                  <c:v>45590</c:v>
                </c:pt>
                <c:pt idx="148">
                  <c:v>45593</c:v>
                </c:pt>
                <c:pt idx="149">
                  <c:v>45594</c:v>
                </c:pt>
                <c:pt idx="150">
                  <c:v>45595</c:v>
                </c:pt>
                <c:pt idx="151">
                  <c:v>45596</c:v>
                </c:pt>
                <c:pt idx="152">
                  <c:v>45597</c:v>
                </c:pt>
                <c:pt idx="153">
                  <c:v>45600</c:v>
                </c:pt>
                <c:pt idx="154">
                  <c:v>45601</c:v>
                </c:pt>
                <c:pt idx="155">
                  <c:v>45602</c:v>
                </c:pt>
                <c:pt idx="156">
                  <c:v>45603</c:v>
                </c:pt>
                <c:pt idx="157">
                  <c:v>45604</c:v>
                </c:pt>
                <c:pt idx="158">
                  <c:v>45607</c:v>
                </c:pt>
                <c:pt idx="159">
                  <c:v>45608</c:v>
                </c:pt>
                <c:pt idx="160">
                  <c:v>45609</c:v>
                </c:pt>
                <c:pt idx="161">
                  <c:v>45610</c:v>
                </c:pt>
                <c:pt idx="162">
                  <c:v>45611</c:v>
                </c:pt>
                <c:pt idx="163">
                  <c:v>45614</c:v>
                </c:pt>
                <c:pt idx="164">
                  <c:v>45615</c:v>
                </c:pt>
                <c:pt idx="165">
                  <c:v>45616</c:v>
                </c:pt>
                <c:pt idx="166">
                  <c:v>45617</c:v>
                </c:pt>
                <c:pt idx="167">
                  <c:v>45618</c:v>
                </c:pt>
                <c:pt idx="168">
                  <c:v>45621</c:v>
                </c:pt>
                <c:pt idx="169">
                  <c:v>45622</c:v>
                </c:pt>
                <c:pt idx="170">
                  <c:v>45623</c:v>
                </c:pt>
                <c:pt idx="171">
                  <c:v>45624</c:v>
                </c:pt>
                <c:pt idx="172">
                  <c:v>45625</c:v>
                </c:pt>
                <c:pt idx="173">
                  <c:v>45628</c:v>
                </c:pt>
                <c:pt idx="174">
                  <c:v>45629</c:v>
                </c:pt>
                <c:pt idx="175">
                  <c:v>45630</c:v>
                </c:pt>
                <c:pt idx="176">
                  <c:v>45631</c:v>
                </c:pt>
                <c:pt idx="177">
                  <c:v>45632</c:v>
                </c:pt>
                <c:pt idx="178">
                  <c:v>45635</c:v>
                </c:pt>
                <c:pt idx="179">
                  <c:v>45636</c:v>
                </c:pt>
                <c:pt idx="180">
                  <c:v>45637</c:v>
                </c:pt>
                <c:pt idx="181">
                  <c:v>45638</c:v>
                </c:pt>
                <c:pt idx="182">
                  <c:v>45639</c:v>
                </c:pt>
                <c:pt idx="183">
                  <c:v>45642</c:v>
                </c:pt>
                <c:pt idx="184">
                  <c:v>45643</c:v>
                </c:pt>
                <c:pt idx="185">
                  <c:v>45644</c:v>
                </c:pt>
                <c:pt idx="186">
                  <c:v>45645</c:v>
                </c:pt>
                <c:pt idx="187">
                  <c:v>45646</c:v>
                </c:pt>
                <c:pt idx="188">
                  <c:v>45649</c:v>
                </c:pt>
                <c:pt idx="189">
                  <c:v>45650</c:v>
                </c:pt>
                <c:pt idx="190">
                  <c:v>45652</c:v>
                </c:pt>
                <c:pt idx="191">
                  <c:v>45653</c:v>
                </c:pt>
                <c:pt idx="192">
                  <c:v>45656</c:v>
                </c:pt>
                <c:pt idx="193">
                  <c:v>45657</c:v>
                </c:pt>
                <c:pt idx="194">
                  <c:v>45659</c:v>
                </c:pt>
                <c:pt idx="195">
                  <c:v>45660</c:v>
                </c:pt>
                <c:pt idx="196">
                  <c:v>45663</c:v>
                </c:pt>
                <c:pt idx="197">
                  <c:v>45664</c:v>
                </c:pt>
                <c:pt idx="198">
                  <c:v>45665</c:v>
                </c:pt>
                <c:pt idx="199">
                  <c:v>45666</c:v>
                </c:pt>
                <c:pt idx="200">
                  <c:v>45667</c:v>
                </c:pt>
                <c:pt idx="201">
                  <c:v>45670</c:v>
                </c:pt>
                <c:pt idx="202">
                  <c:v>45671</c:v>
                </c:pt>
                <c:pt idx="203">
                  <c:v>45672</c:v>
                </c:pt>
                <c:pt idx="204">
                  <c:v>45673</c:v>
                </c:pt>
                <c:pt idx="205">
                  <c:v>45674</c:v>
                </c:pt>
                <c:pt idx="206">
                  <c:v>45677</c:v>
                </c:pt>
                <c:pt idx="207">
                  <c:v>45678</c:v>
                </c:pt>
                <c:pt idx="208">
                  <c:v>45679</c:v>
                </c:pt>
                <c:pt idx="209">
                  <c:v>45680</c:v>
                </c:pt>
                <c:pt idx="210">
                  <c:v>45681</c:v>
                </c:pt>
                <c:pt idx="211">
                  <c:v>45688</c:v>
                </c:pt>
                <c:pt idx="212">
                  <c:v>45691</c:v>
                </c:pt>
                <c:pt idx="213">
                  <c:v>45692</c:v>
                </c:pt>
                <c:pt idx="214">
                  <c:v>45693</c:v>
                </c:pt>
                <c:pt idx="215">
                  <c:v>45694</c:v>
                </c:pt>
                <c:pt idx="216">
                  <c:v>45695</c:v>
                </c:pt>
                <c:pt idx="217">
                  <c:v>45698</c:v>
                </c:pt>
                <c:pt idx="218">
                  <c:v>45699</c:v>
                </c:pt>
                <c:pt idx="219">
                  <c:v>45700</c:v>
                </c:pt>
                <c:pt idx="220">
                  <c:v>45701</c:v>
                </c:pt>
                <c:pt idx="221">
                  <c:v>45702</c:v>
                </c:pt>
                <c:pt idx="222">
                  <c:v>45705</c:v>
                </c:pt>
                <c:pt idx="223">
                  <c:v>45706</c:v>
                </c:pt>
                <c:pt idx="224">
                  <c:v>45707</c:v>
                </c:pt>
                <c:pt idx="225">
                  <c:v>45708</c:v>
                </c:pt>
                <c:pt idx="226">
                  <c:v>45709</c:v>
                </c:pt>
                <c:pt idx="227">
                  <c:v>45712</c:v>
                </c:pt>
                <c:pt idx="228">
                  <c:v>45713</c:v>
                </c:pt>
                <c:pt idx="229">
                  <c:v>45714</c:v>
                </c:pt>
                <c:pt idx="230">
                  <c:v>45715</c:v>
                </c:pt>
                <c:pt idx="231">
                  <c:v>45716</c:v>
                </c:pt>
                <c:pt idx="232">
                  <c:v>45720</c:v>
                </c:pt>
                <c:pt idx="233">
                  <c:v>45721</c:v>
                </c:pt>
                <c:pt idx="234">
                  <c:v>45722</c:v>
                </c:pt>
                <c:pt idx="235">
                  <c:v>45723</c:v>
                </c:pt>
                <c:pt idx="236">
                  <c:v>45726</c:v>
                </c:pt>
                <c:pt idx="237">
                  <c:v>45727</c:v>
                </c:pt>
                <c:pt idx="238">
                  <c:v>45728</c:v>
                </c:pt>
                <c:pt idx="239">
                  <c:v>45729</c:v>
                </c:pt>
                <c:pt idx="240">
                  <c:v>45730</c:v>
                </c:pt>
                <c:pt idx="241">
                  <c:v>45733</c:v>
                </c:pt>
                <c:pt idx="242">
                  <c:v>45734</c:v>
                </c:pt>
              </c:numCache>
            </c:numRef>
          </c:cat>
          <c:val>
            <c:numRef>
              <c:f>리밸런싱!$Q$4:$Q$246</c:f>
              <c:numCache>
                <c:formatCode>0</c:formatCode>
                <c:ptCount val="243"/>
                <c:pt idx="0" formatCode="General">
                  <c:v>100</c:v>
                </c:pt>
                <c:pt idx="1">
                  <c:v>98.551111087971563</c:v>
                </c:pt>
                <c:pt idx="2">
                  <c:v>98.320443683804683</c:v>
                </c:pt>
                <c:pt idx="3">
                  <c:v>100.37565380003066</c:v>
                </c:pt>
                <c:pt idx="4">
                  <c:v>100.2064797915861</c:v>
                </c:pt>
                <c:pt idx="5">
                  <c:v>99.943137763252068</c:v>
                </c:pt>
                <c:pt idx="6">
                  <c:v>101.34496825398649</c:v>
                </c:pt>
                <c:pt idx="7">
                  <c:v>103.02472151352957</c:v>
                </c:pt>
                <c:pt idx="8">
                  <c:v>103.03581996593849</c:v>
                </c:pt>
                <c:pt idx="9">
                  <c:v>103.12207305911059</c:v>
                </c:pt>
                <c:pt idx="10">
                  <c:v>103.63533646356302</c:v>
                </c:pt>
                <c:pt idx="11">
                  <c:v>103.54597738426192</c:v>
                </c:pt>
                <c:pt idx="12">
                  <c:v>101.98290843149216</c:v>
                </c:pt>
                <c:pt idx="13">
                  <c:v>104.60397028916404</c:v>
                </c:pt>
                <c:pt idx="14">
                  <c:v>103.33337268133876</c:v>
                </c:pt>
                <c:pt idx="15">
                  <c:v>103.26916867389522</c:v>
                </c:pt>
                <c:pt idx="16">
                  <c:v>103.25759927129616</c:v>
                </c:pt>
                <c:pt idx="17">
                  <c:v>104.81167181980486</c:v>
                </c:pt>
                <c:pt idx="18">
                  <c:v>104.78547558740561</c:v>
                </c:pt>
                <c:pt idx="19">
                  <c:v>104.8998299582685</c:v>
                </c:pt>
                <c:pt idx="20">
                  <c:v>100.9653013799132</c:v>
                </c:pt>
                <c:pt idx="21">
                  <c:v>102.10458612541875</c:v>
                </c:pt>
                <c:pt idx="22">
                  <c:v>104.33672132017935</c:v>
                </c:pt>
                <c:pt idx="23">
                  <c:v>101.52169543703748</c:v>
                </c:pt>
                <c:pt idx="24">
                  <c:v>100.02519226466384</c:v>
                </c:pt>
                <c:pt idx="25">
                  <c:v>100.47619354271964</c:v>
                </c:pt>
                <c:pt idx="26">
                  <c:v>102.33508970271257</c:v>
                </c:pt>
                <c:pt idx="27">
                  <c:v>101.76656284635976</c:v>
                </c:pt>
                <c:pt idx="28">
                  <c:v>104.248555445612</c:v>
                </c:pt>
                <c:pt idx="29">
                  <c:v>105.92389737054289</c:v>
                </c:pt>
                <c:pt idx="30">
                  <c:v>107.58571777636755</c:v>
                </c:pt>
                <c:pt idx="31">
                  <c:v>107.55147284216531</c:v>
                </c:pt>
                <c:pt idx="32">
                  <c:v>106.92284369030753</c:v>
                </c:pt>
                <c:pt idx="33">
                  <c:v>108.39120169747896</c:v>
                </c:pt>
                <c:pt idx="34">
                  <c:v>108.63065463757249</c:v>
                </c:pt>
                <c:pt idx="35">
                  <c:v>109.18141939981898</c:v>
                </c:pt>
                <c:pt idx="36">
                  <c:v>109.94375975491621</c:v>
                </c:pt>
                <c:pt idx="37">
                  <c:v>110.7372733052227</c:v>
                </c:pt>
                <c:pt idx="38">
                  <c:v>110.65577315514987</c:v>
                </c:pt>
                <c:pt idx="39">
                  <c:v>113.22357967491772</c:v>
                </c:pt>
                <c:pt idx="40">
                  <c:v>112.3181767441769</c:v>
                </c:pt>
                <c:pt idx="41">
                  <c:v>113.61434738173952</c:v>
                </c:pt>
                <c:pt idx="42">
                  <c:v>114.34246648701354</c:v>
                </c:pt>
                <c:pt idx="43">
                  <c:v>114.00782049328964</c:v>
                </c:pt>
                <c:pt idx="44">
                  <c:v>114.1347788813594</c:v>
                </c:pt>
                <c:pt idx="45">
                  <c:v>114.15036980820668</c:v>
                </c:pt>
                <c:pt idx="46">
                  <c:v>115.12941628062316</c:v>
                </c:pt>
                <c:pt idx="47">
                  <c:v>115.91915583224575</c:v>
                </c:pt>
                <c:pt idx="48">
                  <c:v>114.85129293844881</c:v>
                </c:pt>
                <c:pt idx="49">
                  <c:v>113.93520826350057</c:v>
                </c:pt>
                <c:pt idx="50">
                  <c:v>113.64320855309387</c:v>
                </c:pt>
                <c:pt idx="51">
                  <c:v>113.7154181781936</c:v>
                </c:pt>
                <c:pt idx="52">
                  <c:v>112.12702068631779</c:v>
                </c:pt>
                <c:pt idx="53">
                  <c:v>111.53426524578884</c:v>
                </c:pt>
                <c:pt idx="54">
                  <c:v>112.5038983677088</c:v>
                </c:pt>
                <c:pt idx="55">
                  <c:v>113.90887507231149</c:v>
                </c:pt>
                <c:pt idx="56">
                  <c:v>114.16777003118503</c:v>
                </c:pt>
                <c:pt idx="57">
                  <c:v>114.42815270230953</c:v>
                </c:pt>
                <c:pt idx="58">
                  <c:v>115.32326417527483</c:v>
                </c:pt>
                <c:pt idx="59">
                  <c:v>115.03687361612207</c:v>
                </c:pt>
                <c:pt idx="60">
                  <c:v>116.42590740115888</c:v>
                </c:pt>
                <c:pt idx="61">
                  <c:v>118.89728785138279</c:v>
                </c:pt>
                <c:pt idx="62">
                  <c:v>118.48854783671365</c:v>
                </c:pt>
                <c:pt idx="63">
                  <c:v>118.35676211993207</c:v>
                </c:pt>
                <c:pt idx="64">
                  <c:v>118.30997267701302</c:v>
                </c:pt>
                <c:pt idx="65">
                  <c:v>116.30292894090282</c:v>
                </c:pt>
                <c:pt idx="66">
                  <c:v>116.60607619822269</c:v>
                </c:pt>
                <c:pt idx="67">
                  <c:v>118.24073481664301</c:v>
                </c:pt>
                <c:pt idx="68">
                  <c:v>117.77147734548814</c:v>
                </c:pt>
                <c:pt idx="69">
                  <c:v>118.2704411573271</c:v>
                </c:pt>
                <c:pt idx="70">
                  <c:v>116.1564579867381</c:v>
                </c:pt>
                <c:pt idx="71">
                  <c:v>115.03902341983314</c:v>
                </c:pt>
                <c:pt idx="72">
                  <c:v>114.39359374180536</c:v>
                </c:pt>
                <c:pt idx="73">
                  <c:v>113.55335784440233</c:v>
                </c:pt>
                <c:pt idx="74">
                  <c:v>114.64147879690319</c:v>
                </c:pt>
                <c:pt idx="75">
                  <c:v>114.2299119504318</c:v>
                </c:pt>
                <c:pt idx="76">
                  <c:v>115.66783076986434</c:v>
                </c:pt>
                <c:pt idx="77">
                  <c:v>117.02168194542139</c:v>
                </c:pt>
                <c:pt idx="78">
                  <c:v>117.40444668271479</c:v>
                </c:pt>
                <c:pt idx="79">
                  <c:v>115.74745414117838</c:v>
                </c:pt>
                <c:pt idx="80">
                  <c:v>115.98707537128172</c:v>
                </c:pt>
                <c:pt idx="81">
                  <c:v>115.91448724243109</c:v>
                </c:pt>
                <c:pt idx="82">
                  <c:v>113.47153578315266</c:v>
                </c:pt>
                <c:pt idx="83">
                  <c:v>111.50965336742833</c:v>
                </c:pt>
                <c:pt idx="84">
                  <c:v>110.83898667435218</c:v>
                </c:pt>
                <c:pt idx="85">
                  <c:v>109.47559926326669</c:v>
                </c:pt>
                <c:pt idx="86">
                  <c:v>110.7813039047894</c:v>
                </c:pt>
                <c:pt idx="87">
                  <c:v>111.27316954393673</c:v>
                </c:pt>
                <c:pt idx="88">
                  <c:v>106.9781703402243</c:v>
                </c:pt>
                <c:pt idx="89">
                  <c:v>108.03113082040367</c:v>
                </c:pt>
                <c:pt idx="90">
                  <c:v>109.24455475379844</c:v>
                </c:pt>
                <c:pt idx="91">
                  <c:v>108.22588128032376</c:v>
                </c:pt>
                <c:pt idx="92">
                  <c:v>109.53402219942858</c:v>
                </c:pt>
                <c:pt idx="93">
                  <c:v>109.86134635780103</c:v>
                </c:pt>
                <c:pt idx="94">
                  <c:v>103.47632433315692</c:v>
                </c:pt>
                <c:pt idx="95">
                  <c:v>96.762153976886765</c:v>
                </c:pt>
                <c:pt idx="96">
                  <c:v>98.935894383001283</c:v>
                </c:pt>
                <c:pt idx="97">
                  <c:v>100.86431440116732</c:v>
                </c:pt>
                <c:pt idx="98">
                  <c:v>100.5722253090086</c:v>
                </c:pt>
                <c:pt idx="99">
                  <c:v>101.78350976341528</c:v>
                </c:pt>
                <c:pt idx="100">
                  <c:v>103.29473078382465</c:v>
                </c:pt>
                <c:pt idx="101">
                  <c:v>103.24948290834</c:v>
                </c:pt>
                <c:pt idx="102">
                  <c:v>104.70659455475054</c:v>
                </c:pt>
                <c:pt idx="103">
                  <c:v>107.92750095059829</c:v>
                </c:pt>
                <c:pt idx="104">
                  <c:v>107.23554351823638</c:v>
                </c:pt>
                <c:pt idx="105">
                  <c:v>108.26118365063971</c:v>
                </c:pt>
                <c:pt idx="106">
                  <c:v>107.84877089098246</c:v>
                </c:pt>
                <c:pt idx="107">
                  <c:v>107.39793159503652</c:v>
                </c:pt>
                <c:pt idx="108">
                  <c:v>107.40750204794676</c:v>
                </c:pt>
                <c:pt idx="109">
                  <c:v>106.05669681445224</c:v>
                </c:pt>
                <c:pt idx="110">
                  <c:v>105.42325660945468</c:v>
                </c:pt>
                <c:pt idx="111">
                  <c:v>105.47106870577502</c:v>
                </c:pt>
                <c:pt idx="112">
                  <c:v>103.32287946002776</c:v>
                </c:pt>
                <c:pt idx="113">
                  <c:v>104.53545539743949</c:v>
                </c:pt>
                <c:pt idx="114">
                  <c:v>103.19483682726953</c:v>
                </c:pt>
                <c:pt idx="115">
                  <c:v>102.83418592094186</c:v>
                </c:pt>
                <c:pt idx="116">
                  <c:v>99.496624585760614</c:v>
                </c:pt>
                <c:pt idx="117">
                  <c:v>98.944172995855524</c:v>
                </c:pt>
                <c:pt idx="118">
                  <c:v>97.173977632246903</c:v>
                </c:pt>
                <c:pt idx="119">
                  <c:v>98.783329699948254</c:v>
                </c:pt>
                <c:pt idx="120">
                  <c:v>98.771605634783583</c:v>
                </c:pt>
                <c:pt idx="121">
                  <c:v>98.913456617570034</c:v>
                </c:pt>
                <c:pt idx="122">
                  <c:v>101.45577969763228</c:v>
                </c:pt>
                <c:pt idx="123">
                  <c:v>102.70630402061522</c:v>
                </c:pt>
                <c:pt idx="124">
                  <c:v>103.30258325638172</c:v>
                </c:pt>
                <c:pt idx="125">
                  <c:v>104.21810322551379</c:v>
                </c:pt>
                <c:pt idx="126">
                  <c:v>105.02297429844056</c:v>
                </c:pt>
                <c:pt idx="127">
                  <c:v>105.15586479033965</c:v>
                </c:pt>
                <c:pt idx="128">
                  <c:v>104.07227380262589</c:v>
                </c:pt>
                <c:pt idx="129">
                  <c:v>107.45829861405944</c:v>
                </c:pt>
                <c:pt idx="130">
                  <c:v>106.15378860547422</c:v>
                </c:pt>
                <c:pt idx="131">
                  <c:v>104.08867529461598</c:v>
                </c:pt>
                <c:pt idx="132">
                  <c:v>102.51951377337348</c:v>
                </c:pt>
                <c:pt idx="133">
                  <c:v>103.53171153296231</c:v>
                </c:pt>
                <c:pt idx="134">
                  <c:v>105.27461939748137</c:v>
                </c:pt>
                <c:pt idx="135">
                  <c:v>103.62538563238448</c:v>
                </c:pt>
                <c:pt idx="136">
                  <c:v>104.67925629491899</c:v>
                </c:pt>
                <c:pt idx="137">
                  <c:v>104.90234826830414</c:v>
                </c:pt>
                <c:pt idx="138">
                  <c:v>106.96442649739927</c:v>
                </c:pt>
                <c:pt idx="139">
                  <c:v>107.81793198471597</c:v>
                </c:pt>
                <c:pt idx="140">
                  <c:v>106.85053203790163</c:v>
                </c:pt>
                <c:pt idx="141">
                  <c:v>108.192379964213</c:v>
                </c:pt>
                <c:pt idx="142">
                  <c:v>106.13560498297876</c:v>
                </c:pt>
                <c:pt idx="143">
                  <c:v>106.35577479196066</c:v>
                </c:pt>
                <c:pt idx="144">
                  <c:v>105.14203219060174</c:v>
                </c:pt>
                <c:pt idx="145">
                  <c:v>105.25866844426936</c:v>
                </c:pt>
                <c:pt idx="146">
                  <c:v>104.84984452262927</c:v>
                </c:pt>
                <c:pt idx="147">
                  <c:v>104.77710551000217</c:v>
                </c:pt>
                <c:pt idx="148">
                  <c:v>105.30280291590542</c:v>
                </c:pt>
                <c:pt idx="149">
                  <c:v>105.21007232359278</c:v>
                </c:pt>
                <c:pt idx="150">
                  <c:v>104.96741842182016</c:v>
                </c:pt>
                <c:pt idx="151">
                  <c:v>103.79879646679422</c:v>
                </c:pt>
                <c:pt idx="152">
                  <c:v>103.08959719330015</c:v>
                </c:pt>
                <c:pt idx="153">
                  <c:v>106.08757690059383</c:v>
                </c:pt>
                <c:pt idx="154">
                  <c:v>105.51357160338549</c:v>
                </c:pt>
                <c:pt idx="155">
                  <c:v>106.4189662029377</c:v>
                </c:pt>
                <c:pt idx="156">
                  <c:v>105.74608287811617</c:v>
                </c:pt>
                <c:pt idx="157">
                  <c:v>105.02628716583517</c:v>
                </c:pt>
                <c:pt idx="158">
                  <c:v>103.34384846666215</c:v>
                </c:pt>
                <c:pt idx="159">
                  <c:v>101.77081704880405</c:v>
                </c:pt>
                <c:pt idx="160">
                  <c:v>100.0259332048733</c:v>
                </c:pt>
                <c:pt idx="161">
                  <c:v>100.49411666679997</c:v>
                </c:pt>
                <c:pt idx="162">
                  <c:v>99.888239306675359</c:v>
                </c:pt>
                <c:pt idx="163">
                  <c:v>100.05359507187366</c:v>
                </c:pt>
                <c:pt idx="164">
                  <c:v>100.8087915517589</c:v>
                </c:pt>
                <c:pt idx="165">
                  <c:v>101.03861807120734</c:v>
                </c:pt>
                <c:pt idx="166">
                  <c:v>99.96926151431046</c:v>
                </c:pt>
                <c:pt idx="167">
                  <c:v>100.67990059572097</c:v>
                </c:pt>
                <c:pt idx="168">
                  <c:v>100.47238767723931</c:v>
                </c:pt>
                <c:pt idx="169">
                  <c:v>100.60259409820378</c:v>
                </c:pt>
                <c:pt idx="170">
                  <c:v>100.80235570856139</c:v>
                </c:pt>
                <c:pt idx="171">
                  <c:v>100.44232279790275</c:v>
                </c:pt>
                <c:pt idx="172">
                  <c:v>99.625636344033353</c:v>
                </c:pt>
                <c:pt idx="173">
                  <c:v>99.307690812953481</c:v>
                </c:pt>
                <c:pt idx="174">
                  <c:v>102.27620739076184</c:v>
                </c:pt>
                <c:pt idx="175">
                  <c:v>100.72471304758399</c:v>
                </c:pt>
                <c:pt idx="176">
                  <c:v>100.45187673720699</c:v>
                </c:pt>
                <c:pt idx="177">
                  <c:v>99.197817014830932</c:v>
                </c:pt>
                <c:pt idx="178">
                  <c:v>96.174174271208756</c:v>
                </c:pt>
                <c:pt idx="179">
                  <c:v>99.506670838802933</c:v>
                </c:pt>
                <c:pt idx="180">
                  <c:v>101.32227606000608</c:v>
                </c:pt>
                <c:pt idx="181">
                  <c:v>102.66482359788058</c:v>
                </c:pt>
                <c:pt idx="182">
                  <c:v>103.16214313063135</c:v>
                </c:pt>
                <c:pt idx="183">
                  <c:v>104.65910002548728</c:v>
                </c:pt>
                <c:pt idx="184">
                  <c:v>104.97938917943029</c:v>
                </c:pt>
                <c:pt idx="185">
                  <c:v>104.39407884608987</c:v>
                </c:pt>
                <c:pt idx="186">
                  <c:v>103.13248897889299</c:v>
                </c:pt>
                <c:pt idx="187">
                  <c:v>101.87836555267837</c:v>
                </c:pt>
                <c:pt idx="188">
                  <c:v>103.44649326267772</c:v>
                </c:pt>
                <c:pt idx="189">
                  <c:v>102.88403939650443</c:v>
                </c:pt>
                <c:pt idx="190">
                  <c:v>102.00874984451957</c:v>
                </c:pt>
                <c:pt idx="191">
                  <c:v>101.31112869161836</c:v>
                </c:pt>
                <c:pt idx="192">
                  <c:v>101.91581067494934</c:v>
                </c:pt>
                <c:pt idx="193">
                  <c:v>101.45294739104898</c:v>
                </c:pt>
                <c:pt idx="194">
                  <c:v>101.88518745720501</c:v>
                </c:pt>
                <c:pt idx="195">
                  <c:v>103.47655561290345</c:v>
                </c:pt>
                <c:pt idx="196">
                  <c:v>103.81733157618609</c:v>
                </c:pt>
                <c:pt idx="197">
                  <c:v>104.52844012007448</c:v>
                </c:pt>
                <c:pt idx="198">
                  <c:v>104.31319359724461</c:v>
                </c:pt>
                <c:pt idx="199">
                  <c:v>105.71605507256889</c:v>
                </c:pt>
                <c:pt idx="200">
                  <c:v>105.64090031278874</c:v>
                </c:pt>
                <c:pt idx="201">
                  <c:v>104.70808607554483</c:v>
                </c:pt>
                <c:pt idx="202">
                  <c:v>104.16635559471332</c:v>
                </c:pt>
                <c:pt idx="203">
                  <c:v>104.06647237944067</c:v>
                </c:pt>
                <c:pt idx="204">
                  <c:v>105.80510098844115</c:v>
                </c:pt>
                <c:pt idx="205">
                  <c:v>105.84981888131355</c:v>
                </c:pt>
                <c:pt idx="206">
                  <c:v>104.93546230316173</c:v>
                </c:pt>
                <c:pt idx="207">
                  <c:v>106.35323946249686</c:v>
                </c:pt>
                <c:pt idx="208">
                  <c:v>108.91096271494159</c:v>
                </c:pt>
                <c:pt idx="209">
                  <c:v>107.43545714303178</c:v>
                </c:pt>
                <c:pt idx="210">
                  <c:v>108.15775096221604</c:v>
                </c:pt>
                <c:pt idx="211">
                  <c:v>104.6230595713694</c:v>
                </c:pt>
                <c:pt idx="212">
                  <c:v>101.71445254106679</c:v>
                </c:pt>
                <c:pt idx="213">
                  <c:v>104.8670000466966</c:v>
                </c:pt>
                <c:pt idx="214">
                  <c:v>105.94326643191414</c:v>
                </c:pt>
                <c:pt idx="215">
                  <c:v>110.45246918290583</c:v>
                </c:pt>
                <c:pt idx="216">
                  <c:v>109.64972101585263</c:v>
                </c:pt>
                <c:pt idx="217">
                  <c:v>109.44516221783343</c:v>
                </c:pt>
                <c:pt idx="218">
                  <c:v>109.15980933797567</c:v>
                </c:pt>
                <c:pt idx="219">
                  <c:v>111.96826622767358</c:v>
                </c:pt>
                <c:pt idx="220">
                  <c:v>112.63502538501416</c:v>
                </c:pt>
                <c:pt idx="221">
                  <c:v>113.96713275339654</c:v>
                </c:pt>
                <c:pt idx="222">
                  <c:v>114.16916392830143</c:v>
                </c:pt>
                <c:pt idx="223">
                  <c:v>115.86247994633436</c:v>
                </c:pt>
                <c:pt idx="224">
                  <c:v>116.26750838672564</c:v>
                </c:pt>
                <c:pt idx="225">
                  <c:v>115.19258332287355</c:v>
                </c:pt>
                <c:pt idx="226">
                  <c:v>117.21533965093892</c:v>
                </c:pt>
                <c:pt idx="227">
                  <c:v>115.59166061671866</c:v>
                </c:pt>
                <c:pt idx="228">
                  <c:v>115.68757729358789</c:v>
                </c:pt>
                <c:pt idx="229">
                  <c:v>115.45365745289801</c:v>
                </c:pt>
                <c:pt idx="230">
                  <c:v>114.13554439857523</c:v>
                </c:pt>
                <c:pt idx="231">
                  <c:v>110.14822325008863</c:v>
                </c:pt>
                <c:pt idx="232">
                  <c:v>110.54878040106399</c:v>
                </c:pt>
                <c:pt idx="233">
                  <c:v>112.00194038619362</c:v>
                </c:pt>
                <c:pt idx="234">
                  <c:v>112.59144865670096</c:v>
                </c:pt>
                <c:pt idx="235">
                  <c:v>111.05590520722666</c:v>
                </c:pt>
                <c:pt idx="236">
                  <c:v>111.14875481651936</c:v>
                </c:pt>
                <c:pt idx="237">
                  <c:v>110.73069312418259</c:v>
                </c:pt>
                <c:pt idx="238">
                  <c:v>112.46158134486699</c:v>
                </c:pt>
                <c:pt idx="239">
                  <c:v>112.30607721019432</c:v>
                </c:pt>
                <c:pt idx="240">
                  <c:v>114.42819414997282</c:v>
                </c:pt>
                <c:pt idx="241">
                  <c:v>115.96510697906564</c:v>
                </c:pt>
                <c:pt idx="242">
                  <c:v>115.45776377674454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98-492F-8D8A-46EF083FF4CE}"/>
            </c:ext>
          </c:extLst>
        </c:ser>
        <c:ser>
          <c:idx val="2"/>
          <c:order val="2"/>
          <c:tx>
            <c:strRef>
              <c:f>리밸런싱!$R$3</c:f>
              <c:strCache>
                <c:ptCount val="1"/>
                <c:pt idx="0">
                  <c:v>토러스</c:v>
                </c:pt>
              </c:strCache>
            </c:strRef>
          </c:tx>
          <c:spPr>
            <a:ln w="19050" cap="rnd">
              <a:solidFill>
                <a:srgbClr val="BFBFBF"/>
              </a:solidFill>
              <a:round/>
            </a:ln>
            <a:effectLst/>
          </c:spPr>
          <c:marker>
            <c:symbol val="none"/>
          </c:marker>
          <c:cat>
            <c:numRef>
              <c:f>리밸런싱!$O$4:$O$246</c:f>
              <c:numCache>
                <c:formatCode>m/d/yyyy</c:formatCode>
                <c:ptCount val="243"/>
                <c:pt idx="0">
                  <c:v>45369</c:v>
                </c:pt>
                <c:pt idx="1">
                  <c:v>45370</c:v>
                </c:pt>
                <c:pt idx="2">
                  <c:v>45371</c:v>
                </c:pt>
                <c:pt idx="3">
                  <c:v>45372</c:v>
                </c:pt>
                <c:pt idx="4">
                  <c:v>45373</c:v>
                </c:pt>
                <c:pt idx="5">
                  <c:v>45376</c:v>
                </c:pt>
                <c:pt idx="6">
                  <c:v>45377</c:v>
                </c:pt>
                <c:pt idx="7">
                  <c:v>45378</c:v>
                </c:pt>
                <c:pt idx="8">
                  <c:v>45379</c:v>
                </c:pt>
                <c:pt idx="9">
                  <c:v>45380</c:v>
                </c:pt>
                <c:pt idx="10">
                  <c:v>45383</c:v>
                </c:pt>
                <c:pt idx="11">
                  <c:v>45384</c:v>
                </c:pt>
                <c:pt idx="12">
                  <c:v>45385</c:v>
                </c:pt>
                <c:pt idx="13">
                  <c:v>45386</c:v>
                </c:pt>
                <c:pt idx="14">
                  <c:v>45387</c:v>
                </c:pt>
                <c:pt idx="15">
                  <c:v>45390</c:v>
                </c:pt>
                <c:pt idx="16">
                  <c:v>45391</c:v>
                </c:pt>
                <c:pt idx="17">
                  <c:v>45393</c:v>
                </c:pt>
                <c:pt idx="18">
                  <c:v>45394</c:v>
                </c:pt>
                <c:pt idx="19">
                  <c:v>45397</c:v>
                </c:pt>
                <c:pt idx="20">
                  <c:v>45398</c:v>
                </c:pt>
                <c:pt idx="21">
                  <c:v>45399</c:v>
                </c:pt>
                <c:pt idx="22">
                  <c:v>45400</c:v>
                </c:pt>
                <c:pt idx="23">
                  <c:v>45401</c:v>
                </c:pt>
                <c:pt idx="24">
                  <c:v>45404</c:v>
                </c:pt>
                <c:pt idx="25">
                  <c:v>45405</c:v>
                </c:pt>
                <c:pt idx="26">
                  <c:v>45406</c:v>
                </c:pt>
                <c:pt idx="27">
                  <c:v>45407</c:v>
                </c:pt>
                <c:pt idx="28">
                  <c:v>45408</c:v>
                </c:pt>
                <c:pt idx="29">
                  <c:v>45411</c:v>
                </c:pt>
                <c:pt idx="30">
                  <c:v>45412</c:v>
                </c:pt>
                <c:pt idx="31">
                  <c:v>45414</c:v>
                </c:pt>
                <c:pt idx="32">
                  <c:v>45415</c:v>
                </c:pt>
                <c:pt idx="33">
                  <c:v>45419</c:v>
                </c:pt>
                <c:pt idx="34">
                  <c:v>45420</c:v>
                </c:pt>
                <c:pt idx="35">
                  <c:v>45421</c:v>
                </c:pt>
                <c:pt idx="36">
                  <c:v>45422</c:v>
                </c:pt>
                <c:pt idx="37">
                  <c:v>45425</c:v>
                </c:pt>
                <c:pt idx="38">
                  <c:v>45426</c:v>
                </c:pt>
                <c:pt idx="39">
                  <c:v>45428</c:v>
                </c:pt>
                <c:pt idx="40">
                  <c:v>45429</c:v>
                </c:pt>
                <c:pt idx="41">
                  <c:v>45432</c:v>
                </c:pt>
                <c:pt idx="42">
                  <c:v>45433</c:v>
                </c:pt>
                <c:pt idx="43">
                  <c:v>45434</c:v>
                </c:pt>
                <c:pt idx="44">
                  <c:v>45435</c:v>
                </c:pt>
                <c:pt idx="45">
                  <c:v>45436</c:v>
                </c:pt>
                <c:pt idx="46">
                  <c:v>45439</c:v>
                </c:pt>
                <c:pt idx="47">
                  <c:v>45440</c:v>
                </c:pt>
                <c:pt idx="48">
                  <c:v>45441</c:v>
                </c:pt>
                <c:pt idx="49">
                  <c:v>45442</c:v>
                </c:pt>
                <c:pt idx="50">
                  <c:v>45443</c:v>
                </c:pt>
                <c:pt idx="51">
                  <c:v>45446</c:v>
                </c:pt>
                <c:pt idx="52">
                  <c:v>45447</c:v>
                </c:pt>
                <c:pt idx="53">
                  <c:v>45448</c:v>
                </c:pt>
                <c:pt idx="54">
                  <c:v>45450</c:v>
                </c:pt>
                <c:pt idx="55">
                  <c:v>45453</c:v>
                </c:pt>
                <c:pt idx="56">
                  <c:v>45454</c:v>
                </c:pt>
                <c:pt idx="57">
                  <c:v>45455</c:v>
                </c:pt>
                <c:pt idx="58">
                  <c:v>45456</c:v>
                </c:pt>
                <c:pt idx="59">
                  <c:v>45457</c:v>
                </c:pt>
                <c:pt idx="60">
                  <c:v>45460</c:v>
                </c:pt>
                <c:pt idx="61">
                  <c:v>45461</c:v>
                </c:pt>
                <c:pt idx="62">
                  <c:v>45462</c:v>
                </c:pt>
                <c:pt idx="63">
                  <c:v>45463</c:v>
                </c:pt>
                <c:pt idx="64">
                  <c:v>45464</c:v>
                </c:pt>
                <c:pt idx="65">
                  <c:v>45467</c:v>
                </c:pt>
                <c:pt idx="66">
                  <c:v>45468</c:v>
                </c:pt>
                <c:pt idx="67">
                  <c:v>45469</c:v>
                </c:pt>
                <c:pt idx="68">
                  <c:v>45470</c:v>
                </c:pt>
                <c:pt idx="69">
                  <c:v>45471</c:v>
                </c:pt>
                <c:pt idx="70">
                  <c:v>45474</c:v>
                </c:pt>
                <c:pt idx="71">
                  <c:v>45475</c:v>
                </c:pt>
                <c:pt idx="72">
                  <c:v>45476</c:v>
                </c:pt>
                <c:pt idx="73">
                  <c:v>45477</c:v>
                </c:pt>
                <c:pt idx="74">
                  <c:v>45478</c:v>
                </c:pt>
                <c:pt idx="75">
                  <c:v>45481</c:v>
                </c:pt>
                <c:pt idx="76">
                  <c:v>45482</c:v>
                </c:pt>
                <c:pt idx="77">
                  <c:v>45483</c:v>
                </c:pt>
                <c:pt idx="78">
                  <c:v>45484</c:v>
                </c:pt>
                <c:pt idx="79">
                  <c:v>45485</c:v>
                </c:pt>
                <c:pt idx="80">
                  <c:v>45488</c:v>
                </c:pt>
                <c:pt idx="81">
                  <c:v>45489</c:v>
                </c:pt>
                <c:pt idx="82">
                  <c:v>45490</c:v>
                </c:pt>
                <c:pt idx="83">
                  <c:v>45491</c:v>
                </c:pt>
                <c:pt idx="84">
                  <c:v>45492</c:v>
                </c:pt>
                <c:pt idx="85">
                  <c:v>45495</c:v>
                </c:pt>
                <c:pt idx="86">
                  <c:v>45496</c:v>
                </c:pt>
                <c:pt idx="87">
                  <c:v>45497</c:v>
                </c:pt>
                <c:pt idx="88">
                  <c:v>45498</c:v>
                </c:pt>
                <c:pt idx="89">
                  <c:v>45499</c:v>
                </c:pt>
                <c:pt idx="90">
                  <c:v>45502</c:v>
                </c:pt>
                <c:pt idx="91">
                  <c:v>45503</c:v>
                </c:pt>
                <c:pt idx="92">
                  <c:v>45504</c:v>
                </c:pt>
                <c:pt idx="93">
                  <c:v>45505</c:v>
                </c:pt>
                <c:pt idx="94">
                  <c:v>45506</c:v>
                </c:pt>
                <c:pt idx="95">
                  <c:v>45509</c:v>
                </c:pt>
                <c:pt idx="96">
                  <c:v>45510</c:v>
                </c:pt>
                <c:pt idx="97">
                  <c:v>45511</c:v>
                </c:pt>
                <c:pt idx="98">
                  <c:v>45512</c:v>
                </c:pt>
                <c:pt idx="99">
                  <c:v>45513</c:v>
                </c:pt>
                <c:pt idx="100">
                  <c:v>45516</c:v>
                </c:pt>
                <c:pt idx="101">
                  <c:v>45517</c:v>
                </c:pt>
                <c:pt idx="102">
                  <c:v>45518</c:v>
                </c:pt>
                <c:pt idx="103">
                  <c:v>45520</c:v>
                </c:pt>
                <c:pt idx="104">
                  <c:v>45523</c:v>
                </c:pt>
                <c:pt idx="105">
                  <c:v>45524</c:v>
                </c:pt>
                <c:pt idx="106">
                  <c:v>45525</c:v>
                </c:pt>
                <c:pt idx="107">
                  <c:v>45526</c:v>
                </c:pt>
                <c:pt idx="108">
                  <c:v>45527</c:v>
                </c:pt>
                <c:pt idx="109">
                  <c:v>45530</c:v>
                </c:pt>
                <c:pt idx="110">
                  <c:v>45531</c:v>
                </c:pt>
                <c:pt idx="111">
                  <c:v>45532</c:v>
                </c:pt>
                <c:pt idx="112">
                  <c:v>45533</c:v>
                </c:pt>
                <c:pt idx="113">
                  <c:v>45534</c:v>
                </c:pt>
                <c:pt idx="114">
                  <c:v>45537</c:v>
                </c:pt>
                <c:pt idx="115">
                  <c:v>45538</c:v>
                </c:pt>
                <c:pt idx="116">
                  <c:v>45539</c:v>
                </c:pt>
                <c:pt idx="117">
                  <c:v>45540</c:v>
                </c:pt>
                <c:pt idx="118">
                  <c:v>45541</c:v>
                </c:pt>
                <c:pt idx="119">
                  <c:v>45544</c:v>
                </c:pt>
                <c:pt idx="120">
                  <c:v>45545</c:v>
                </c:pt>
                <c:pt idx="121">
                  <c:v>45546</c:v>
                </c:pt>
                <c:pt idx="122">
                  <c:v>45547</c:v>
                </c:pt>
                <c:pt idx="123">
                  <c:v>45548</c:v>
                </c:pt>
                <c:pt idx="124">
                  <c:v>45554</c:v>
                </c:pt>
                <c:pt idx="125">
                  <c:v>45555</c:v>
                </c:pt>
                <c:pt idx="126">
                  <c:v>45558</c:v>
                </c:pt>
                <c:pt idx="127">
                  <c:v>45559</c:v>
                </c:pt>
                <c:pt idx="128">
                  <c:v>45560</c:v>
                </c:pt>
                <c:pt idx="129">
                  <c:v>45561</c:v>
                </c:pt>
                <c:pt idx="130">
                  <c:v>45562</c:v>
                </c:pt>
                <c:pt idx="131">
                  <c:v>45565</c:v>
                </c:pt>
                <c:pt idx="132">
                  <c:v>45567</c:v>
                </c:pt>
                <c:pt idx="133">
                  <c:v>45569</c:v>
                </c:pt>
                <c:pt idx="134">
                  <c:v>45572</c:v>
                </c:pt>
                <c:pt idx="135">
                  <c:v>45573</c:v>
                </c:pt>
                <c:pt idx="136">
                  <c:v>45575</c:v>
                </c:pt>
                <c:pt idx="137">
                  <c:v>45576</c:v>
                </c:pt>
                <c:pt idx="138">
                  <c:v>45579</c:v>
                </c:pt>
                <c:pt idx="139">
                  <c:v>45580</c:v>
                </c:pt>
                <c:pt idx="140">
                  <c:v>45581</c:v>
                </c:pt>
                <c:pt idx="141">
                  <c:v>45582</c:v>
                </c:pt>
                <c:pt idx="142">
                  <c:v>45583</c:v>
                </c:pt>
                <c:pt idx="143">
                  <c:v>45586</c:v>
                </c:pt>
                <c:pt idx="144">
                  <c:v>45587</c:v>
                </c:pt>
                <c:pt idx="145">
                  <c:v>45588</c:v>
                </c:pt>
                <c:pt idx="146">
                  <c:v>45589</c:v>
                </c:pt>
                <c:pt idx="147">
                  <c:v>45590</c:v>
                </c:pt>
                <c:pt idx="148">
                  <c:v>45593</c:v>
                </c:pt>
                <c:pt idx="149">
                  <c:v>45594</c:v>
                </c:pt>
                <c:pt idx="150">
                  <c:v>45595</c:v>
                </c:pt>
                <c:pt idx="151">
                  <c:v>45596</c:v>
                </c:pt>
                <c:pt idx="152">
                  <c:v>45597</c:v>
                </c:pt>
                <c:pt idx="153">
                  <c:v>45600</c:v>
                </c:pt>
                <c:pt idx="154">
                  <c:v>45601</c:v>
                </c:pt>
                <c:pt idx="155">
                  <c:v>45602</c:v>
                </c:pt>
                <c:pt idx="156">
                  <c:v>45603</c:v>
                </c:pt>
                <c:pt idx="157">
                  <c:v>45604</c:v>
                </c:pt>
                <c:pt idx="158">
                  <c:v>45607</c:v>
                </c:pt>
                <c:pt idx="159">
                  <c:v>45608</c:v>
                </c:pt>
                <c:pt idx="160">
                  <c:v>45609</c:v>
                </c:pt>
                <c:pt idx="161">
                  <c:v>45610</c:v>
                </c:pt>
                <c:pt idx="162">
                  <c:v>45611</c:v>
                </c:pt>
                <c:pt idx="163">
                  <c:v>45614</c:v>
                </c:pt>
                <c:pt idx="164">
                  <c:v>45615</c:v>
                </c:pt>
                <c:pt idx="165">
                  <c:v>45616</c:v>
                </c:pt>
                <c:pt idx="166">
                  <c:v>45617</c:v>
                </c:pt>
                <c:pt idx="167">
                  <c:v>45618</c:v>
                </c:pt>
                <c:pt idx="168">
                  <c:v>45621</c:v>
                </c:pt>
                <c:pt idx="169">
                  <c:v>45622</c:v>
                </c:pt>
                <c:pt idx="170">
                  <c:v>45623</c:v>
                </c:pt>
                <c:pt idx="171">
                  <c:v>45624</c:v>
                </c:pt>
                <c:pt idx="172">
                  <c:v>45625</c:v>
                </c:pt>
                <c:pt idx="173">
                  <c:v>45628</c:v>
                </c:pt>
                <c:pt idx="174">
                  <c:v>45629</c:v>
                </c:pt>
                <c:pt idx="175">
                  <c:v>45630</c:v>
                </c:pt>
                <c:pt idx="176">
                  <c:v>45631</c:v>
                </c:pt>
                <c:pt idx="177">
                  <c:v>45632</c:v>
                </c:pt>
                <c:pt idx="178">
                  <c:v>45635</c:v>
                </c:pt>
                <c:pt idx="179">
                  <c:v>45636</c:v>
                </c:pt>
                <c:pt idx="180">
                  <c:v>45637</c:v>
                </c:pt>
                <c:pt idx="181">
                  <c:v>45638</c:v>
                </c:pt>
                <c:pt idx="182">
                  <c:v>45639</c:v>
                </c:pt>
                <c:pt idx="183">
                  <c:v>45642</c:v>
                </c:pt>
                <c:pt idx="184">
                  <c:v>45643</c:v>
                </c:pt>
                <c:pt idx="185">
                  <c:v>45644</c:v>
                </c:pt>
                <c:pt idx="186">
                  <c:v>45645</c:v>
                </c:pt>
                <c:pt idx="187">
                  <c:v>45646</c:v>
                </c:pt>
                <c:pt idx="188">
                  <c:v>45649</c:v>
                </c:pt>
                <c:pt idx="189">
                  <c:v>45650</c:v>
                </c:pt>
                <c:pt idx="190">
                  <c:v>45652</c:v>
                </c:pt>
                <c:pt idx="191">
                  <c:v>45653</c:v>
                </c:pt>
                <c:pt idx="192">
                  <c:v>45656</c:v>
                </c:pt>
                <c:pt idx="193">
                  <c:v>45657</c:v>
                </c:pt>
                <c:pt idx="194">
                  <c:v>45659</c:v>
                </c:pt>
                <c:pt idx="195">
                  <c:v>45660</c:v>
                </c:pt>
                <c:pt idx="196">
                  <c:v>45663</c:v>
                </c:pt>
                <c:pt idx="197">
                  <c:v>45664</c:v>
                </c:pt>
                <c:pt idx="198">
                  <c:v>45665</c:v>
                </c:pt>
                <c:pt idx="199">
                  <c:v>45666</c:v>
                </c:pt>
                <c:pt idx="200">
                  <c:v>45667</c:v>
                </c:pt>
                <c:pt idx="201">
                  <c:v>45670</c:v>
                </c:pt>
                <c:pt idx="202">
                  <c:v>45671</c:v>
                </c:pt>
                <c:pt idx="203">
                  <c:v>45672</c:v>
                </c:pt>
                <c:pt idx="204">
                  <c:v>45673</c:v>
                </c:pt>
                <c:pt idx="205">
                  <c:v>45674</c:v>
                </c:pt>
                <c:pt idx="206">
                  <c:v>45677</c:v>
                </c:pt>
                <c:pt idx="207">
                  <c:v>45678</c:v>
                </c:pt>
                <c:pt idx="208">
                  <c:v>45679</c:v>
                </c:pt>
                <c:pt idx="209">
                  <c:v>45680</c:v>
                </c:pt>
                <c:pt idx="210">
                  <c:v>45681</c:v>
                </c:pt>
                <c:pt idx="211">
                  <c:v>45688</c:v>
                </c:pt>
                <c:pt idx="212">
                  <c:v>45691</c:v>
                </c:pt>
                <c:pt idx="213">
                  <c:v>45692</c:v>
                </c:pt>
                <c:pt idx="214">
                  <c:v>45693</c:v>
                </c:pt>
                <c:pt idx="215">
                  <c:v>45694</c:v>
                </c:pt>
                <c:pt idx="216">
                  <c:v>45695</c:v>
                </c:pt>
                <c:pt idx="217">
                  <c:v>45698</c:v>
                </c:pt>
                <c:pt idx="218">
                  <c:v>45699</c:v>
                </c:pt>
                <c:pt idx="219">
                  <c:v>45700</c:v>
                </c:pt>
                <c:pt idx="220">
                  <c:v>45701</c:v>
                </c:pt>
                <c:pt idx="221">
                  <c:v>45702</c:v>
                </c:pt>
                <c:pt idx="222">
                  <c:v>45705</c:v>
                </c:pt>
                <c:pt idx="223">
                  <c:v>45706</c:v>
                </c:pt>
                <c:pt idx="224">
                  <c:v>45707</c:v>
                </c:pt>
                <c:pt idx="225">
                  <c:v>45708</c:v>
                </c:pt>
                <c:pt idx="226">
                  <c:v>45709</c:v>
                </c:pt>
                <c:pt idx="227">
                  <c:v>45712</c:v>
                </c:pt>
                <c:pt idx="228">
                  <c:v>45713</c:v>
                </c:pt>
                <c:pt idx="229">
                  <c:v>45714</c:v>
                </c:pt>
                <c:pt idx="230">
                  <c:v>45715</c:v>
                </c:pt>
                <c:pt idx="231">
                  <c:v>45716</c:v>
                </c:pt>
                <c:pt idx="232">
                  <c:v>45720</c:v>
                </c:pt>
                <c:pt idx="233">
                  <c:v>45721</c:v>
                </c:pt>
                <c:pt idx="234">
                  <c:v>45722</c:v>
                </c:pt>
                <c:pt idx="235">
                  <c:v>45723</c:v>
                </c:pt>
                <c:pt idx="236">
                  <c:v>45726</c:v>
                </c:pt>
                <c:pt idx="237">
                  <c:v>45727</c:v>
                </c:pt>
                <c:pt idx="238">
                  <c:v>45728</c:v>
                </c:pt>
                <c:pt idx="239">
                  <c:v>45729</c:v>
                </c:pt>
                <c:pt idx="240">
                  <c:v>45730</c:v>
                </c:pt>
                <c:pt idx="241">
                  <c:v>45733</c:v>
                </c:pt>
                <c:pt idx="242">
                  <c:v>45734</c:v>
                </c:pt>
              </c:numCache>
            </c:numRef>
          </c:cat>
          <c:val>
            <c:numRef>
              <c:f>리밸런싱!$R$4:$R$246</c:f>
              <c:numCache>
                <c:formatCode>0</c:formatCode>
                <c:ptCount val="243"/>
                <c:pt idx="0" formatCode="General">
                  <c:v>100</c:v>
                </c:pt>
                <c:pt idx="1">
                  <c:v>98.9270175237898</c:v>
                </c:pt>
                <c:pt idx="2">
                  <c:v>98.727189182632941</c:v>
                </c:pt>
                <c:pt idx="3">
                  <c:v>100.92977346814338</c:v>
                </c:pt>
                <c:pt idx="4">
                  <c:v>101.23003756104532</c:v>
                </c:pt>
                <c:pt idx="5">
                  <c:v>102.47778624904235</c:v>
                </c:pt>
                <c:pt idx="6">
                  <c:v>103.78851869199788</c:v>
                </c:pt>
                <c:pt idx="7">
                  <c:v>103.95031687341823</c:v>
                </c:pt>
                <c:pt idx="8">
                  <c:v>104.90076738272114</c:v>
                </c:pt>
                <c:pt idx="9">
                  <c:v>104.23223818091418</c:v>
                </c:pt>
                <c:pt idx="10">
                  <c:v>103.92547592738315</c:v>
                </c:pt>
                <c:pt idx="11">
                  <c:v>103.14809469074608</c:v>
                </c:pt>
                <c:pt idx="12">
                  <c:v>103.08439389027846</c:v>
                </c:pt>
                <c:pt idx="13">
                  <c:v>105.86101631376266</c:v>
                </c:pt>
                <c:pt idx="14">
                  <c:v>104.78841602178008</c:v>
                </c:pt>
                <c:pt idx="15">
                  <c:v>103.92266329837025</c:v>
                </c:pt>
                <c:pt idx="16">
                  <c:v>104.98490912399774</c:v>
                </c:pt>
                <c:pt idx="17">
                  <c:v>106.00902757209727</c:v>
                </c:pt>
                <c:pt idx="18">
                  <c:v>106.03151625908407</c:v>
                </c:pt>
                <c:pt idx="19">
                  <c:v>104.2701531195646</c:v>
                </c:pt>
                <c:pt idx="20">
                  <c:v>102.1648750987995</c:v>
                </c:pt>
                <c:pt idx="21">
                  <c:v>100.28379313576552</c:v>
                </c:pt>
                <c:pt idx="22">
                  <c:v>102.82664534939406</c:v>
                </c:pt>
                <c:pt idx="23">
                  <c:v>100.46644427625367</c:v>
                </c:pt>
                <c:pt idx="24">
                  <c:v>98.96472259546195</c:v>
                </c:pt>
                <c:pt idx="25">
                  <c:v>98.465177461562192</c:v>
                </c:pt>
                <c:pt idx="26">
                  <c:v>101.81179962682772</c:v>
                </c:pt>
                <c:pt idx="27">
                  <c:v>99.507074420373641</c:v>
                </c:pt>
                <c:pt idx="28">
                  <c:v>100.62424572624931</c:v>
                </c:pt>
                <c:pt idx="29">
                  <c:v>102.20709025298538</c:v>
                </c:pt>
                <c:pt idx="30">
                  <c:v>101.03683494672002</c:v>
                </c:pt>
                <c:pt idx="31">
                  <c:v>101.5361501528274</c:v>
                </c:pt>
                <c:pt idx="32">
                  <c:v>100.65093329594134</c:v>
                </c:pt>
                <c:pt idx="33">
                  <c:v>101.69461515282792</c:v>
                </c:pt>
                <c:pt idx="34">
                  <c:v>101.69139822125391</c:v>
                </c:pt>
                <c:pt idx="35">
                  <c:v>102.49962784617944</c:v>
                </c:pt>
                <c:pt idx="36">
                  <c:v>101.71887793591301</c:v>
                </c:pt>
                <c:pt idx="37">
                  <c:v>101.43899563013743</c:v>
                </c:pt>
                <c:pt idx="38">
                  <c:v>103.02322383866662</c:v>
                </c:pt>
                <c:pt idx="39">
                  <c:v>104.76145634514806</c:v>
                </c:pt>
                <c:pt idx="40">
                  <c:v>103.8310666499459</c:v>
                </c:pt>
                <c:pt idx="41">
                  <c:v>104.91758966129426</c:v>
                </c:pt>
                <c:pt idx="42">
                  <c:v>105.38443824010901</c:v>
                </c:pt>
                <c:pt idx="43">
                  <c:v>104.91246900990005</c:v>
                </c:pt>
                <c:pt idx="44">
                  <c:v>104.60216165045154</c:v>
                </c:pt>
                <c:pt idx="45">
                  <c:v>104.39234353825233</c:v>
                </c:pt>
                <c:pt idx="46">
                  <c:v>105.4935613531194</c:v>
                </c:pt>
                <c:pt idx="47">
                  <c:v>105.90936544764473</c:v>
                </c:pt>
                <c:pt idx="48">
                  <c:v>104.45050446774906</c:v>
                </c:pt>
                <c:pt idx="49">
                  <c:v>104.38216910484431</c:v>
                </c:pt>
                <c:pt idx="50">
                  <c:v>104.14647511435436</c:v>
                </c:pt>
                <c:pt idx="51">
                  <c:v>105.91899875345187</c:v>
                </c:pt>
                <c:pt idx="52">
                  <c:v>106.64054765816743</c:v>
                </c:pt>
                <c:pt idx="53">
                  <c:v>107.06643359772801</c:v>
                </c:pt>
                <c:pt idx="54">
                  <c:v>109.06079486295017</c:v>
                </c:pt>
                <c:pt idx="55">
                  <c:v>109.23952128519245</c:v>
                </c:pt>
                <c:pt idx="56">
                  <c:v>115.14411843163938</c:v>
                </c:pt>
                <c:pt idx="57">
                  <c:v>116.08562901917125</c:v>
                </c:pt>
                <c:pt idx="58">
                  <c:v>114.97230115952534</c:v>
                </c:pt>
                <c:pt idx="59">
                  <c:v>115.07326569375491</c:v>
                </c:pt>
                <c:pt idx="60">
                  <c:v>115.60038158754699</c:v>
                </c:pt>
                <c:pt idx="61">
                  <c:v>118.03636110000338</c:v>
                </c:pt>
                <c:pt idx="62">
                  <c:v>117.46494681363802</c:v>
                </c:pt>
                <c:pt idx="63">
                  <c:v>117.63968679205259</c:v>
                </c:pt>
                <c:pt idx="64">
                  <c:v>117.35963782720602</c:v>
                </c:pt>
                <c:pt idx="65">
                  <c:v>115.88154675666532</c:v>
                </c:pt>
                <c:pt idx="66">
                  <c:v>115.51073032371055</c:v>
                </c:pt>
                <c:pt idx="67">
                  <c:v>118.13292048520833</c:v>
                </c:pt>
                <c:pt idx="68">
                  <c:v>117.33294665685506</c:v>
                </c:pt>
                <c:pt idx="69">
                  <c:v>117.16528454515911</c:v>
                </c:pt>
                <c:pt idx="70">
                  <c:v>117.50057790576005</c:v>
                </c:pt>
                <c:pt idx="71">
                  <c:v>114.37395600179951</c:v>
                </c:pt>
                <c:pt idx="72">
                  <c:v>115.09324935087835</c:v>
                </c:pt>
                <c:pt idx="73">
                  <c:v>114.35044369891372</c:v>
                </c:pt>
                <c:pt idx="74">
                  <c:v>115.80584958936542</c:v>
                </c:pt>
                <c:pt idx="75">
                  <c:v>115.67454384537822</c:v>
                </c:pt>
                <c:pt idx="76">
                  <c:v>116.49049945563181</c:v>
                </c:pt>
                <c:pt idx="77">
                  <c:v>116.20120194110496</c:v>
                </c:pt>
                <c:pt idx="78">
                  <c:v>115.31574332568999</c:v>
                </c:pt>
                <c:pt idx="79">
                  <c:v>113.37035359396685</c:v>
                </c:pt>
                <c:pt idx="80">
                  <c:v>113.10304890425262</c:v>
                </c:pt>
                <c:pt idx="81">
                  <c:v>113.94838074766757</c:v>
                </c:pt>
                <c:pt idx="82">
                  <c:v>110.17457126182417</c:v>
                </c:pt>
                <c:pt idx="83">
                  <c:v>107.71446219066354</c:v>
                </c:pt>
                <c:pt idx="84">
                  <c:v>107.81062190272604</c:v>
                </c:pt>
                <c:pt idx="85">
                  <c:v>103.98422736494624</c:v>
                </c:pt>
                <c:pt idx="86">
                  <c:v>105.15527481617863</c:v>
                </c:pt>
                <c:pt idx="87">
                  <c:v>106.14550231918443</c:v>
                </c:pt>
                <c:pt idx="88">
                  <c:v>100.2135952034285</c:v>
                </c:pt>
                <c:pt idx="89">
                  <c:v>100.85768107482345</c:v>
                </c:pt>
                <c:pt idx="90">
                  <c:v>104.02319009534853</c:v>
                </c:pt>
                <c:pt idx="91">
                  <c:v>102.83861548285402</c:v>
                </c:pt>
                <c:pt idx="92">
                  <c:v>103.58198386637316</c:v>
                </c:pt>
                <c:pt idx="93">
                  <c:v>104.1300314193499</c:v>
                </c:pt>
                <c:pt idx="94">
                  <c:v>97.316889775496861</c:v>
                </c:pt>
                <c:pt idx="95">
                  <c:v>87.850747645966337</c:v>
                </c:pt>
                <c:pt idx="96">
                  <c:v>92.314793163233404</c:v>
                </c:pt>
                <c:pt idx="97">
                  <c:v>94.352894718892955</c:v>
                </c:pt>
                <c:pt idx="98">
                  <c:v>93.621940378643231</c:v>
                </c:pt>
                <c:pt idx="99">
                  <c:v>96.80156243907814</c:v>
                </c:pt>
                <c:pt idx="100">
                  <c:v>98.695197842320553</c:v>
                </c:pt>
                <c:pt idx="101">
                  <c:v>99.339582054027787</c:v>
                </c:pt>
                <c:pt idx="102">
                  <c:v>101.09467696071053</c:v>
                </c:pt>
                <c:pt idx="103">
                  <c:v>103.3855720361716</c:v>
                </c:pt>
                <c:pt idx="104">
                  <c:v>101.61419186347783</c:v>
                </c:pt>
                <c:pt idx="105">
                  <c:v>102.5919739460434</c:v>
                </c:pt>
                <c:pt idx="106">
                  <c:v>101.7950647928289</c:v>
                </c:pt>
                <c:pt idx="107">
                  <c:v>101.08256743031157</c:v>
                </c:pt>
                <c:pt idx="108">
                  <c:v>100.89524572079689</c:v>
                </c:pt>
                <c:pt idx="109">
                  <c:v>100.33440296908279</c:v>
                </c:pt>
                <c:pt idx="110">
                  <c:v>100.2125103763275</c:v>
                </c:pt>
                <c:pt idx="111">
                  <c:v>100.47419392305474</c:v>
                </c:pt>
                <c:pt idx="112">
                  <c:v>99.696333284398662</c:v>
                </c:pt>
                <c:pt idx="113">
                  <c:v>100.17461909915011</c:v>
                </c:pt>
                <c:pt idx="114">
                  <c:v>99.501002680639132</c:v>
                </c:pt>
                <c:pt idx="115">
                  <c:v>97.58159941887422</c:v>
                </c:pt>
                <c:pt idx="116">
                  <c:v>93.743643165234346</c:v>
                </c:pt>
                <c:pt idx="117">
                  <c:v>92.345635893343541</c:v>
                </c:pt>
                <c:pt idx="118">
                  <c:v>89.643699880756472</c:v>
                </c:pt>
                <c:pt idx="119">
                  <c:v>90.027529609504427</c:v>
                </c:pt>
                <c:pt idx="120">
                  <c:v>89.394122263769248</c:v>
                </c:pt>
                <c:pt idx="121">
                  <c:v>90.159025674035647</c:v>
                </c:pt>
                <c:pt idx="122">
                  <c:v>93.172841505268849</c:v>
                </c:pt>
                <c:pt idx="123">
                  <c:v>93.38568159907939</c:v>
                </c:pt>
                <c:pt idx="124">
                  <c:v>94.006445488132584</c:v>
                </c:pt>
                <c:pt idx="125">
                  <c:v>95.465756550395909</c:v>
                </c:pt>
                <c:pt idx="126">
                  <c:v>96.618873748861034</c:v>
                </c:pt>
                <c:pt idx="127">
                  <c:v>98.234779525994853</c:v>
                </c:pt>
                <c:pt idx="128">
                  <c:v>96.206063345055355</c:v>
                </c:pt>
                <c:pt idx="129">
                  <c:v>99.166192837096006</c:v>
                </c:pt>
                <c:pt idx="130">
                  <c:v>98.07778873864082</c:v>
                </c:pt>
                <c:pt idx="131">
                  <c:v>96.054645348982547</c:v>
                </c:pt>
                <c:pt idx="132">
                  <c:v>96.329838568057042</c:v>
                </c:pt>
                <c:pt idx="133">
                  <c:v>97.356663682920612</c:v>
                </c:pt>
                <c:pt idx="134">
                  <c:v>99.799417577984869</c:v>
                </c:pt>
                <c:pt idx="135">
                  <c:v>99.458380651992911</c:v>
                </c:pt>
                <c:pt idx="136">
                  <c:v>99.599104691010481</c:v>
                </c:pt>
                <c:pt idx="137">
                  <c:v>98.564828269658079</c:v>
                </c:pt>
                <c:pt idx="138">
                  <c:v>98.933105723679475</c:v>
                </c:pt>
                <c:pt idx="139">
                  <c:v>97.63055706411734</c:v>
                </c:pt>
                <c:pt idx="140">
                  <c:v>96.281775943750716</c:v>
                </c:pt>
                <c:pt idx="141">
                  <c:v>97.327124391347184</c:v>
                </c:pt>
                <c:pt idx="142">
                  <c:v>95.235079820950546</c:v>
                </c:pt>
                <c:pt idx="143">
                  <c:v>96.189151564388581</c:v>
                </c:pt>
                <c:pt idx="144">
                  <c:v>94.090810984643397</c:v>
                </c:pt>
                <c:pt idx="145">
                  <c:v>96.447953040823336</c:v>
                </c:pt>
                <c:pt idx="146">
                  <c:v>96.310596646675464</c:v>
                </c:pt>
                <c:pt idx="147">
                  <c:v>95.894771976956193</c:v>
                </c:pt>
                <c:pt idx="148">
                  <c:v>97.182552791061056</c:v>
                </c:pt>
                <c:pt idx="149">
                  <c:v>96.556507764100871</c:v>
                </c:pt>
                <c:pt idx="150">
                  <c:v>96.563441604461858</c:v>
                </c:pt>
                <c:pt idx="151">
                  <c:v>95.720640509902694</c:v>
                </c:pt>
                <c:pt idx="152">
                  <c:v>92.868640349004679</c:v>
                </c:pt>
                <c:pt idx="153">
                  <c:v>96.68032413749043</c:v>
                </c:pt>
                <c:pt idx="154">
                  <c:v>95.101406386519628</c:v>
                </c:pt>
                <c:pt idx="155">
                  <c:v>93.552196129332785</c:v>
                </c:pt>
                <c:pt idx="156">
                  <c:v>91.643049601751699</c:v>
                </c:pt>
                <c:pt idx="157">
                  <c:v>92.882782194186007</c:v>
                </c:pt>
                <c:pt idx="158">
                  <c:v>91.623921872696542</c:v>
                </c:pt>
                <c:pt idx="159">
                  <c:v>89.562467471904313</c:v>
                </c:pt>
                <c:pt idx="160">
                  <c:v>86.847750663215663</c:v>
                </c:pt>
                <c:pt idx="161">
                  <c:v>85.819968287453563</c:v>
                </c:pt>
                <c:pt idx="162">
                  <c:v>85.653824110691261</c:v>
                </c:pt>
                <c:pt idx="163">
                  <c:v>84.625221299070418</c:v>
                </c:pt>
                <c:pt idx="164">
                  <c:v>84.820557046628437</c:v>
                </c:pt>
                <c:pt idx="165">
                  <c:v>83.684703464646631</c:v>
                </c:pt>
                <c:pt idx="166">
                  <c:v>83.111195652296914</c:v>
                </c:pt>
                <c:pt idx="167">
                  <c:v>82.692721926356654</c:v>
                </c:pt>
                <c:pt idx="168">
                  <c:v>85.053802589038384</c:v>
                </c:pt>
                <c:pt idx="169">
                  <c:v>83.080756195988187</c:v>
                </c:pt>
                <c:pt idx="170">
                  <c:v>82.227856796238612</c:v>
                </c:pt>
                <c:pt idx="171">
                  <c:v>82.152999096851858</c:v>
                </c:pt>
                <c:pt idx="172">
                  <c:v>79.816221853263272</c:v>
                </c:pt>
                <c:pt idx="173">
                  <c:v>80.025883079608619</c:v>
                </c:pt>
                <c:pt idx="174">
                  <c:v>83.669878523026171</c:v>
                </c:pt>
                <c:pt idx="175">
                  <c:v>82.723440176543392</c:v>
                </c:pt>
                <c:pt idx="176">
                  <c:v>82.384386699248168</c:v>
                </c:pt>
                <c:pt idx="177">
                  <c:v>81.142776620365964</c:v>
                </c:pt>
                <c:pt idx="178">
                  <c:v>77.23257931762987</c:v>
                </c:pt>
                <c:pt idx="179">
                  <c:v>81.89030427934199</c:v>
                </c:pt>
                <c:pt idx="180">
                  <c:v>82.95815170152224</c:v>
                </c:pt>
                <c:pt idx="181">
                  <c:v>84.563608366408815</c:v>
                </c:pt>
                <c:pt idx="182">
                  <c:v>84.521398870401271</c:v>
                </c:pt>
                <c:pt idx="183">
                  <c:v>85.670521394961114</c:v>
                </c:pt>
                <c:pt idx="184">
                  <c:v>84.490199675055962</c:v>
                </c:pt>
                <c:pt idx="185">
                  <c:v>84.265955779998919</c:v>
                </c:pt>
                <c:pt idx="186">
                  <c:v>82.683515555823945</c:v>
                </c:pt>
                <c:pt idx="187">
                  <c:v>81.390338897105821</c:v>
                </c:pt>
                <c:pt idx="188">
                  <c:v>83.265304883738324</c:v>
                </c:pt>
                <c:pt idx="189">
                  <c:v>83.293827246350801</c:v>
                </c:pt>
                <c:pt idx="190">
                  <c:v>83.497650261412986</c:v>
                </c:pt>
                <c:pt idx="191">
                  <c:v>82.511532653398618</c:v>
                </c:pt>
                <c:pt idx="192">
                  <c:v>83.511795707253256</c:v>
                </c:pt>
                <c:pt idx="193">
                  <c:v>83.111381857802158</c:v>
                </c:pt>
                <c:pt idx="194">
                  <c:v>82.841332437215058</c:v>
                </c:pt>
                <c:pt idx="195">
                  <c:v>85.055814843006644</c:v>
                </c:pt>
                <c:pt idx="196">
                  <c:v>85.795741510957896</c:v>
                </c:pt>
                <c:pt idx="197">
                  <c:v>86.455885806850574</c:v>
                </c:pt>
                <c:pt idx="198">
                  <c:v>85.737580067081311</c:v>
                </c:pt>
                <c:pt idx="199">
                  <c:v>87.749056293010526</c:v>
                </c:pt>
                <c:pt idx="200">
                  <c:v>86.30488342969555</c:v>
                </c:pt>
                <c:pt idx="201">
                  <c:v>85.140910758902649</c:v>
                </c:pt>
                <c:pt idx="202">
                  <c:v>88.0908534724189</c:v>
                </c:pt>
                <c:pt idx="203">
                  <c:v>89.146978177846421</c:v>
                </c:pt>
                <c:pt idx="204">
                  <c:v>90.717405575033979</c:v>
                </c:pt>
                <c:pt idx="205">
                  <c:v>91.320310195739012</c:v>
                </c:pt>
                <c:pt idx="206">
                  <c:v>91.054375813941817</c:v>
                </c:pt>
                <c:pt idx="207">
                  <c:v>91.624231529365488</c:v>
                </c:pt>
                <c:pt idx="208">
                  <c:v>93.0849674238098</c:v>
                </c:pt>
                <c:pt idx="209">
                  <c:v>91.637799841015479</c:v>
                </c:pt>
                <c:pt idx="210">
                  <c:v>93.15622343549569</c:v>
                </c:pt>
                <c:pt idx="211">
                  <c:v>90.876573217907861</c:v>
                </c:pt>
                <c:pt idx="212">
                  <c:v>87.066802922459402</c:v>
                </c:pt>
                <c:pt idx="213">
                  <c:v>89.915207053834891</c:v>
                </c:pt>
                <c:pt idx="214">
                  <c:v>91.239914168520926</c:v>
                </c:pt>
                <c:pt idx="215">
                  <c:v>94.182321217253161</c:v>
                </c:pt>
                <c:pt idx="216">
                  <c:v>94.872989327749778</c:v>
                </c:pt>
                <c:pt idx="217">
                  <c:v>94.446874489156514</c:v>
                </c:pt>
                <c:pt idx="218">
                  <c:v>94.559317924090493</c:v>
                </c:pt>
                <c:pt idx="219">
                  <c:v>95.803028730274946</c:v>
                </c:pt>
                <c:pt idx="220">
                  <c:v>97.586609992980783</c:v>
                </c:pt>
                <c:pt idx="221">
                  <c:v>99.430981180590223</c:v>
                </c:pt>
                <c:pt idx="222">
                  <c:v>100.02306170613828</c:v>
                </c:pt>
                <c:pt idx="223">
                  <c:v>100.79251583492646</c:v>
                </c:pt>
                <c:pt idx="224">
                  <c:v>100.85814761734623</c:v>
                </c:pt>
                <c:pt idx="225">
                  <c:v>98.220974599614436</c:v>
                </c:pt>
                <c:pt idx="226">
                  <c:v>100.16764513716092</c:v>
                </c:pt>
                <c:pt idx="227">
                  <c:v>99.686345056495881</c:v>
                </c:pt>
                <c:pt idx="228">
                  <c:v>99.72814870680277</c:v>
                </c:pt>
                <c:pt idx="229">
                  <c:v>99.028487179030833</c:v>
                </c:pt>
                <c:pt idx="230">
                  <c:v>98.47979305058422</c:v>
                </c:pt>
                <c:pt idx="231">
                  <c:v>93.55421558461893</c:v>
                </c:pt>
                <c:pt idx="232">
                  <c:v>93.810848435611433</c:v>
                </c:pt>
                <c:pt idx="233">
                  <c:v>95.537297528517996</c:v>
                </c:pt>
                <c:pt idx="234">
                  <c:v>95.086039288538586</c:v>
                </c:pt>
                <c:pt idx="235">
                  <c:v>94.101791451274394</c:v>
                </c:pt>
                <c:pt idx="236">
                  <c:v>94.236044591794837</c:v>
                </c:pt>
                <c:pt idx="237">
                  <c:v>92.525918829008106</c:v>
                </c:pt>
                <c:pt idx="238">
                  <c:v>92.892234438286408</c:v>
                </c:pt>
                <c:pt idx="239">
                  <c:v>92.332484743750882</c:v>
                </c:pt>
                <c:pt idx="240">
                  <c:v>93.241249910112117</c:v>
                </c:pt>
                <c:pt idx="241">
                  <c:v>93.79914012149446</c:v>
                </c:pt>
                <c:pt idx="242">
                  <c:v>94.691200287888108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98-492F-8D8A-46EF083FF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5497760"/>
        <c:axId val="1785493600"/>
      </c:lineChart>
      <c:dateAx>
        <c:axId val="1785497760"/>
        <c:scaling>
          <c:orientation val="minMax"/>
          <c:max val="45795"/>
        </c:scaling>
        <c:delete val="0"/>
        <c:axPos val="b"/>
        <c:numFmt formatCode="\'yy\.mm" sourceLinked="0"/>
        <c:majorTickMark val="out"/>
        <c:minorTickMark val="none"/>
        <c:tickLblPos val="low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85493600"/>
        <c:crossesAt val="100"/>
        <c:auto val="1"/>
        <c:lblOffset val="100"/>
        <c:baseTimeUnit val="days"/>
        <c:majorUnit val="3"/>
        <c:majorTimeUnit val="months"/>
      </c:dateAx>
      <c:valAx>
        <c:axId val="1785493600"/>
        <c:scaling>
          <c:orientation val="minMax"/>
          <c:max val="120"/>
          <c:min val="7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8549776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4">
    <c:autoUpdate val="0"/>
  </c:externalData>
  <c:userShapes r:id="rId5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682740428102168"/>
          <c:y val="9.6574197180150007E-2"/>
          <c:w val="0.81144270412796438"/>
          <c:h val="0.82097958139510596"/>
        </c:manualLayout>
      </c:layout>
      <c:lineChart>
        <c:grouping val="standard"/>
        <c:varyColors val="0"/>
        <c:ser>
          <c:idx val="0"/>
          <c:order val="0"/>
          <c:tx>
            <c:strRef>
              <c:f>리밸런싱!$P$434</c:f>
              <c:strCache>
                <c:ptCount val="1"/>
                <c:pt idx="0">
                  <c:v>더블유</c:v>
                </c:pt>
              </c:strCache>
            </c:strRef>
          </c:tx>
          <c:spPr>
            <a:ln w="19050" cap="rnd">
              <a:solidFill>
                <a:srgbClr val="EC3B67"/>
              </a:solidFill>
              <a:round/>
            </a:ln>
            <a:effectLst/>
          </c:spPr>
          <c:marker>
            <c:symbol val="none"/>
          </c:marker>
          <c:cat>
            <c:numRef>
              <c:f>리밸런싱!$O$435:$O$544</c:f>
              <c:numCache>
                <c:formatCode>m/d/yyyy</c:formatCode>
                <c:ptCount val="110"/>
                <c:pt idx="0">
                  <c:v>45691</c:v>
                </c:pt>
                <c:pt idx="1">
                  <c:v>45692</c:v>
                </c:pt>
                <c:pt idx="2">
                  <c:v>45693</c:v>
                </c:pt>
                <c:pt idx="3">
                  <c:v>45694</c:v>
                </c:pt>
                <c:pt idx="4">
                  <c:v>45695</c:v>
                </c:pt>
                <c:pt idx="5">
                  <c:v>45698</c:v>
                </c:pt>
                <c:pt idx="6">
                  <c:v>45699</c:v>
                </c:pt>
                <c:pt idx="7">
                  <c:v>45700</c:v>
                </c:pt>
                <c:pt idx="8">
                  <c:v>45701</c:v>
                </c:pt>
                <c:pt idx="9">
                  <c:v>45702</c:v>
                </c:pt>
                <c:pt idx="10">
                  <c:v>45705</c:v>
                </c:pt>
                <c:pt idx="11">
                  <c:v>45706</c:v>
                </c:pt>
                <c:pt idx="12">
                  <c:v>45707</c:v>
                </c:pt>
                <c:pt idx="13">
                  <c:v>45708</c:v>
                </c:pt>
                <c:pt idx="14">
                  <c:v>45709</c:v>
                </c:pt>
                <c:pt idx="15">
                  <c:v>45712</c:v>
                </c:pt>
                <c:pt idx="16">
                  <c:v>45713</c:v>
                </c:pt>
                <c:pt idx="17">
                  <c:v>45714</c:v>
                </c:pt>
                <c:pt idx="18">
                  <c:v>45715</c:v>
                </c:pt>
                <c:pt idx="19">
                  <c:v>45716</c:v>
                </c:pt>
                <c:pt idx="20">
                  <c:v>45720</c:v>
                </c:pt>
                <c:pt idx="21">
                  <c:v>45721</c:v>
                </c:pt>
                <c:pt idx="22">
                  <c:v>45722</c:v>
                </c:pt>
                <c:pt idx="23">
                  <c:v>45723</c:v>
                </c:pt>
                <c:pt idx="24">
                  <c:v>45726</c:v>
                </c:pt>
                <c:pt idx="25">
                  <c:v>45727</c:v>
                </c:pt>
                <c:pt idx="26">
                  <c:v>45728</c:v>
                </c:pt>
                <c:pt idx="27">
                  <c:v>45729</c:v>
                </c:pt>
                <c:pt idx="28">
                  <c:v>45730</c:v>
                </c:pt>
                <c:pt idx="29">
                  <c:v>45733</c:v>
                </c:pt>
                <c:pt idx="30">
                  <c:v>45734</c:v>
                </c:pt>
                <c:pt idx="31">
                  <c:v>45735</c:v>
                </c:pt>
                <c:pt idx="32">
                  <c:v>45736</c:v>
                </c:pt>
                <c:pt idx="33">
                  <c:v>45737</c:v>
                </c:pt>
                <c:pt idx="34">
                  <c:v>45740</c:v>
                </c:pt>
                <c:pt idx="35">
                  <c:v>45741</c:v>
                </c:pt>
                <c:pt idx="36">
                  <c:v>45742</c:v>
                </c:pt>
                <c:pt idx="37">
                  <c:v>45743</c:v>
                </c:pt>
                <c:pt idx="38">
                  <c:v>45744</c:v>
                </c:pt>
                <c:pt idx="39">
                  <c:v>45747</c:v>
                </c:pt>
                <c:pt idx="40">
                  <c:v>45748</c:v>
                </c:pt>
                <c:pt idx="41">
                  <c:v>45749</c:v>
                </c:pt>
                <c:pt idx="42">
                  <c:v>45750</c:v>
                </c:pt>
                <c:pt idx="43">
                  <c:v>45751</c:v>
                </c:pt>
                <c:pt idx="44">
                  <c:v>45754</c:v>
                </c:pt>
                <c:pt idx="45">
                  <c:v>45755</c:v>
                </c:pt>
                <c:pt idx="46">
                  <c:v>45756</c:v>
                </c:pt>
                <c:pt idx="47">
                  <c:v>45757</c:v>
                </c:pt>
                <c:pt idx="48">
                  <c:v>45758</c:v>
                </c:pt>
                <c:pt idx="49">
                  <c:v>45761</c:v>
                </c:pt>
                <c:pt idx="50">
                  <c:v>45762</c:v>
                </c:pt>
                <c:pt idx="51">
                  <c:v>45763</c:v>
                </c:pt>
                <c:pt idx="52">
                  <c:v>45764</c:v>
                </c:pt>
                <c:pt idx="53">
                  <c:v>45765</c:v>
                </c:pt>
                <c:pt idx="54">
                  <c:v>45768</c:v>
                </c:pt>
                <c:pt idx="55">
                  <c:v>45769</c:v>
                </c:pt>
                <c:pt idx="56">
                  <c:v>45770</c:v>
                </c:pt>
                <c:pt idx="57">
                  <c:v>45771</c:v>
                </c:pt>
                <c:pt idx="58">
                  <c:v>45772</c:v>
                </c:pt>
                <c:pt idx="59">
                  <c:v>45775</c:v>
                </c:pt>
                <c:pt idx="60">
                  <c:v>45776</c:v>
                </c:pt>
                <c:pt idx="61">
                  <c:v>45777</c:v>
                </c:pt>
                <c:pt idx="62">
                  <c:v>45779</c:v>
                </c:pt>
                <c:pt idx="63">
                  <c:v>45784</c:v>
                </c:pt>
                <c:pt idx="64">
                  <c:v>45785</c:v>
                </c:pt>
                <c:pt idx="65">
                  <c:v>45786</c:v>
                </c:pt>
                <c:pt idx="66">
                  <c:v>45789</c:v>
                </c:pt>
                <c:pt idx="67">
                  <c:v>45790</c:v>
                </c:pt>
                <c:pt idx="68">
                  <c:v>45791</c:v>
                </c:pt>
                <c:pt idx="69">
                  <c:v>45792</c:v>
                </c:pt>
                <c:pt idx="70">
                  <c:v>45793</c:v>
                </c:pt>
                <c:pt idx="71">
                  <c:v>45796</c:v>
                </c:pt>
                <c:pt idx="72">
                  <c:v>45797</c:v>
                </c:pt>
                <c:pt idx="73">
                  <c:v>45798</c:v>
                </c:pt>
                <c:pt idx="74">
                  <c:v>45799</c:v>
                </c:pt>
                <c:pt idx="75">
                  <c:v>45800</c:v>
                </c:pt>
                <c:pt idx="76">
                  <c:v>45803</c:v>
                </c:pt>
                <c:pt idx="77">
                  <c:v>45804</c:v>
                </c:pt>
                <c:pt idx="78">
                  <c:v>45805</c:v>
                </c:pt>
                <c:pt idx="79">
                  <c:v>45806</c:v>
                </c:pt>
                <c:pt idx="80">
                  <c:v>45807</c:v>
                </c:pt>
                <c:pt idx="81">
                  <c:v>45810</c:v>
                </c:pt>
                <c:pt idx="82">
                  <c:v>45812</c:v>
                </c:pt>
                <c:pt idx="83">
                  <c:v>45813</c:v>
                </c:pt>
                <c:pt idx="84">
                  <c:v>45817</c:v>
                </c:pt>
                <c:pt idx="85">
                  <c:v>45818</c:v>
                </c:pt>
                <c:pt idx="86">
                  <c:v>45819</c:v>
                </c:pt>
                <c:pt idx="87">
                  <c:v>45820</c:v>
                </c:pt>
                <c:pt idx="88">
                  <c:v>45821</c:v>
                </c:pt>
                <c:pt idx="89">
                  <c:v>45824</c:v>
                </c:pt>
                <c:pt idx="90">
                  <c:v>45825</c:v>
                </c:pt>
                <c:pt idx="91">
                  <c:v>45826</c:v>
                </c:pt>
                <c:pt idx="92">
                  <c:v>45827</c:v>
                </c:pt>
                <c:pt idx="93">
                  <c:v>45828</c:v>
                </c:pt>
                <c:pt idx="94">
                  <c:v>45831</c:v>
                </c:pt>
                <c:pt idx="95">
                  <c:v>45832</c:v>
                </c:pt>
                <c:pt idx="96">
                  <c:v>45833</c:v>
                </c:pt>
                <c:pt idx="97">
                  <c:v>45834</c:v>
                </c:pt>
                <c:pt idx="98">
                  <c:v>45835</c:v>
                </c:pt>
                <c:pt idx="99">
                  <c:v>45838</c:v>
                </c:pt>
                <c:pt idx="100">
                  <c:v>45839</c:v>
                </c:pt>
                <c:pt idx="101">
                  <c:v>45840</c:v>
                </c:pt>
                <c:pt idx="102">
                  <c:v>45841</c:v>
                </c:pt>
                <c:pt idx="103">
                  <c:v>45842</c:v>
                </c:pt>
                <c:pt idx="104">
                  <c:v>45845</c:v>
                </c:pt>
                <c:pt idx="105">
                  <c:v>45846</c:v>
                </c:pt>
                <c:pt idx="106">
                  <c:v>45847</c:v>
                </c:pt>
                <c:pt idx="107">
                  <c:v>45848</c:v>
                </c:pt>
                <c:pt idx="108">
                  <c:v>45849</c:v>
                </c:pt>
                <c:pt idx="109">
                  <c:v>45852</c:v>
                </c:pt>
              </c:numCache>
            </c:numRef>
          </c:cat>
          <c:val>
            <c:numRef>
              <c:f>리밸런싱!$P$435:$P$544</c:f>
              <c:numCache>
                <c:formatCode>0</c:formatCode>
                <c:ptCount val="110"/>
                <c:pt idx="0" formatCode="General">
                  <c:v>100</c:v>
                </c:pt>
                <c:pt idx="1">
                  <c:v>99.284679528605835</c:v>
                </c:pt>
                <c:pt idx="2">
                  <c:v>99.597100186394186</c:v>
                </c:pt>
                <c:pt idx="3">
                  <c:v>100.9064406192707</c:v>
                </c:pt>
                <c:pt idx="4">
                  <c:v>100.55250585391551</c:v>
                </c:pt>
                <c:pt idx="5">
                  <c:v>100.20948103544546</c:v>
                </c:pt>
                <c:pt idx="6">
                  <c:v>100.13790977282878</c:v>
                </c:pt>
                <c:pt idx="7">
                  <c:v>99.885420419579461</c:v>
                </c:pt>
                <c:pt idx="8">
                  <c:v>99.740914402366684</c:v>
                </c:pt>
                <c:pt idx="9">
                  <c:v>101.40505837424898</c:v>
                </c:pt>
                <c:pt idx="10">
                  <c:v>101.42774301956963</c:v>
                </c:pt>
                <c:pt idx="11">
                  <c:v>102.18003664736628</c:v>
                </c:pt>
                <c:pt idx="12">
                  <c:v>102.1074799701922</c:v>
                </c:pt>
                <c:pt idx="13">
                  <c:v>101.60327551798869</c:v>
                </c:pt>
                <c:pt idx="14">
                  <c:v>102.67116122960833</c:v>
                </c:pt>
                <c:pt idx="15">
                  <c:v>101.77407199338204</c:v>
                </c:pt>
                <c:pt idx="16">
                  <c:v>101.95117109984231</c:v>
                </c:pt>
                <c:pt idx="17">
                  <c:v>102.21767546135752</c:v>
                </c:pt>
                <c:pt idx="18">
                  <c:v>102.27620305291485</c:v>
                </c:pt>
                <c:pt idx="19">
                  <c:v>99.760319024946369</c:v>
                </c:pt>
                <c:pt idx="20">
                  <c:v>99.926001399891987</c:v>
                </c:pt>
                <c:pt idx="21">
                  <c:v>100.57560477556027</c:v>
                </c:pt>
                <c:pt idx="22">
                  <c:v>101.09265380486157</c:v>
                </c:pt>
                <c:pt idx="23">
                  <c:v>99.691233420274386</c:v>
                </c:pt>
                <c:pt idx="24">
                  <c:v>100.04604299243051</c:v>
                </c:pt>
                <c:pt idx="25">
                  <c:v>99.280034002835379</c:v>
                </c:pt>
                <c:pt idx="26">
                  <c:v>100.05831039814468</c:v>
                </c:pt>
                <c:pt idx="27">
                  <c:v>101.08895548369628</c:v>
                </c:pt>
                <c:pt idx="28">
                  <c:v>101.19819572605596</c:v>
                </c:pt>
                <c:pt idx="29">
                  <c:v>103.2340018700755</c:v>
                </c:pt>
                <c:pt idx="30">
                  <c:v>103.40190846645061</c:v>
                </c:pt>
                <c:pt idx="31">
                  <c:v>103.66189702558648</c:v>
                </c:pt>
                <c:pt idx="32">
                  <c:v>103.18394884371153</c:v>
                </c:pt>
                <c:pt idx="33">
                  <c:v>103.5675767640454</c:v>
                </c:pt>
                <c:pt idx="34">
                  <c:v>103.78326188910205</c:v>
                </c:pt>
                <c:pt idx="35">
                  <c:v>102.77478058689078</c:v>
                </c:pt>
                <c:pt idx="36">
                  <c:v>103.00641333937588</c:v>
                </c:pt>
                <c:pt idx="37">
                  <c:v>101.84688206287085</c:v>
                </c:pt>
                <c:pt idx="38">
                  <c:v>101.15185509820812</c:v>
                </c:pt>
                <c:pt idx="39">
                  <c:v>100.33052211989218</c:v>
                </c:pt>
                <c:pt idx="40">
                  <c:v>102.22207161691345</c:v>
                </c:pt>
                <c:pt idx="41">
                  <c:v>101.06857349075969</c:v>
                </c:pt>
                <c:pt idx="42">
                  <c:v>100.17387740417271</c:v>
                </c:pt>
                <c:pt idx="43">
                  <c:v>99.339935141622675</c:v>
                </c:pt>
                <c:pt idx="44">
                  <c:v>94.564091312534984</c:v>
                </c:pt>
                <c:pt idx="45">
                  <c:v>95.017502671931467</c:v>
                </c:pt>
                <c:pt idx="46">
                  <c:v>93.889203003744683</c:v>
                </c:pt>
                <c:pt idx="47">
                  <c:v>98.97015129029478</c:v>
                </c:pt>
                <c:pt idx="48">
                  <c:v>100.46297390270318</c:v>
                </c:pt>
                <c:pt idx="49">
                  <c:v>101.56104346553005</c:v>
                </c:pt>
                <c:pt idx="50">
                  <c:v>102.52087344330896</c:v>
                </c:pt>
                <c:pt idx="51">
                  <c:v>102.69848938964931</c:v>
                </c:pt>
                <c:pt idx="52">
                  <c:v>104.84756994256341</c:v>
                </c:pt>
                <c:pt idx="53">
                  <c:v>105.37878883098963</c:v>
                </c:pt>
                <c:pt idx="54">
                  <c:v>105.06834503546638</c:v>
                </c:pt>
                <c:pt idx="55">
                  <c:v>105.65983509590144</c:v>
                </c:pt>
                <c:pt idx="56">
                  <c:v>104.61542236124835</c:v>
                </c:pt>
                <c:pt idx="57">
                  <c:v>106.23121264411562</c:v>
                </c:pt>
                <c:pt idx="58">
                  <c:v>108.45432799603985</c:v>
                </c:pt>
                <c:pt idx="59">
                  <c:v>108.39964754335647</c:v>
                </c:pt>
                <c:pt idx="60">
                  <c:v>109.96001127394696</c:v>
                </c:pt>
                <c:pt idx="61">
                  <c:v>109.94571270761453</c:v>
                </c:pt>
                <c:pt idx="62">
                  <c:v>111.28999915837552</c:v>
                </c:pt>
                <c:pt idx="63">
                  <c:v>111.27807363118126</c:v>
                </c:pt>
                <c:pt idx="64">
                  <c:v>115.09922772658929</c:v>
                </c:pt>
                <c:pt idx="65">
                  <c:v>116.3228773139771</c:v>
                </c:pt>
                <c:pt idx="66">
                  <c:v>113.22975352670316</c:v>
                </c:pt>
                <c:pt idx="67">
                  <c:v>113.83930683928985</c:v>
                </c:pt>
                <c:pt idx="68">
                  <c:v>115.26221529437801</c:v>
                </c:pt>
                <c:pt idx="69">
                  <c:v>115.51570816163574</c:v>
                </c:pt>
                <c:pt idx="70">
                  <c:v>117.62807498361245</c:v>
                </c:pt>
                <c:pt idx="71">
                  <c:v>116.86043704342248</c:v>
                </c:pt>
                <c:pt idx="72">
                  <c:v>117.55868369932267</c:v>
                </c:pt>
                <c:pt idx="73">
                  <c:v>119.27322458713896</c:v>
                </c:pt>
                <c:pt idx="74">
                  <c:v>118.45058442624689</c:v>
                </c:pt>
                <c:pt idx="75">
                  <c:v>119.59230584291507</c:v>
                </c:pt>
                <c:pt idx="76">
                  <c:v>121.43037146207266</c:v>
                </c:pt>
                <c:pt idx="77">
                  <c:v>122.71161551376349</c:v>
                </c:pt>
                <c:pt idx="78">
                  <c:v>120.66171190842321</c:v>
                </c:pt>
                <c:pt idx="79">
                  <c:v>122.4300684973725</c:v>
                </c:pt>
                <c:pt idx="80">
                  <c:v>123.30005481117095</c:v>
                </c:pt>
                <c:pt idx="81">
                  <c:v>123.93116456996258</c:v>
                </c:pt>
                <c:pt idx="82">
                  <c:v>126.4003640805132</c:v>
                </c:pt>
                <c:pt idx="83">
                  <c:v>125.75946855185185</c:v>
                </c:pt>
                <c:pt idx="84">
                  <c:v>127.4171288981567</c:v>
                </c:pt>
                <c:pt idx="85">
                  <c:v>129.33106138298106</c:v>
                </c:pt>
                <c:pt idx="86">
                  <c:v>130.36184523099072</c:v>
                </c:pt>
                <c:pt idx="87">
                  <c:v>132.19065398645938</c:v>
                </c:pt>
                <c:pt idx="88">
                  <c:v>130.75752537467625</c:v>
                </c:pt>
                <c:pt idx="89">
                  <c:v>134.08860867810358</c:v>
                </c:pt>
                <c:pt idx="90">
                  <c:v>132.43621326100526</c:v>
                </c:pt>
                <c:pt idx="91">
                  <c:v>133.62391733860042</c:v>
                </c:pt>
                <c:pt idx="92">
                  <c:v>134.77666534306053</c:v>
                </c:pt>
                <c:pt idx="93">
                  <c:v>135.87239002145085</c:v>
                </c:pt>
                <c:pt idx="94">
                  <c:v>137.49938989767071</c:v>
                </c:pt>
                <c:pt idx="95">
                  <c:v>138.1387831718946</c:v>
                </c:pt>
                <c:pt idx="96">
                  <c:v>138.07083179948864</c:v>
                </c:pt>
                <c:pt idx="97">
                  <c:v>138.62805557697882</c:v>
                </c:pt>
                <c:pt idx="98">
                  <c:v>138.28217506734254</c:v>
                </c:pt>
                <c:pt idx="99">
                  <c:v>139.39770456728587</c:v>
                </c:pt>
                <c:pt idx="100">
                  <c:v>138.6665470762197</c:v>
                </c:pt>
                <c:pt idx="101">
                  <c:v>136.92555886831371</c:v>
                </c:pt>
                <c:pt idx="102">
                  <c:v>137.58073888595669</c:v>
                </c:pt>
                <c:pt idx="103">
                  <c:v>134.36193854371618</c:v>
                </c:pt>
                <c:pt idx="104">
                  <c:v>138.19146061866135</c:v>
                </c:pt>
                <c:pt idx="105">
                  <c:v>145.19635038646851</c:v>
                </c:pt>
                <c:pt idx="106">
                  <c:v>146.79185721785495</c:v>
                </c:pt>
                <c:pt idx="107">
                  <c:v>146.4857955005368</c:v>
                </c:pt>
                <c:pt idx="108">
                  <c:v>146.42960273816539</c:v>
                </c:pt>
                <c:pt idx="109">
                  <c:v>148.6179570888159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E9-4C86-9D4C-F4BE35E7D807}"/>
            </c:ext>
          </c:extLst>
        </c:ser>
        <c:ser>
          <c:idx val="1"/>
          <c:order val="1"/>
          <c:tx>
            <c:strRef>
              <c:f>리밸런싱!$Q$434</c:f>
              <c:strCache>
                <c:ptCount val="1"/>
                <c:pt idx="0">
                  <c:v>BNK</c:v>
                </c:pt>
              </c:strCache>
            </c:strRef>
          </c:tx>
          <c:spPr>
            <a:ln w="19050" cap="rnd">
              <a:solidFill>
                <a:srgbClr val="BFBFBF"/>
              </a:solidFill>
              <a:round/>
            </a:ln>
            <a:effectLst/>
          </c:spPr>
          <c:marker>
            <c:symbol val="none"/>
          </c:marker>
          <c:cat>
            <c:numRef>
              <c:f>리밸런싱!$O$435:$O$544</c:f>
              <c:numCache>
                <c:formatCode>m/d/yyyy</c:formatCode>
                <c:ptCount val="110"/>
                <c:pt idx="0">
                  <c:v>45691</c:v>
                </c:pt>
                <c:pt idx="1">
                  <c:v>45692</c:v>
                </c:pt>
                <c:pt idx="2">
                  <c:v>45693</c:v>
                </c:pt>
                <c:pt idx="3">
                  <c:v>45694</c:v>
                </c:pt>
                <c:pt idx="4">
                  <c:v>45695</c:v>
                </c:pt>
                <c:pt idx="5">
                  <c:v>45698</c:v>
                </c:pt>
                <c:pt idx="6">
                  <c:v>45699</c:v>
                </c:pt>
                <c:pt idx="7">
                  <c:v>45700</c:v>
                </c:pt>
                <c:pt idx="8">
                  <c:v>45701</c:v>
                </c:pt>
                <c:pt idx="9">
                  <c:v>45702</c:v>
                </c:pt>
                <c:pt idx="10">
                  <c:v>45705</c:v>
                </c:pt>
                <c:pt idx="11">
                  <c:v>45706</c:v>
                </c:pt>
                <c:pt idx="12">
                  <c:v>45707</c:v>
                </c:pt>
                <c:pt idx="13">
                  <c:v>45708</c:v>
                </c:pt>
                <c:pt idx="14">
                  <c:v>45709</c:v>
                </c:pt>
                <c:pt idx="15">
                  <c:v>45712</c:v>
                </c:pt>
                <c:pt idx="16">
                  <c:v>45713</c:v>
                </c:pt>
                <c:pt idx="17">
                  <c:v>45714</c:v>
                </c:pt>
                <c:pt idx="18">
                  <c:v>45715</c:v>
                </c:pt>
                <c:pt idx="19">
                  <c:v>45716</c:v>
                </c:pt>
                <c:pt idx="20">
                  <c:v>45720</c:v>
                </c:pt>
                <c:pt idx="21">
                  <c:v>45721</c:v>
                </c:pt>
                <c:pt idx="22">
                  <c:v>45722</c:v>
                </c:pt>
                <c:pt idx="23">
                  <c:v>45723</c:v>
                </c:pt>
                <c:pt idx="24">
                  <c:v>45726</c:v>
                </c:pt>
                <c:pt idx="25">
                  <c:v>45727</c:v>
                </c:pt>
                <c:pt idx="26">
                  <c:v>45728</c:v>
                </c:pt>
                <c:pt idx="27">
                  <c:v>45729</c:v>
                </c:pt>
                <c:pt idx="28">
                  <c:v>45730</c:v>
                </c:pt>
                <c:pt idx="29">
                  <c:v>45733</c:v>
                </c:pt>
                <c:pt idx="30">
                  <c:v>45734</c:v>
                </c:pt>
                <c:pt idx="31">
                  <c:v>45735</c:v>
                </c:pt>
                <c:pt idx="32">
                  <c:v>45736</c:v>
                </c:pt>
                <c:pt idx="33">
                  <c:v>45737</c:v>
                </c:pt>
                <c:pt idx="34">
                  <c:v>45740</c:v>
                </c:pt>
                <c:pt idx="35">
                  <c:v>45741</c:v>
                </c:pt>
                <c:pt idx="36">
                  <c:v>45742</c:v>
                </c:pt>
                <c:pt idx="37">
                  <c:v>45743</c:v>
                </c:pt>
                <c:pt idx="38">
                  <c:v>45744</c:v>
                </c:pt>
                <c:pt idx="39">
                  <c:v>45747</c:v>
                </c:pt>
                <c:pt idx="40">
                  <c:v>45748</c:v>
                </c:pt>
                <c:pt idx="41">
                  <c:v>45749</c:v>
                </c:pt>
                <c:pt idx="42">
                  <c:v>45750</c:v>
                </c:pt>
                <c:pt idx="43">
                  <c:v>45751</c:v>
                </c:pt>
                <c:pt idx="44">
                  <c:v>45754</c:v>
                </c:pt>
                <c:pt idx="45">
                  <c:v>45755</c:v>
                </c:pt>
                <c:pt idx="46">
                  <c:v>45756</c:v>
                </c:pt>
                <c:pt idx="47">
                  <c:v>45757</c:v>
                </c:pt>
                <c:pt idx="48">
                  <c:v>45758</c:v>
                </c:pt>
                <c:pt idx="49">
                  <c:v>45761</c:v>
                </c:pt>
                <c:pt idx="50">
                  <c:v>45762</c:v>
                </c:pt>
                <c:pt idx="51">
                  <c:v>45763</c:v>
                </c:pt>
                <c:pt idx="52">
                  <c:v>45764</c:v>
                </c:pt>
                <c:pt idx="53">
                  <c:v>45765</c:v>
                </c:pt>
                <c:pt idx="54">
                  <c:v>45768</c:v>
                </c:pt>
                <c:pt idx="55">
                  <c:v>45769</c:v>
                </c:pt>
                <c:pt idx="56">
                  <c:v>45770</c:v>
                </c:pt>
                <c:pt idx="57">
                  <c:v>45771</c:v>
                </c:pt>
                <c:pt idx="58">
                  <c:v>45772</c:v>
                </c:pt>
                <c:pt idx="59">
                  <c:v>45775</c:v>
                </c:pt>
                <c:pt idx="60">
                  <c:v>45776</c:v>
                </c:pt>
                <c:pt idx="61">
                  <c:v>45777</c:v>
                </c:pt>
                <c:pt idx="62">
                  <c:v>45779</c:v>
                </c:pt>
                <c:pt idx="63">
                  <c:v>45784</c:v>
                </c:pt>
                <c:pt idx="64">
                  <c:v>45785</c:v>
                </c:pt>
                <c:pt idx="65">
                  <c:v>45786</c:v>
                </c:pt>
                <c:pt idx="66">
                  <c:v>45789</c:v>
                </c:pt>
                <c:pt idx="67">
                  <c:v>45790</c:v>
                </c:pt>
                <c:pt idx="68">
                  <c:v>45791</c:v>
                </c:pt>
                <c:pt idx="69">
                  <c:v>45792</c:v>
                </c:pt>
                <c:pt idx="70">
                  <c:v>45793</c:v>
                </c:pt>
                <c:pt idx="71">
                  <c:v>45796</c:v>
                </c:pt>
                <c:pt idx="72">
                  <c:v>45797</c:v>
                </c:pt>
                <c:pt idx="73">
                  <c:v>45798</c:v>
                </c:pt>
                <c:pt idx="74">
                  <c:v>45799</c:v>
                </c:pt>
                <c:pt idx="75">
                  <c:v>45800</c:v>
                </c:pt>
                <c:pt idx="76">
                  <c:v>45803</c:v>
                </c:pt>
                <c:pt idx="77">
                  <c:v>45804</c:v>
                </c:pt>
                <c:pt idx="78">
                  <c:v>45805</c:v>
                </c:pt>
                <c:pt idx="79">
                  <c:v>45806</c:v>
                </c:pt>
                <c:pt idx="80">
                  <c:v>45807</c:v>
                </c:pt>
                <c:pt idx="81">
                  <c:v>45810</c:v>
                </c:pt>
                <c:pt idx="82">
                  <c:v>45812</c:v>
                </c:pt>
                <c:pt idx="83">
                  <c:v>45813</c:v>
                </c:pt>
                <c:pt idx="84">
                  <c:v>45817</c:v>
                </c:pt>
                <c:pt idx="85">
                  <c:v>45818</c:v>
                </c:pt>
                <c:pt idx="86">
                  <c:v>45819</c:v>
                </c:pt>
                <c:pt idx="87">
                  <c:v>45820</c:v>
                </c:pt>
                <c:pt idx="88">
                  <c:v>45821</c:v>
                </c:pt>
                <c:pt idx="89">
                  <c:v>45824</c:v>
                </c:pt>
                <c:pt idx="90">
                  <c:v>45825</c:v>
                </c:pt>
                <c:pt idx="91">
                  <c:v>45826</c:v>
                </c:pt>
                <c:pt idx="92">
                  <c:v>45827</c:v>
                </c:pt>
                <c:pt idx="93">
                  <c:v>45828</c:v>
                </c:pt>
                <c:pt idx="94">
                  <c:v>45831</c:v>
                </c:pt>
                <c:pt idx="95">
                  <c:v>45832</c:v>
                </c:pt>
                <c:pt idx="96">
                  <c:v>45833</c:v>
                </c:pt>
                <c:pt idx="97">
                  <c:v>45834</c:v>
                </c:pt>
                <c:pt idx="98">
                  <c:v>45835</c:v>
                </c:pt>
                <c:pt idx="99">
                  <c:v>45838</c:v>
                </c:pt>
                <c:pt idx="100">
                  <c:v>45839</c:v>
                </c:pt>
                <c:pt idx="101">
                  <c:v>45840</c:v>
                </c:pt>
                <c:pt idx="102">
                  <c:v>45841</c:v>
                </c:pt>
                <c:pt idx="103">
                  <c:v>45842</c:v>
                </c:pt>
                <c:pt idx="104">
                  <c:v>45845</c:v>
                </c:pt>
                <c:pt idx="105">
                  <c:v>45846</c:v>
                </c:pt>
                <c:pt idx="106">
                  <c:v>45847</c:v>
                </c:pt>
                <c:pt idx="107">
                  <c:v>45848</c:v>
                </c:pt>
                <c:pt idx="108">
                  <c:v>45849</c:v>
                </c:pt>
                <c:pt idx="109">
                  <c:v>45852</c:v>
                </c:pt>
              </c:numCache>
            </c:numRef>
          </c:cat>
          <c:val>
            <c:numRef>
              <c:f>리밸런싱!$Q$435:$Q$574</c:f>
              <c:numCache>
                <c:formatCode>0</c:formatCode>
                <c:ptCount val="140"/>
                <c:pt idx="0" formatCode="General">
                  <c:v>100</c:v>
                </c:pt>
                <c:pt idx="1">
                  <c:v>103.21749990594664</c:v>
                </c:pt>
                <c:pt idx="2">
                  <c:v>104.0425733570397</c:v>
                </c:pt>
                <c:pt idx="3">
                  <c:v>106.24482666404005</c:v>
                </c:pt>
                <c:pt idx="4">
                  <c:v>105.96192901894779</c:v>
                </c:pt>
                <c:pt idx="5">
                  <c:v>106.17979419699776</c:v>
                </c:pt>
                <c:pt idx="6">
                  <c:v>107.40155800089887</c:v>
                </c:pt>
                <c:pt idx="7">
                  <c:v>107.35980638744273</c:v>
                </c:pt>
                <c:pt idx="8">
                  <c:v>107.2573129105391</c:v>
                </c:pt>
                <c:pt idx="9">
                  <c:v>107.97009696853912</c:v>
                </c:pt>
                <c:pt idx="10">
                  <c:v>109.30332667748908</c:v>
                </c:pt>
                <c:pt idx="11">
                  <c:v>109.9200448264819</c:v>
                </c:pt>
                <c:pt idx="12">
                  <c:v>108.99681211359635</c:v>
                </c:pt>
                <c:pt idx="13">
                  <c:v>106.08192738890322</c:v>
                </c:pt>
                <c:pt idx="14">
                  <c:v>107.09086699296888</c:v>
                </c:pt>
                <c:pt idx="15">
                  <c:v>106.13803232200836</c:v>
                </c:pt>
                <c:pt idx="16">
                  <c:v>107.64828630662906</c:v>
                </c:pt>
                <c:pt idx="17">
                  <c:v>109.29560872178506</c:v>
                </c:pt>
                <c:pt idx="18">
                  <c:v>108.21695482612672</c:v>
                </c:pt>
                <c:pt idx="19">
                  <c:v>104.28373991174236</c:v>
                </c:pt>
                <c:pt idx="20">
                  <c:v>104.93441219160454</c:v>
                </c:pt>
                <c:pt idx="21">
                  <c:v>105.76847089775936</c:v>
                </c:pt>
                <c:pt idx="22">
                  <c:v>103.68870566522193</c:v>
                </c:pt>
                <c:pt idx="23">
                  <c:v>102.6041796071549</c:v>
                </c:pt>
                <c:pt idx="24">
                  <c:v>101.73713263694893</c:v>
                </c:pt>
                <c:pt idx="25">
                  <c:v>101.23241527542616</c:v>
                </c:pt>
                <c:pt idx="26">
                  <c:v>101.91122852756529</c:v>
                </c:pt>
                <c:pt idx="27">
                  <c:v>101.56289436755854</c:v>
                </c:pt>
                <c:pt idx="28">
                  <c:v>103.03636075543818</c:v>
                </c:pt>
                <c:pt idx="29">
                  <c:v>105.34814310308431</c:v>
                </c:pt>
                <c:pt idx="30">
                  <c:v>106.29424877360889</c:v>
                </c:pt>
                <c:pt idx="31">
                  <c:v>104.83071041915939</c:v>
                </c:pt>
                <c:pt idx="32">
                  <c:v>101.76705270255499</c:v>
                </c:pt>
                <c:pt idx="33">
                  <c:v>101.59995646031436</c:v>
                </c:pt>
                <c:pt idx="34">
                  <c:v>101.1404385874235</c:v>
                </c:pt>
                <c:pt idx="35">
                  <c:v>98.449800431777106</c:v>
                </c:pt>
                <c:pt idx="36">
                  <c:v>99.810643926732695</c:v>
                </c:pt>
                <c:pt idx="37">
                  <c:v>97.328225107870836</c:v>
                </c:pt>
                <c:pt idx="38">
                  <c:v>95.428252199601332</c:v>
                </c:pt>
                <c:pt idx="39">
                  <c:v>93.013550521421223</c:v>
                </c:pt>
                <c:pt idx="40">
                  <c:v>94.608256924780875</c:v>
                </c:pt>
                <c:pt idx="41">
                  <c:v>94.383875673110083</c:v>
                </c:pt>
                <c:pt idx="42">
                  <c:v>94.524170073164342</c:v>
                </c:pt>
                <c:pt idx="43">
                  <c:v>93.807398126800706</c:v>
                </c:pt>
                <c:pt idx="44">
                  <c:v>88.097624481986585</c:v>
                </c:pt>
                <c:pt idx="45">
                  <c:v>89.481263973081738</c:v>
                </c:pt>
                <c:pt idx="46">
                  <c:v>87.828336195381851</c:v>
                </c:pt>
                <c:pt idx="47">
                  <c:v>92.578861710947251</c:v>
                </c:pt>
                <c:pt idx="48">
                  <c:v>93.890785911463823</c:v>
                </c:pt>
                <c:pt idx="49">
                  <c:v>94.961964280141459</c:v>
                </c:pt>
                <c:pt idx="50">
                  <c:v>95.918441795409677</c:v>
                </c:pt>
                <c:pt idx="51">
                  <c:v>94.474079681241889</c:v>
                </c:pt>
                <c:pt idx="52">
                  <c:v>96.244096684217695</c:v>
                </c:pt>
                <c:pt idx="53">
                  <c:v>97.208425555122332</c:v>
                </c:pt>
                <c:pt idx="54">
                  <c:v>96.17683233369111</c:v>
                </c:pt>
                <c:pt idx="55">
                  <c:v>96.473724144768227</c:v>
                </c:pt>
                <c:pt idx="56">
                  <c:v>97.153789303965198</c:v>
                </c:pt>
                <c:pt idx="57">
                  <c:v>98.269051219532571</c:v>
                </c:pt>
                <c:pt idx="58">
                  <c:v>100.22675038316244</c:v>
                </c:pt>
                <c:pt idx="59">
                  <c:v>100.3752847944254</c:v>
                </c:pt>
                <c:pt idx="60">
                  <c:v>101.70901475312182</c:v>
                </c:pt>
                <c:pt idx="61">
                  <c:v>101.31648545205114</c:v>
                </c:pt>
                <c:pt idx="62">
                  <c:v>103.29776946719002</c:v>
                </c:pt>
                <c:pt idx="63">
                  <c:v>103.53357950153037</c:v>
                </c:pt>
                <c:pt idx="64">
                  <c:v>106.23932776490376</c:v>
                </c:pt>
                <c:pt idx="65">
                  <c:v>104.7944256375481</c:v>
                </c:pt>
                <c:pt idx="66">
                  <c:v>102.48541390388246</c:v>
                </c:pt>
                <c:pt idx="67">
                  <c:v>104.4853636480233</c:v>
                </c:pt>
                <c:pt idx="68">
                  <c:v>106.49160884281986</c:v>
                </c:pt>
                <c:pt idx="69">
                  <c:v>105.16261201634009</c:v>
                </c:pt>
                <c:pt idx="70">
                  <c:v>106.11738355170368</c:v>
                </c:pt>
                <c:pt idx="71">
                  <c:v>104.31785694445223</c:v>
                </c:pt>
                <c:pt idx="72">
                  <c:v>104.17940320692666</c:v>
                </c:pt>
                <c:pt idx="73">
                  <c:v>104.97918197853112</c:v>
                </c:pt>
                <c:pt idx="74">
                  <c:v>103.48850186860597</c:v>
                </c:pt>
                <c:pt idx="75">
                  <c:v>103.64499025083794</c:v>
                </c:pt>
                <c:pt idx="76">
                  <c:v>105.74695246251081</c:v>
                </c:pt>
                <c:pt idx="77">
                  <c:v>107.00401722352181</c:v>
                </c:pt>
                <c:pt idx="78">
                  <c:v>105.17560440014033</c:v>
                </c:pt>
                <c:pt idx="79">
                  <c:v>106.32191514997248</c:v>
                </c:pt>
                <c:pt idx="80">
                  <c:v>105.769232816604</c:v>
                </c:pt>
                <c:pt idx="81">
                  <c:v>107.77876170204411</c:v>
                </c:pt>
                <c:pt idx="82">
                  <c:v>110.07778639846337</c:v>
                </c:pt>
                <c:pt idx="83">
                  <c:v>110.57393153163812</c:v>
                </c:pt>
                <c:pt idx="84">
                  <c:v>111.57425016507278</c:v>
                </c:pt>
                <c:pt idx="85">
                  <c:v>113.49098400523265</c:v>
                </c:pt>
                <c:pt idx="86">
                  <c:v>116.60703711066829</c:v>
                </c:pt>
                <c:pt idx="87">
                  <c:v>117.62317004954998</c:v>
                </c:pt>
                <c:pt idx="88">
                  <c:v>115.43270467888334</c:v>
                </c:pt>
                <c:pt idx="89">
                  <c:v>120.50043214523292</c:v>
                </c:pt>
                <c:pt idx="90">
                  <c:v>118.82169532868967</c:v>
                </c:pt>
                <c:pt idx="91">
                  <c:v>118.81314105802487</c:v>
                </c:pt>
                <c:pt idx="92">
                  <c:v>119.87535597739891</c:v>
                </c:pt>
                <c:pt idx="93">
                  <c:v>120.61209558479702</c:v>
                </c:pt>
                <c:pt idx="94">
                  <c:v>122.10585415470049</c:v>
                </c:pt>
                <c:pt idx="95">
                  <c:v>123.06139787044197</c:v>
                </c:pt>
                <c:pt idx="96">
                  <c:v>122.27392780798425</c:v>
                </c:pt>
                <c:pt idx="97">
                  <c:v>120.40938925675701</c:v>
                </c:pt>
                <c:pt idx="98">
                  <c:v>119.97150397867222</c:v>
                </c:pt>
                <c:pt idx="99">
                  <c:v>120.24421705200285</c:v>
                </c:pt>
                <c:pt idx="100">
                  <c:v>119.10496880243764</c:v>
                </c:pt>
                <c:pt idx="101">
                  <c:v>116.13777976002095</c:v>
                </c:pt>
                <c:pt idx="102">
                  <c:v>116.23723967115428</c:v>
                </c:pt>
                <c:pt idx="103">
                  <c:v>111.23522065035058</c:v>
                </c:pt>
                <c:pt idx="104">
                  <c:v>113.84063677226344</c:v>
                </c:pt>
                <c:pt idx="105">
                  <c:v>117.63204242774587</c:v>
                </c:pt>
                <c:pt idx="106">
                  <c:v>118.39191281380619</c:v>
                </c:pt>
                <c:pt idx="107">
                  <c:v>118.10592644720232</c:v>
                </c:pt>
                <c:pt idx="108">
                  <c:v>116.35259341461742</c:v>
                </c:pt>
                <c:pt idx="109">
                  <c:v>117.17385342341231</c:v>
                </c:pt>
                <c:pt idx="110">
                  <c:v>119.30841652625574</c:v>
                </c:pt>
                <c:pt idx="111">
                  <c:v>116.99421887021828</c:v>
                </c:pt>
                <c:pt idx="112">
                  <c:v>116.72532950071908</c:v>
                </c:pt>
                <c:pt idx="113">
                  <c:v>116.17199427729683</c:v>
                </c:pt>
                <c:pt idx="114">
                  <c:v>117.5705129916206</c:v>
                </c:pt>
                <c:pt idx="115">
                  <c:v>114.86647070815188</c:v>
                </c:pt>
                <c:pt idx="116">
                  <c:v>114.70173974932794</c:v>
                </c:pt>
                <c:pt idx="117">
                  <c:v>115.11011029237046</c:v>
                </c:pt>
                <c:pt idx="118">
                  <c:v>116.36872582759554</c:v>
                </c:pt>
                <c:pt idx="119">
                  <c:v>113.99212009164729</c:v>
                </c:pt>
                <c:pt idx="120">
                  <c:v>114.90561332677638</c:v>
                </c:pt>
                <c:pt idx="121">
                  <c:v>113.49715375210592</c:v>
                </c:pt>
                <c:pt idx="122">
                  <c:v>114.75583983537217</c:v>
                </c:pt>
                <c:pt idx="123">
                  <c:v>109.49357678684176</c:v>
                </c:pt>
                <c:pt idx="124">
                  <c:v>110.72289179653139</c:v>
                </c:pt>
                <c:pt idx="125">
                  <c:v>112.49527664830721</c:v>
                </c:pt>
                <c:pt idx="126">
                  <c:v>113.99564621101415</c:v>
                </c:pt>
                <c:pt idx="127">
                  <c:v>113.94362023738032</c:v>
                </c:pt>
                <c:pt idx="128">
                  <c:v>114.04182311068915</c:v>
                </c:pt>
                <c:pt idx="129">
                  <c:v>114.44603773276091</c:v>
                </c:pt>
                <c:pt idx="130">
                  <c:v>112.10753691788615</c:v>
                </c:pt>
                <c:pt idx="131">
                  <c:v>112.28212792748235</c:v>
                </c:pt>
                <c:pt idx="132">
                  <c:v>112.32316636437687</c:v>
                </c:pt>
                <c:pt idx="133">
                  <c:v>111.77242987425299</c:v>
                </c:pt>
                <c:pt idx="134">
                  <c:v>108.66702182688411</c:v>
                </c:pt>
                <c:pt idx="135">
                  <c:v>106.05293855744058</c:v>
                </c:pt>
                <c:pt idx="136">
                  <c:v>107.66094647328997</c:v>
                </c:pt>
                <c:pt idx="137">
                  <c:v>108.48815432330132</c:v>
                </c:pt>
                <c:pt idx="138">
                  <c:v>110.70486228259162</c:v>
                </c:pt>
                <c:pt idx="139">
                  <c:v>110.11040524731712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E9-4C86-9D4C-F4BE35E7D807}"/>
            </c:ext>
          </c:extLst>
        </c:ser>
        <c:ser>
          <c:idx val="2"/>
          <c:order val="2"/>
          <c:tx>
            <c:strRef>
              <c:f>리밸런싱!$R$434</c:f>
              <c:strCache>
                <c:ptCount val="1"/>
                <c:pt idx="0">
                  <c:v>NH</c:v>
                </c:pt>
              </c:strCache>
            </c:strRef>
          </c:tx>
          <c:spPr>
            <a:ln w="19050" cap="rnd">
              <a:solidFill>
                <a:srgbClr val="0A78F5"/>
              </a:solidFill>
              <a:round/>
            </a:ln>
            <a:effectLst/>
          </c:spPr>
          <c:marker>
            <c:symbol val="none"/>
          </c:marker>
          <c:cat>
            <c:numRef>
              <c:f>리밸런싱!$O$435:$O$544</c:f>
              <c:numCache>
                <c:formatCode>m/d/yyyy</c:formatCode>
                <c:ptCount val="110"/>
                <c:pt idx="0">
                  <c:v>45691</c:v>
                </c:pt>
                <c:pt idx="1">
                  <c:v>45692</c:v>
                </c:pt>
                <c:pt idx="2">
                  <c:v>45693</c:v>
                </c:pt>
                <c:pt idx="3">
                  <c:v>45694</c:v>
                </c:pt>
                <c:pt idx="4">
                  <c:v>45695</c:v>
                </c:pt>
                <c:pt idx="5">
                  <c:v>45698</c:v>
                </c:pt>
                <c:pt idx="6">
                  <c:v>45699</c:v>
                </c:pt>
                <c:pt idx="7">
                  <c:v>45700</c:v>
                </c:pt>
                <c:pt idx="8">
                  <c:v>45701</c:v>
                </c:pt>
                <c:pt idx="9">
                  <c:v>45702</c:v>
                </c:pt>
                <c:pt idx="10">
                  <c:v>45705</c:v>
                </c:pt>
                <c:pt idx="11">
                  <c:v>45706</c:v>
                </c:pt>
                <c:pt idx="12">
                  <c:v>45707</c:v>
                </c:pt>
                <c:pt idx="13">
                  <c:v>45708</c:v>
                </c:pt>
                <c:pt idx="14">
                  <c:v>45709</c:v>
                </c:pt>
                <c:pt idx="15">
                  <c:v>45712</c:v>
                </c:pt>
                <c:pt idx="16">
                  <c:v>45713</c:v>
                </c:pt>
                <c:pt idx="17">
                  <c:v>45714</c:v>
                </c:pt>
                <c:pt idx="18">
                  <c:v>45715</c:v>
                </c:pt>
                <c:pt idx="19">
                  <c:v>45716</c:v>
                </c:pt>
                <c:pt idx="20">
                  <c:v>45720</c:v>
                </c:pt>
                <c:pt idx="21">
                  <c:v>45721</c:v>
                </c:pt>
                <c:pt idx="22">
                  <c:v>45722</c:v>
                </c:pt>
                <c:pt idx="23">
                  <c:v>45723</c:v>
                </c:pt>
                <c:pt idx="24">
                  <c:v>45726</c:v>
                </c:pt>
                <c:pt idx="25">
                  <c:v>45727</c:v>
                </c:pt>
                <c:pt idx="26">
                  <c:v>45728</c:v>
                </c:pt>
                <c:pt idx="27">
                  <c:v>45729</c:v>
                </c:pt>
                <c:pt idx="28">
                  <c:v>45730</c:v>
                </c:pt>
                <c:pt idx="29">
                  <c:v>45733</c:v>
                </c:pt>
                <c:pt idx="30">
                  <c:v>45734</c:v>
                </c:pt>
                <c:pt idx="31">
                  <c:v>45735</c:v>
                </c:pt>
                <c:pt idx="32">
                  <c:v>45736</c:v>
                </c:pt>
                <c:pt idx="33">
                  <c:v>45737</c:v>
                </c:pt>
                <c:pt idx="34">
                  <c:v>45740</c:v>
                </c:pt>
                <c:pt idx="35">
                  <c:v>45741</c:v>
                </c:pt>
                <c:pt idx="36">
                  <c:v>45742</c:v>
                </c:pt>
                <c:pt idx="37">
                  <c:v>45743</c:v>
                </c:pt>
                <c:pt idx="38">
                  <c:v>45744</c:v>
                </c:pt>
                <c:pt idx="39">
                  <c:v>45747</c:v>
                </c:pt>
                <c:pt idx="40">
                  <c:v>45748</c:v>
                </c:pt>
                <c:pt idx="41">
                  <c:v>45749</c:v>
                </c:pt>
                <c:pt idx="42">
                  <c:v>45750</c:v>
                </c:pt>
                <c:pt idx="43">
                  <c:v>45751</c:v>
                </c:pt>
                <c:pt idx="44">
                  <c:v>45754</c:v>
                </c:pt>
                <c:pt idx="45">
                  <c:v>45755</c:v>
                </c:pt>
                <c:pt idx="46">
                  <c:v>45756</c:v>
                </c:pt>
                <c:pt idx="47">
                  <c:v>45757</c:v>
                </c:pt>
                <c:pt idx="48">
                  <c:v>45758</c:v>
                </c:pt>
                <c:pt idx="49">
                  <c:v>45761</c:v>
                </c:pt>
                <c:pt idx="50">
                  <c:v>45762</c:v>
                </c:pt>
                <c:pt idx="51">
                  <c:v>45763</c:v>
                </c:pt>
                <c:pt idx="52">
                  <c:v>45764</c:v>
                </c:pt>
                <c:pt idx="53">
                  <c:v>45765</c:v>
                </c:pt>
                <c:pt idx="54">
                  <c:v>45768</c:v>
                </c:pt>
                <c:pt idx="55">
                  <c:v>45769</c:v>
                </c:pt>
                <c:pt idx="56">
                  <c:v>45770</c:v>
                </c:pt>
                <c:pt idx="57">
                  <c:v>45771</c:v>
                </c:pt>
                <c:pt idx="58">
                  <c:v>45772</c:v>
                </c:pt>
                <c:pt idx="59">
                  <c:v>45775</c:v>
                </c:pt>
                <c:pt idx="60">
                  <c:v>45776</c:v>
                </c:pt>
                <c:pt idx="61">
                  <c:v>45777</c:v>
                </c:pt>
                <c:pt idx="62">
                  <c:v>45779</c:v>
                </c:pt>
                <c:pt idx="63">
                  <c:v>45784</c:v>
                </c:pt>
                <c:pt idx="64">
                  <c:v>45785</c:v>
                </c:pt>
                <c:pt idx="65">
                  <c:v>45786</c:v>
                </c:pt>
                <c:pt idx="66">
                  <c:v>45789</c:v>
                </c:pt>
                <c:pt idx="67">
                  <c:v>45790</c:v>
                </c:pt>
                <c:pt idx="68">
                  <c:v>45791</c:v>
                </c:pt>
                <c:pt idx="69">
                  <c:v>45792</c:v>
                </c:pt>
                <c:pt idx="70">
                  <c:v>45793</c:v>
                </c:pt>
                <c:pt idx="71">
                  <c:v>45796</c:v>
                </c:pt>
                <c:pt idx="72">
                  <c:v>45797</c:v>
                </c:pt>
                <c:pt idx="73">
                  <c:v>45798</c:v>
                </c:pt>
                <c:pt idx="74">
                  <c:v>45799</c:v>
                </c:pt>
                <c:pt idx="75">
                  <c:v>45800</c:v>
                </c:pt>
                <c:pt idx="76">
                  <c:v>45803</c:v>
                </c:pt>
                <c:pt idx="77">
                  <c:v>45804</c:v>
                </c:pt>
                <c:pt idx="78">
                  <c:v>45805</c:v>
                </c:pt>
                <c:pt idx="79">
                  <c:v>45806</c:v>
                </c:pt>
                <c:pt idx="80">
                  <c:v>45807</c:v>
                </c:pt>
                <c:pt idx="81">
                  <c:v>45810</c:v>
                </c:pt>
                <c:pt idx="82">
                  <c:v>45812</c:v>
                </c:pt>
                <c:pt idx="83">
                  <c:v>45813</c:v>
                </c:pt>
                <c:pt idx="84">
                  <c:v>45817</c:v>
                </c:pt>
                <c:pt idx="85">
                  <c:v>45818</c:v>
                </c:pt>
                <c:pt idx="86">
                  <c:v>45819</c:v>
                </c:pt>
                <c:pt idx="87">
                  <c:v>45820</c:v>
                </c:pt>
                <c:pt idx="88">
                  <c:v>45821</c:v>
                </c:pt>
                <c:pt idx="89">
                  <c:v>45824</c:v>
                </c:pt>
                <c:pt idx="90">
                  <c:v>45825</c:v>
                </c:pt>
                <c:pt idx="91">
                  <c:v>45826</c:v>
                </c:pt>
                <c:pt idx="92">
                  <c:v>45827</c:v>
                </c:pt>
                <c:pt idx="93">
                  <c:v>45828</c:v>
                </c:pt>
                <c:pt idx="94">
                  <c:v>45831</c:v>
                </c:pt>
                <c:pt idx="95">
                  <c:v>45832</c:v>
                </c:pt>
                <c:pt idx="96">
                  <c:v>45833</c:v>
                </c:pt>
                <c:pt idx="97">
                  <c:v>45834</c:v>
                </c:pt>
                <c:pt idx="98">
                  <c:v>45835</c:v>
                </c:pt>
                <c:pt idx="99">
                  <c:v>45838</c:v>
                </c:pt>
                <c:pt idx="100">
                  <c:v>45839</c:v>
                </c:pt>
                <c:pt idx="101">
                  <c:v>45840</c:v>
                </c:pt>
                <c:pt idx="102">
                  <c:v>45841</c:v>
                </c:pt>
                <c:pt idx="103">
                  <c:v>45842</c:v>
                </c:pt>
                <c:pt idx="104">
                  <c:v>45845</c:v>
                </c:pt>
                <c:pt idx="105">
                  <c:v>45846</c:v>
                </c:pt>
                <c:pt idx="106">
                  <c:v>45847</c:v>
                </c:pt>
                <c:pt idx="107">
                  <c:v>45848</c:v>
                </c:pt>
                <c:pt idx="108">
                  <c:v>45849</c:v>
                </c:pt>
                <c:pt idx="109">
                  <c:v>45852</c:v>
                </c:pt>
              </c:numCache>
            </c:numRef>
          </c:cat>
          <c:val>
            <c:numRef>
              <c:f>리밸런싱!$R$435:$R$574</c:f>
              <c:numCache>
                <c:formatCode>0</c:formatCode>
                <c:ptCount val="140"/>
                <c:pt idx="0" formatCode="General">
                  <c:v>100</c:v>
                </c:pt>
                <c:pt idx="1">
                  <c:v>103.09940959900167</c:v>
                </c:pt>
                <c:pt idx="2">
                  <c:v>104.1575349276348</c:v>
                </c:pt>
                <c:pt idx="3">
                  <c:v>108.59073260833911</c:v>
                </c:pt>
                <c:pt idx="4">
                  <c:v>107.80151519921127</c:v>
                </c:pt>
                <c:pt idx="5">
                  <c:v>107.60040435123554</c:v>
                </c:pt>
                <c:pt idx="6">
                  <c:v>107.31986124971067</c:v>
                </c:pt>
                <c:pt idx="7">
                  <c:v>110.08098006767216</c:v>
                </c:pt>
                <c:pt idx="8">
                  <c:v>110.73650063597229</c:v>
                </c:pt>
                <c:pt idx="9">
                  <c:v>112.04615460854276</c:v>
                </c:pt>
                <c:pt idx="10">
                  <c:v>112.24478043786954</c:v>
                </c:pt>
                <c:pt idx="11">
                  <c:v>113.90955469140964</c:v>
                </c:pt>
                <c:pt idx="12">
                  <c:v>114.30775615666136</c:v>
                </c:pt>
                <c:pt idx="13">
                  <c:v>113.25094954069093</c:v>
                </c:pt>
                <c:pt idx="14">
                  <c:v>115.23961120826336</c:v>
                </c:pt>
                <c:pt idx="15">
                  <c:v>113.64330016921539</c:v>
                </c:pt>
                <c:pt idx="16">
                  <c:v>113.73760011821281</c:v>
                </c:pt>
                <c:pt idx="17">
                  <c:v>113.50762312394505</c:v>
                </c:pt>
                <c:pt idx="18">
                  <c:v>112.21172758364253</c:v>
                </c:pt>
                <c:pt idx="19">
                  <c:v>108.29161490656085</c:v>
                </c:pt>
                <c:pt idx="20">
                  <c:v>108.68542044841701</c:v>
                </c:pt>
                <c:pt idx="21">
                  <c:v>110.1140866298949</c:v>
                </c:pt>
                <c:pt idx="22">
                  <c:v>110.69365841716805</c:v>
                </c:pt>
                <c:pt idx="23">
                  <c:v>109.18399738954334</c:v>
                </c:pt>
                <c:pt idx="24">
                  <c:v>109.27528196806007</c:v>
                </c:pt>
                <c:pt idx="25">
                  <c:v>108.86426693342869</c:v>
                </c:pt>
                <c:pt idx="26">
                  <c:v>110.56598008966434</c:v>
                </c:pt>
                <c:pt idx="27">
                  <c:v>110.41309706194528</c:v>
                </c:pt>
                <c:pt idx="28">
                  <c:v>112.49944456396001</c:v>
                </c:pt>
                <c:pt idx="29">
                  <c:v>114.01045188956331</c:v>
                </c:pt>
                <c:pt idx="30">
                  <c:v>113.51166023346482</c:v>
                </c:pt>
                <c:pt idx="31">
                  <c:v>112.94059007673776</c:v>
                </c:pt>
                <c:pt idx="32">
                  <c:v>111.99584378978184</c:v>
                </c:pt>
                <c:pt idx="33">
                  <c:v>112.54809891814159</c:v>
                </c:pt>
                <c:pt idx="34">
                  <c:v>111.76816374841971</c:v>
                </c:pt>
                <c:pt idx="35">
                  <c:v>110.9835829540758</c:v>
                </c:pt>
                <c:pt idx="36">
                  <c:v>112.48606823073375</c:v>
                </c:pt>
                <c:pt idx="37">
                  <c:v>109.08072709365126</c:v>
                </c:pt>
                <c:pt idx="38">
                  <c:v>107.27822942074326</c:v>
                </c:pt>
                <c:pt idx="39">
                  <c:v>105.21556974834914</c:v>
                </c:pt>
                <c:pt idx="40">
                  <c:v>107.40074654441732</c:v>
                </c:pt>
                <c:pt idx="41">
                  <c:v>107.33115373610376</c:v>
                </c:pt>
                <c:pt idx="42">
                  <c:v>106.69822308429966</c:v>
                </c:pt>
                <c:pt idx="43">
                  <c:v>104.66305716679184</c:v>
                </c:pt>
                <c:pt idx="44">
                  <c:v>98.27555850339256</c:v>
                </c:pt>
                <c:pt idx="45">
                  <c:v>100.30463078658882</c:v>
                </c:pt>
                <c:pt idx="46">
                  <c:v>98.200565086980689</c:v>
                </c:pt>
                <c:pt idx="47">
                  <c:v>105.49384067402303</c:v>
                </c:pt>
                <c:pt idx="48">
                  <c:v>106.94504563824067</c:v>
                </c:pt>
                <c:pt idx="49">
                  <c:v>108.3249055854096</c:v>
                </c:pt>
                <c:pt idx="50">
                  <c:v>109.65278982445457</c:v>
                </c:pt>
                <c:pt idx="51">
                  <c:v>108.22779836978869</c:v>
                </c:pt>
                <c:pt idx="52">
                  <c:v>110.36811009214276</c:v>
                </c:pt>
                <c:pt idx="53">
                  <c:v>111.29018203924986</c:v>
                </c:pt>
                <c:pt idx="54">
                  <c:v>111.3425134312084</c:v>
                </c:pt>
                <c:pt idx="55">
                  <c:v>110.61466331628154</c:v>
                </c:pt>
                <c:pt idx="56">
                  <c:v>112.1589656501363</c:v>
                </c:pt>
                <c:pt idx="57">
                  <c:v>112.72090424822325</c:v>
                </c:pt>
                <c:pt idx="58">
                  <c:v>115.00040708671597</c:v>
                </c:pt>
                <c:pt idx="59">
                  <c:v>115.15918208048799</c:v>
                </c:pt>
                <c:pt idx="60">
                  <c:v>117.45174734125791</c:v>
                </c:pt>
                <c:pt idx="61">
                  <c:v>115.85682068723129</c:v>
                </c:pt>
                <c:pt idx="62">
                  <c:v>118.83240834493868</c:v>
                </c:pt>
                <c:pt idx="63">
                  <c:v>118.55074267024546</c:v>
                </c:pt>
                <c:pt idx="64">
                  <c:v>120.14385457321939</c:v>
                </c:pt>
                <c:pt idx="65">
                  <c:v>120.19603089650394</c:v>
                </c:pt>
                <c:pt idx="66">
                  <c:v>120.56553968409914</c:v>
                </c:pt>
                <c:pt idx="67">
                  <c:v>121.83388939967195</c:v>
                </c:pt>
                <c:pt idx="68">
                  <c:v>125.57292685618164</c:v>
                </c:pt>
                <c:pt idx="69">
                  <c:v>124.48155247532178</c:v>
                </c:pt>
                <c:pt idx="70">
                  <c:v>127.11228331548602</c:v>
                </c:pt>
                <c:pt idx="71">
                  <c:v>125.1449333375128</c:v>
                </c:pt>
                <c:pt idx="72">
                  <c:v>126.52606691890134</c:v>
                </c:pt>
                <c:pt idx="73">
                  <c:v>127.76522388155213</c:v>
                </c:pt>
                <c:pt idx="74">
                  <c:v>127.04551626151563</c:v>
                </c:pt>
                <c:pt idx="75">
                  <c:v>129.01766011690091</c:v>
                </c:pt>
                <c:pt idx="76">
                  <c:v>130.52594942593251</c:v>
                </c:pt>
                <c:pt idx="77">
                  <c:v>132.2584286634364</c:v>
                </c:pt>
                <c:pt idx="78">
                  <c:v>131.75072867621176</c:v>
                </c:pt>
                <c:pt idx="79">
                  <c:v>135.40339247175351</c:v>
                </c:pt>
                <c:pt idx="80">
                  <c:v>133.609485503927</c:v>
                </c:pt>
                <c:pt idx="81">
                  <c:v>134.93454015652239</c:v>
                </c:pt>
                <c:pt idx="82">
                  <c:v>139.33473591198697</c:v>
                </c:pt>
                <c:pt idx="83">
                  <c:v>140.88570494095765</c:v>
                </c:pt>
                <c:pt idx="84">
                  <c:v>142.86755724789387</c:v>
                </c:pt>
                <c:pt idx="85">
                  <c:v>143.80579439488918</c:v>
                </c:pt>
                <c:pt idx="86">
                  <c:v>145.82289345162195</c:v>
                </c:pt>
                <c:pt idx="87">
                  <c:v>145.60733600111675</c:v>
                </c:pt>
                <c:pt idx="88">
                  <c:v>144.1009642079467</c:v>
                </c:pt>
                <c:pt idx="89">
                  <c:v>148.00797467905065</c:v>
                </c:pt>
                <c:pt idx="90">
                  <c:v>148.33758702609902</c:v>
                </c:pt>
                <c:pt idx="91">
                  <c:v>148.50778131680966</c:v>
                </c:pt>
                <c:pt idx="92">
                  <c:v>149.6698034176078</c:v>
                </c:pt>
                <c:pt idx="93">
                  <c:v>150.75402509864506</c:v>
                </c:pt>
                <c:pt idx="94">
                  <c:v>151.27118535733567</c:v>
                </c:pt>
                <c:pt idx="95">
                  <c:v>154.77558782105461</c:v>
                </c:pt>
                <c:pt idx="96">
                  <c:v>156.88091346460894</c:v>
                </c:pt>
                <c:pt idx="97">
                  <c:v>157.7868528578644</c:v>
                </c:pt>
                <c:pt idx="98">
                  <c:v>156.87362737237856</c:v>
                </c:pt>
                <c:pt idx="99">
                  <c:v>157.58326503573801</c:v>
                </c:pt>
                <c:pt idx="100">
                  <c:v>156.28641000618668</c:v>
                </c:pt>
                <c:pt idx="101">
                  <c:v>153.97416231536633</c:v>
                </c:pt>
                <c:pt idx="102">
                  <c:v>154.18169492542506</c:v>
                </c:pt>
                <c:pt idx="103">
                  <c:v>151.61263028376496</c:v>
                </c:pt>
                <c:pt idx="104">
                  <c:v>152.58352516848475</c:v>
                </c:pt>
                <c:pt idx="105">
                  <c:v>156.8232799877164</c:v>
                </c:pt>
                <c:pt idx="106">
                  <c:v>157.56822246752358</c:v>
                </c:pt>
                <c:pt idx="107">
                  <c:v>159.50811958591444</c:v>
                </c:pt>
                <c:pt idx="108">
                  <c:v>158.00581003035154</c:v>
                </c:pt>
                <c:pt idx="109">
                  <c:v>159.37412735111008</c:v>
                </c:pt>
                <c:pt idx="110">
                  <c:v>162.73064935343359</c:v>
                </c:pt>
                <c:pt idx="111">
                  <c:v>161.25770449828673</c:v>
                </c:pt>
                <c:pt idx="112">
                  <c:v>159.71736181274656</c:v>
                </c:pt>
                <c:pt idx="113">
                  <c:v>159.66514412611451</c:v>
                </c:pt>
                <c:pt idx="114">
                  <c:v>159.91589508646408</c:v>
                </c:pt>
                <c:pt idx="115">
                  <c:v>158.41071095376668</c:v>
                </c:pt>
                <c:pt idx="116">
                  <c:v>159.4892947578856</c:v>
                </c:pt>
                <c:pt idx="117">
                  <c:v>158.63440829567011</c:v>
                </c:pt>
                <c:pt idx="118">
                  <c:v>159.00492764776496</c:v>
                </c:pt>
                <c:pt idx="119">
                  <c:v>157.54011812059184</c:v>
                </c:pt>
                <c:pt idx="120">
                  <c:v>158.78410432719437</c:v>
                </c:pt>
                <c:pt idx="121">
                  <c:v>157.96193905185515</c:v>
                </c:pt>
                <c:pt idx="122">
                  <c:v>158.27924796772541</c:v>
                </c:pt>
                <c:pt idx="123">
                  <c:v>152.48825028480186</c:v>
                </c:pt>
                <c:pt idx="124">
                  <c:v>154.0701072618765</c:v>
                </c:pt>
                <c:pt idx="125">
                  <c:v>156.44573828592368</c:v>
                </c:pt>
                <c:pt idx="126">
                  <c:v>157.61037443912309</c:v>
                </c:pt>
                <c:pt idx="127">
                  <c:v>157.85794600898532</c:v>
                </c:pt>
                <c:pt idx="128">
                  <c:v>155.34544004074283</c:v>
                </c:pt>
                <c:pt idx="129">
                  <c:v>155.12707169627672</c:v>
                </c:pt>
                <c:pt idx="130">
                  <c:v>154.01564673987264</c:v>
                </c:pt>
                <c:pt idx="131">
                  <c:v>155.58093351313678</c:v>
                </c:pt>
                <c:pt idx="132">
                  <c:v>154.88594883025348</c:v>
                </c:pt>
                <c:pt idx="133">
                  <c:v>152.3148950035654</c:v>
                </c:pt>
                <c:pt idx="134">
                  <c:v>149.86989992748286</c:v>
                </c:pt>
                <c:pt idx="135">
                  <c:v>147.25119417885642</c:v>
                </c:pt>
                <c:pt idx="136">
                  <c:v>147.61016420566781</c:v>
                </c:pt>
                <c:pt idx="137">
                  <c:v>149.4864410437917</c:v>
                </c:pt>
                <c:pt idx="138">
                  <c:v>152.27276271904711</c:v>
                </c:pt>
                <c:pt idx="139">
                  <c:v>152.98067417934033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E9-4C86-9D4C-F4BE35E7D8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5497760"/>
        <c:axId val="1785493600"/>
      </c:lineChart>
      <c:dateAx>
        <c:axId val="1785497760"/>
        <c:scaling>
          <c:orientation val="minMax"/>
          <c:max val="45874"/>
        </c:scaling>
        <c:delete val="0"/>
        <c:axPos val="b"/>
        <c:numFmt formatCode="\'yy\.mm" sourceLinked="0"/>
        <c:majorTickMark val="out"/>
        <c:minorTickMark val="none"/>
        <c:tickLblPos val="low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85493600"/>
        <c:crossesAt val="100"/>
        <c:auto val="1"/>
        <c:lblOffset val="100"/>
        <c:baseTimeUnit val="days"/>
        <c:majorUnit val="2"/>
        <c:majorTimeUnit val="months"/>
      </c:dateAx>
      <c:valAx>
        <c:axId val="1785493600"/>
        <c:scaling>
          <c:orientation val="minMax"/>
          <c:max val="160"/>
          <c:min val="8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854977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4">
    <c:autoUpdate val="0"/>
  </c:externalData>
  <c:userShapes r:id="rId5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350997647785376"/>
          <c:y val="9.6574101628371989E-2"/>
          <c:w val="0.84926772561734276"/>
          <c:h val="0.74634744029818545"/>
        </c:manualLayout>
      </c:layout>
      <c:lineChart>
        <c:grouping val="standard"/>
        <c:varyColors val="0"/>
        <c:ser>
          <c:idx val="0"/>
          <c:order val="0"/>
          <c:tx>
            <c:strRef>
              <c:f>리밸런싱!$V$543</c:f>
              <c:strCache>
                <c:ptCount val="1"/>
                <c:pt idx="0">
                  <c:v>체슬리</c:v>
                </c:pt>
              </c:strCache>
            </c:strRef>
          </c:tx>
          <c:spPr>
            <a:ln w="19050" cap="rnd">
              <a:solidFill>
                <a:srgbClr val="EC3B67"/>
              </a:solidFill>
              <a:round/>
            </a:ln>
            <a:effectLst/>
          </c:spPr>
          <c:marker>
            <c:symbol val="none"/>
          </c:marker>
          <c:cat>
            <c:numRef>
              <c:f>리밸런싱!$U$544:$U$574</c:f>
              <c:numCache>
                <c:formatCode>m/d/yyyy</c:formatCode>
                <c:ptCount val="31"/>
                <c:pt idx="0">
                  <c:v>45852</c:v>
                </c:pt>
                <c:pt idx="1">
                  <c:v>45853</c:v>
                </c:pt>
                <c:pt idx="2">
                  <c:v>45854</c:v>
                </c:pt>
                <c:pt idx="3">
                  <c:v>45855</c:v>
                </c:pt>
                <c:pt idx="4">
                  <c:v>45856</c:v>
                </c:pt>
                <c:pt idx="5">
                  <c:v>45859</c:v>
                </c:pt>
                <c:pt idx="6">
                  <c:v>45860</c:v>
                </c:pt>
                <c:pt idx="7">
                  <c:v>45861</c:v>
                </c:pt>
                <c:pt idx="8">
                  <c:v>45862</c:v>
                </c:pt>
                <c:pt idx="9">
                  <c:v>45863</c:v>
                </c:pt>
                <c:pt idx="10">
                  <c:v>45866</c:v>
                </c:pt>
                <c:pt idx="11">
                  <c:v>45867</c:v>
                </c:pt>
                <c:pt idx="12">
                  <c:v>45868</c:v>
                </c:pt>
                <c:pt idx="13">
                  <c:v>45869</c:v>
                </c:pt>
                <c:pt idx="14">
                  <c:v>45870</c:v>
                </c:pt>
                <c:pt idx="15">
                  <c:v>45873</c:v>
                </c:pt>
                <c:pt idx="16">
                  <c:v>45874</c:v>
                </c:pt>
                <c:pt idx="17">
                  <c:v>45875</c:v>
                </c:pt>
                <c:pt idx="18">
                  <c:v>45876</c:v>
                </c:pt>
                <c:pt idx="19">
                  <c:v>45877</c:v>
                </c:pt>
                <c:pt idx="20">
                  <c:v>45880</c:v>
                </c:pt>
                <c:pt idx="21">
                  <c:v>45881</c:v>
                </c:pt>
                <c:pt idx="22">
                  <c:v>45882</c:v>
                </c:pt>
                <c:pt idx="23">
                  <c:v>45883</c:v>
                </c:pt>
                <c:pt idx="24">
                  <c:v>45887</c:v>
                </c:pt>
                <c:pt idx="25">
                  <c:v>45888</c:v>
                </c:pt>
                <c:pt idx="26">
                  <c:v>45889</c:v>
                </c:pt>
                <c:pt idx="27">
                  <c:v>45890</c:v>
                </c:pt>
                <c:pt idx="28">
                  <c:v>45891</c:v>
                </c:pt>
                <c:pt idx="29">
                  <c:v>45894</c:v>
                </c:pt>
                <c:pt idx="30">
                  <c:v>45895</c:v>
                </c:pt>
              </c:numCache>
            </c:numRef>
          </c:cat>
          <c:val>
            <c:numRef>
              <c:f>리밸런싱!$V$544:$V$574</c:f>
              <c:numCache>
                <c:formatCode>0</c:formatCode>
                <c:ptCount val="31"/>
                <c:pt idx="0" formatCode="General">
                  <c:v>100</c:v>
                </c:pt>
                <c:pt idx="1">
                  <c:v>100.061735</c:v>
                </c:pt>
                <c:pt idx="2">
                  <c:v>99.656405000000007</c:v>
                </c:pt>
                <c:pt idx="3">
                  <c:v>99.567565000000002</c:v>
                </c:pt>
                <c:pt idx="4">
                  <c:v>99.34024500000001</c:v>
                </c:pt>
                <c:pt idx="5">
                  <c:v>100.847635</c:v>
                </c:pt>
                <c:pt idx="6">
                  <c:v>100.87873499999999</c:v>
                </c:pt>
                <c:pt idx="7">
                  <c:v>100.205883</c:v>
                </c:pt>
                <c:pt idx="8">
                  <c:v>100.387443</c:v>
                </c:pt>
                <c:pt idx="9">
                  <c:v>100.98615699999999</c:v>
                </c:pt>
                <c:pt idx="10">
                  <c:v>100.26221699999999</c:v>
                </c:pt>
                <c:pt idx="11">
                  <c:v>100.40937599999999</c:v>
                </c:pt>
                <c:pt idx="12">
                  <c:v>100.502256</c:v>
                </c:pt>
                <c:pt idx="13">
                  <c:v>102.455961</c:v>
                </c:pt>
                <c:pt idx="14">
                  <c:v>100.22590600000001</c:v>
                </c:pt>
                <c:pt idx="15">
                  <c:v>101.16203299999999</c:v>
                </c:pt>
                <c:pt idx="16">
                  <c:v>103.84009</c:v>
                </c:pt>
                <c:pt idx="17">
                  <c:v>104.333703</c:v>
                </c:pt>
                <c:pt idx="18">
                  <c:v>105.42401699999999</c:v>
                </c:pt>
                <c:pt idx="19">
                  <c:v>105.512306</c:v>
                </c:pt>
                <c:pt idx="20">
                  <c:v>103.09267399999999</c:v>
                </c:pt>
                <c:pt idx="21">
                  <c:v>101.89282200000001</c:v>
                </c:pt>
                <c:pt idx="22">
                  <c:v>102.317285</c:v>
                </c:pt>
                <c:pt idx="23">
                  <c:v>102.29298</c:v>
                </c:pt>
                <c:pt idx="24">
                  <c:v>103.23306000000001</c:v>
                </c:pt>
                <c:pt idx="25">
                  <c:v>101.11616000000001</c:v>
                </c:pt>
                <c:pt idx="26">
                  <c:v>100.85446899999999</c:v>
                </c:pt>
                <c:pt idx="27">
                  <c:v>103.115421</c:v>
                </c:pt>
                <c:pt idx="28">
                  <c:v>104.40979299999999</c:v>
                </c:pt>
                <c:pt idx="29">
                  <c:v>105.09997499999999</c:v>
                </c:pt>
                <c:pt idx="30">
                  <c:v>103.81573200000001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30-4A04-BE0C-B6CDCE06A2DF}"/>
            </c:ext>
          </c:extLst>
        </c:ser>
        <c:ser>
          <c:idx val="1"/>
          <c:order val="1"/>
          <c:tx>
            <c:strRef>
              <c:f>리밸런싱!$W$543</c:f>
              <c:strCache>
                <c:ptCount val="1"/>
                <c:pt idx="0">
                  <c:v>더블유</c:v>
                </c:pt>
              </c:strCache>
            </c:strRef>
          </c:tx>
          <c:spPr>
            <a:ln w="19050" cap="rnd">
              <a:solidFill>
                <a:srgbClr val="0A78F5"/>
              </a:solidFill>
              <a:round/>
            </a:ln>
            <a:effectLst/>
          </c:spPr>
          <c:marker>
            <c:symbol val="none"/>
          </c:marker>
          <c:cat>
            <c:numRef>
              <c:f>리밸런싱!$U$544:$U$574</c:f>
              <c:numCache>
                <c:formatCode>m/d/yyyy</c:formatCode>
                <c:ptCount val="31"/>
                <c:pt idx="0">
                  <c:v>45852</c:v>
                </c:pt>
                <c:pt idx="1">
                  <c:v>45853</c:v>
                </c:pt>
                <c:pt idx="2">
                  <c:v>45854</c:v>
                </c:pt>
                <c:pt idx="3">
                  <c:v>45855</c:v>
                </c:pt>
                <c:pt idx="4">
                  <c:v>45856</c:v>
                </c:pt>
                <c:pt idx="5">
                  <c:v>45859</c:v>
                </c:pt>
                <c:pt idx="6">
                  <c:v>45860</c:v>
                </c:pt>
                <c:pt idx="7">
                  <c:v>45861</c:v>
                </c:pt>
                <c:pt idx="8">
                  <c:v>45862</c:v>
                </c:pt>
                <c:pt idx="9">
                  <c:v>45863</c:v>
                </c:pt>
                <c:pt idx="10">
                  <c:v>45866</c:v>
                </c:pt>
                <c:pt idx="11">
                  <c:v>45867</c:v>
                </c:pt>
                <c:pt idx="12">
                  <c:v>45868</c:v>
                </c:pt>
                <c:pt idx="13">
                  <c:v>45869</c:v>
                </c:pt>
                <c:pt idx="14">
                  <c:v>45870</c:v>
                </c:pt>
                <c:pt idx="15">
                  <c:v>45873</c:v>
                </c:pt>
                <c:pt idx="16">
                  <c:v>45874</c:v>
                </c:pt>
                <c:pt idx="17">
                  <c:v>45875</c:v>
                </c:pt>
                <c:pt idx="18">
                  <c:v>45876</c:v>
                </c:pt>
                <c:pt idx="19">
                  <c:v>45877</c:v>
                </c:pt>
                <c:pt idx="20">
                  <c:v>45880</c:v>
                </c:pt>
                <c:pt idx="21">
                  <c:v>45881</c:v>
                </c:pt>
                <c:pt idx="22">
                  <c:v>45882</c:v>
                </c:pt>
                <c:pt idx="23">
                  <c:v>45883</c:v>
                </c:pt>
                <c:pt idx="24">
                  <c:v>45887</c:v>
                </c:pt>
                <c:pt idx="25">
                  <c:v>45888</c:v>
                </c:pt>
                <c:pt idx="26">
                  <c:v>45889</c:v>
                </c:pt>
                <c:pt idx="27">
                  <c:v>45890</c:v>
                </c:pt>
                <c:pt idx="28">
                  <c:v>45891</c:v>
                </c:pt>
                <c:pt idx="29">
                  <c:v>45894</c:v>
                </c:pt>
                <c:pt idx="30">
                  <c:v>45895</c:v>
                </c:pt>
              </c:numCache>
            </c:numRef>
          </c:cat>
          <c:val>
            <c:numRef>
              <c:f>리밸런싱!$W$544:$W$574</c:f>
              <c:numCache>
                <c:formatCode>0</c:formatCode>
                <c:ptCount val="31"/>
                <c:pt idx="0" formatCode="General">
                  <c:v>100</c:v>
                </c:pt>
                <c:pt idx="1">
                  <c:v>101.45152940623423</c:v>
                </c:pt>
                <c:pt idx="2">
                  <c:v>99.804032907792333</c:v>
                </c:pt>
                <c:pt idx="3">
                  <c:v>100.80525518353534</c:v>
                </c:pt>
                <c:pt idx="4">
                  <c:v>99.71429082925944</c:v>
                </c:pt>
                <c:pt idx="5">
                  <c:v>100.5939309916704</c:v>
                </c:pt>
                <c:pt idx="6">
                  <c:v>100.00003924186186</c:v>
                </c:pt>
                <c:pt idx="7">
                  <c:v>100.04056661297251</c:v>
                </c:pt>
                <c:pt idx="8">
                  <c:v>99.412223214800761</c:v>
                </c:pt>
                <c:pt idx="9">
                  <c:v>99.710055414515637</c:v>
                </c:pt>
                <c:pt idx="10">
                  <c:v>98.171963873725474</c:v>
                </c:pt>
                <c:pt idx="11">
                  <c:v>100.99599634227958</c:v>
                </c:pt>
                <c:pt idx="12">
                  <c:v>99.694857988641047</c:v>
                </c:pt>
                <c:pt idx="13">
                  <c:v>101.75065523422229</c:v>
                </c:pt>
                <c:pt idx="14">
                  <c:v>98.05510431549115</c:v>
                </c:pt>
                <c:pt idx="15">
                  <c:v>99.148707346684105</c:v>
                </c:pt>
                <c:pt idx="16">
                  <c:v>100.95809546957713</c:v>
                </c:pt>
                <c:pt idx="17">
                  <c:v>104.08647022740915</c:v>
                </c:pt>
                <c:pt idx="18">
                  <c:v>105.7492575202935</c:v>
                </c:pt>
                <c:pt idx="19">
                  <c:v>106.50474996350844</c:v>
                </c:pt>
                <c:pt idx="20">
                  <c:v>106.45479101387888</c:v>
                </c:pt>
                <c:pt idx="21">
                  <c:v>105.02015725891968</c:v>
                </c:pt>
                <c:pt idx="22">
                  <c:v>104.07048255162709</c:v>
                </c:pt>
                <c:pt idx="23">
                  <c:v>104.45208936053938</c:v>
                </c:pt>
                <c:pt idx="24">
                  <c:v>103.82369183566162</c:v>
                </c:pt>
                <c:pt idx="25">
                  <c:v>103.02226205707218</c:v>
                </c:pt>
                <c:pt idx="26">
                  <c:v>102.50637500960242</c:v>
                </c:pt>
                <c:pt idx="27">
                  <c:v>103.11923816986078</c:v>
                </c:pt>
                <c:pt idx="28">
                  <c:v>104.43148602990395</c:v>
                </c:pt>
                <c:pt idx="29">
                  <c:v>104.67831328139596</c:v>
                </c:pt>
                <c:pt idx="30">
                  <c:v>104.57139950538745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30-4A04-BE0C-B6CDCE06A2DF}"/>
            </c:ext>
          </c:extLst>
        </c:ser>
        <c:ser>
          <c:idx val="2"/>
          <c:order val="2"/>
          <c:tx>
            <c:strRef>
              <c:f>리밸런싱!$Y$543</c:f>
              <c:strCache>
                <c:ptCount val="1"/>
                <c:pt idx="0">
                  <c:v>NH-Amundi</c:v>
                </c:pt>
              </c:strCache>
            </c:strRef>
          </c:tx>
          <c:spPr>
            <a:ln w="19050" cap="rnd">
              <a:solidFill>
                <a:srgbClr val="BFBFBF"/>
              </a:solidFill>
              <a:round/>
            </a:ln>
            <a:effectLst/>
          </c:spPr>
          <c:marker>
            <c:symbol val="none"/>
          </c:marker>
          <c:cat>
            <c:numRef>
              <c:f>리밸런싱!$U$544:$U$574</c:f>
              <c:numCache>
                <c:formatCode>m/d/yyyy</c:formatCode>
                <c:ptCount val="31"/>
                <c:pt idx="0">
                  <c:v>45852</c:v>
                </c:pt>
                <c:pt idx="1">
                  <c:v>45853</c:v>
                </c:pt>
                <c:pt idx="2">
                  <c:v>45854</c:v>
                </c:pt>
                <c:pt idx="3">
                  <c:v>45855</c:v>
                </c:pt>
                <c:pt idx="4">
                  <c:v>45856</c:v>
                </c:pt>
                <c:pt idx="5">
                  <c:v>45859</c:v>
                </c:pt>
                <c:pt idx="6">
                  <c:v>45860</c:v>
                </c:pt>
                <c:pt idx="7">
                  <c:v>45861</c:v>
                </c:pt>
                <c:pt idx="8">
                  <c:v>45862</c:v>
                </c:pt>
                <c:pt idx="9">
                  <c:v>45863</c:v>
                </c:pt>
                <c:pt idx="10">
                  <c:v>45866</c:v>
                </c:pt>
                <c:pt idx="11">
                  <c:v>45867</c:v>
                </c:pt>
                <c:pt idx="12">
                  <c:v>45868</c:v>
                </c:pt>
                <c:pt idx="13">
                  <c:v>45869</c:v>
                </c:pt>
                <c:pt idx="14">
                  <c:v>45870</c:v>
                </c:pt>
                <c:pt idx="15">
                  <c:v>45873</c:v>
                </c:pt>
                <c:pt idx="16">
                  <c:v>45874</c:v>
                </c:pt>
                <c:pt idx="17">
                  <c:v>45875</c:v>
                </c:pt>
                <c:pt idx="18">
                  <c:v>45876</c:v>
                </c:pt>
                <c:pt idx="19">
                  <c:v>45877</c:v>
                </c:pt>
                <c:pt idx="20">
                  <c:v>45880</c:v>
                </c:pt>
                <c:pt idx="21">
                  <c:v>45881</c:v>
                </c:pt>
                <c:pt idx="22">
                  <c:v>45882</c:v>
                </c:pt>
                <c:pt idx="23">
                  <c:v>45883</c:v>
                </c:pt>
                <c:pt idx="24">
                  <c:v>45887</c:v>
                </c:pt>
                <c:pt idx="25">
                  <c:v>45888</c:v>
                </c:pt>
                <c:pt idx="26">
                  <c:v>45889</c:v>
                </c:pt>
                <c:pt idx="27">
                  <c:v>45890</c:v>
                </c:pt>
                <c:pt idx="28">
                  <c:v>45891</c:v>
                </c:pt>
                <c:pt idx="29">
                  <c:v>45894</c:v>
                </c:pt>
                <c:pt idx="30">
                  <c:v>45895</c:v>
                </c:pt>
              </c:numCache>
            </c:numRef>
          </c:cat>
          <c:val>
            <c:numRef>
              <c:f>리밸런싱!$Y$544:$Y$574</c:f>
              <c:numCache>
                <c:formatCode>0</c:formatCode>
                <c:ptCount val="31"/>
                <c:pt idx="0" formatCode="General">
                  <c:v>100</c:v>
                </c:pt>
                <c:pt idx="1">
                  <c:v>102.1060645527043</c:v>
                </c:pt>
                <c:pt idx="2">
                  <c:v>101.18185879884194</c:v>
                </c:pt>
                <c:pt idx="3">
                  <c:v>100.21536397867159</c:v>
                </c:pt>
                <c:pt idx="4">
                  <c:v>100.18259976060186</c:v>
                </c:pt>
                <c:pt idx="5">
                  <c:v>100.33993455798536</c:v>
                </c:pt>
                <c:pt idx="6">
                  <c:v>99.395500127055797</c:v>
                </c:pt>
                <c:pt idx="7">
                  <c:v>100.07226229795869</c:v>
                </c:pt>
                <c:pt idx="8">
                  <c:v>99.53586001207691</c:v>
                </c:pt>
                <c:pt idx="9">
                  <c:v>99.768344015756242</c:v>
                </c:pt>
                <c:pt idx="10">
                  <c:v>98.849242809356483</c:v>
                </c:pt>
                <c:pt idx="11">
                  <c:v>99.62978744811204</c:v>
                </c:pt>
                <c:pt idx="12">
                  <c:v>99.113916215432013</c:v>
                </c:pt>
                <c:pt idx="13">
                  <c:v>99.313013095925811</c:v>
                </c:pt>
                <c:pt idx="14">
                  <c:v>95.679426026824132</c:v>
                </c:pt>
                <c:pt idx="15">
                  <c:v>96.671969172544209</c:v>
                </c:pt>
                <c:pt idx="16">
                  <c:v>98.162569349330468</c:v>
                </c:pt>
                <c:pt idx="17">
                  <c:v>98.893325446669692</c:v>
                </c:pt>
                <c:pt idx="18">
                  <c:v>99.048665321451764</c:v>
                </c:pt>
                <c:pt idx="19">
                  <c:v>97.472182356492638</c:v>
                </c:pt>
                <c:pt idx="20">
                  <c:v>97.335166174446314</c:v>
                </c:pt>
                <c:pt idx="21">
                  <c:v>96.637797677516119</c:v>
                </c:pt>
                <c:pt idx="22">
                  <c:v>97.619943775681563</c:v>
                </c:pt>
                <c:pt idx="23">
                  <c:v>97.183872567365412</c:v>
                </c:pt>
                <c:pt idx="24">
                  <c:v>95.570653490078229</c:v>
                </c:pt>
                <c:pt idx="25">
                  <c:v>94.03653053253187</c:v>
                </c:pt>
                <c:pt idx="26">
                  <c:v>92.39341204639436</c:v>
                </c:pt>
                <c:pt idx="27">
                  <c:v>92.618649374922938</c:v>
                </c:pt>
                <c:pt idx="28">
                  <c:v>93.795927562611681</c:v>
                </c:pt>
                <c:pt idx="29">
                  <c:v>95.544217402101751</c:v>
                </c:pt>
                <c:pt idx="30">
                  <c:v>95.988399573988175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30-4A04-BE0C-B6CDCE06A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5497760"/>
        <c:axId val="1785493600"/>
      </c:lineChart>
      <c:dateAx>
        <c:axId val="1785497760"/>
        <c:scaling>
          <c:orientation val="minMax"/>
          <c:max val="45905"/>
        </c:scaling>
        <c:delete val="0"/>
        <c:axPos val="b"/>
        <c:numFmt formatCode="\'yy\.mm" sourceLinked="0"/>
        <c:majorTickMark val="out"/>
        <c:minorTickMark val="none"/>
        <c:tickLblPos val="low"/>
        <c:spPr>
          <a:noFill/>
          <a:ln w="31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85493600"/>
        <c:crossesAt val="100"/>
        <c:auto val="1"/>
        <c:lblOffset val="100"/>
        <c:baseTimeUnit val="days"/>
        <c:majorUnit val="1"/>
        <c:majorTimeUnit val="months"/>
      </c:dateAx>
      <c:valAx>
        <c:axId val="1785493600"/>
        <c:scaling>
          <c:orientation val="minMax"/>
          <c:max val="110"/>
          <c:min val="9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31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78549776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4">
    <c:autoUpdate val="0"/>
  </c:externalData>
  <c:userShapes r:id="rId5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893088363954506"/>
          <c:y val="0.12962962962962962"/>
          <c:w val="0.80834667541557303"/>
          <c:h val="0.7133763087306394"/>
        </c:manualLayout>
      </c:layout>
      <c:areaChart>
        <c:grouping val="standard"/>
        <c:varyColors val="0"/>
        <c:ser>
          <c:idx val="1"/>
          <c:order val="1"/>
          <c:tx>
            <c:strRef>
              <c:f>체슬리!$Q$1</c:f>
              <c:strCache>
                <c:ptCount val="1"/>
                <c:pt idx="0">
                  <c:v>주식비중(우)</c:v>
                </c:pt>
              </c:strCache>
            </c:strRef>
          </c:tx>
          <c:spPr>
            <a:solidFill>
              <a:srgbClr val="A0E6F5"/>
            </a:solidFill>
            <a:ln>
              <a:noFill/>
            </a:ln>
            <a:effectLst/>
          </c:spPr>
          <c:cat>
            <c:numRef>
              <c:f>체슬리!$O$2:$O$522</c:f>
              <c:numCache>
                <c:formatCode>m/d/yyyy</c:formatCode>
                <c:ptCount val="521"/>
                <c:pt idx="0">
                  <c:v>45125</c:v>
                </c:pt>
                <c:pt idx="1">
                  <c:v>45126</c:v>
                </c:pt>
                <c:pt idx="2">
                  <c:v>45127</c:v>
                </c:pt>
                <c:pt idx="3">
                  <c:v>45128</c:v>
                </c:pt>
                <c:pt idx="4">
                  <c:v>45131</c:v>
                </c:pt>
                <c:pt idx="5">
                  <c:v>45132</c:v>
                </c:pt>
                <c:pt idx="6">
                  <c:v>45133</c:v>
                </c:pt>
                <c:pt idx="7">
                  <c:v>45134</c:v>
                </c:pt>
                <c:pt idx="8">
                  <c:v>45135</c:v>
                </c:pt>
                <c:pt idx="9">
                  <c:v>45138</c:v>
                </c:pt>
                <c:pt idx="10">
                  <c:v>45139</c:v>
                </c:pt>
                <c:pt idx="11">
                  <c:v>45140</c:v>
                </c:pt>
                <c:pt idx="12">
                  <c:v>45141</c:v>
                </c:pt>
                <c:pt idx="13">
                  <c:v>45142</c:v>
                </c:pt>
                <c:pt idx="14">
                  <c:v>45145</c:v>
                </c:pt>
                <c:pt idx="15">
                  <c:v>45146</c:v>
                </c:pt>
                <c:pt idx="16">
                  <c:v>45147</c:v>
                </c:pt>
                <c:pt idx="17">
                  <c:v>45148</c:v>
                </c:pt>
                <c:pt idx="18">
                  <c:v>45149</c:v>
                </c:pt>
                <c:pt idx="19">
                  <c:v>45152</c:v>
                </c:pt>
                <c:pt idx="20">
                  <c:v>45154</c:v>
                </c:pt>
                <c:pt idx="21">
                  <c:v>45155</c:v>
                </c:pt>
                <c:pt idx="22">
                  <c:v>45156</c:v>
                </c:pt>
                <c:pt idx="23">
                  <c:v>45159</c:v>
                </c:pt>
                <c:pt idx="24">
                  <c:v>45160</c:v>
                </c:pt>
                <c:pt idx="25">
                  <c:v>45161</c:v>
                </c:pt>
                <c:pt idx="26">
                  <c:v>45162</c:v>
                </c:pt>
                <c:pt idx="27">
                  <c:v>45163</c:v>
                </c:pt>
                <c:pt idx="28">
                  <c:v>45166</c:v>
                </c:pt>
                <c:pt idx="29">
                  <c:v>45167</c:v>
                </c:pt>
                <c:pt idx="30">
                  <c:v>45168</c:v>
                </c:pt>
                <c:pt idx="31">
                  <c:v>45169</c:v>
                </c:pt>
                <c:pt idx="32">
                  <c:v>45170</c:v>
                </c:pt>
                <c:pt idx="33">
                  <c:v>45173</c:v>
                </c:pt>
                <c:pt idx="34">
                  <c:v>45174</c:v>
                </c:pt>
                <c:pt idx="35">
                  <c:v>45175</c:v>
                </c:pt>
                <c:pt idx="36">
                  <c:v>45176</c:v>
                </c:pt>
                <c:pt idx="37">
                  <c:v>45177</c:v>
                </c:pt>
                <c:pt idx="38">
                  <c:v>45180</c:v>
                </c:pt>
                <c:pt idx="39">
                  <c:v>45181</c:v>
                </c:pt>
                <c:pt idx="40">
                  <c:v>45182</c:v>
                </c:pt>
                <c:pt idx="41">
                  <c:v>45183</c:v>
                </c:pt>
                <c:pt idx="42">
                  <c:v>45184</c:v>
                </c:pt>
                <c:pt idx="43">
                  <c:v>45187</c:v>
                </c:pt>
                <c:pt idx="44">
                  <c:v>45188</c:v>
                </c:pt>
                <c:pt idx="45">
                  <c:v>45189</c:v>
                </c:pt>
                <c:pt idx="46">
                  <c:v>45190</c:v>
                </c:pt>
                <c:pt idx="47">
                  <c:v>45191</c:v>
                </c:pt>
                <c:pt idx="48">
                  <c:v>45194</c:v>
                </c:pt>
                <c:pt idx="49">
                  <c:v>45195</c:v>
                </c:pt>
                <c:pt idx="50">
                  <c:v>45196</c:v>
                </c:pt>
                <c:pt idx="51">
                  <c:v>45203</c:v>
                </c:pt>
                <c:pt idx="52">
                  <c:v>45204</c:v>
                </c:pt>
                <c:pt idx="53">
                  <c:v>45205</c:v>
                </c:pt>
                <c:pt idx="54">
                  <c:v>45209</c:v>
                </c:pt>
                <c:pt idx="55">
                  <c:v>45210</c:v>
                </c:pt>
                <c:pt idx="56">
                  <c:v>45211</c:v>
                </c:pt>
                <c:pt idx="57">
                  <c:v>45212</c:v>
                </c:pt>
                <c:pt idx="58">
                  <c:v>45215</c:v>
                </c:pt>
                <c:pt idx="59">
                  <c:v>45216</c:v>
                </c:pt>
                <c:pt idx="60">
                  <c:v>45217</c:v>
                </c:pt>
                <c:pt idx="61">
                  <c:v>45218</c:v>
                </c:pt>
                <c:pt idx="62">
                  <c:v>45219</c:v>
                </c:pt>
                <c:pt idx="63">
                  <c:v>45222</c:v>
                </c:pt>
                <c:pt idx="64">
                  <c:v>45223</c:v>
                </c:pt>
                <c:pt idx="65">
                  <c:v>45224</c:v>
                </c:pt>
                <c:pt idx="66">
                  <c:v>45225</c:v>
                </c:pt>
                <c:pt idx="67">
                  <c:v>45226</c:v>
                </c:pt>
                <c:pt idx="68">
                  <c:v>45229</c:v>
                </c:pt>
                <c:pt idx="69">
                  <c:v>45230</c:v>
                </c:pt>
                <c:pt idx="70">
                  <c:v>45231</c:v>
                </c:pt>
                <c:pt idx="71">
                  <c:v>45232</c:v>
                </c:pt>
                <c:pt idx="72">
                  <c:v>45233</c:v>
                </c:pt>
                <c:pt idx="73">
                  <c:v>45236</c:v>
                </c:pt>
                <c:pt idx="74">
                  <c:v>45237</c:v>
                </c:pt>
                <c:pt idx="75">
                  <c:v>45238</c:v>
                </c:pt>
                <c:pt idx="76">
                  <c:v>45239</c:v>
                </c:pt>
                <c:pt idx="77">
                  <c:v>45240</c:v>
                </c:pt>
                <c:pt idx="78">
                  <c:v>45243</c:v>
                </c:pt>
                <c:pt idx="79">
                  <c:v>45244</c:v>
                </c:pt>
                <c:pt idx="80">
                  <c:v>45245</c:v>
                </c:pt>
                <c:pt idx="81">
                  <c:v>45246</c:v>
                </c:pt>
                <c:pt idx="82">
                  <c:v>45247</c:v>
                </c:pt>
                <c:pt idx="83">
                  <c:v>45250</c:v>
                </c:pt>
                <c:pt idx="84">
                  <c:v>45251</c:v>
                </c:pt>
                <c:pt idx="85">
                  <c:v>45252</c:v>
                </c:pt>
                <c:pt idx="86">
                  <c:v>45253</c:v>
                </c:pt>
                <c:pt idx="87">
                  <c:v>45254</c:v>
                </c:pt>
                <c:pt idx="88">
                  <c:v>45257</c:v>
                </c:pt>
                <c:pt idx="89">
                  <c:v>45258</c:v>
                </c:pt>
                <c:pt idx="90">
                  <c:v>45259</c:v>
                </c:pt>
                <c:pt idx="91">
                  <c:v>45260</c:v>
                </c:pt>
                <c:pt idx="92">
                  <c:v>45261</c:v>
                </c:pt>
                <c:pt idx="93">
                  <c:v>45264</c:v>
                </c:pt>
                <c:pt idx="94">
                  <c:v>45265</c:v>
                </c:pt>
                <c:pt idx="95">
                  <c:v>45266</c:v>
                </c:pt>
                <c:pt idx="96">
                  <c:v>45267</c:v>
                </c:pt>
                <c:pt idx="97">
                  <c:v>45268</c:v>
                </c:pt>
                <c:pt idx="98">
                  <c:v>45271</c:v>
                </c:pt>
                <c:pt idx="99">
                  <c:v>45272</c:v>
                </c:pt>
                <c:pt idx="100">
                  <c:v>45273</c:v>
                </c:pt>
                <c:pt idx="101">
                  <c:v>45274</c:v>
                </c:pt>
                <c:pt idx="102">
                  <c:v>45275</c:v>
                </c:pt>
                <c:pt idx="103">
                  <c:v>45278</c:v>
                </c:pt>
                <c:pt idx="104">
                  <c:v>45279</c:v>
                </c:pt>
                <c:pt idx="105">
                  <c:v>45280</c:v>
                </c:pt>
                <c:pt idx="106">
                  <c:v>45281</c:v>
                </c:pt>
                <c:pt idx="107">
                  <c:v>45282</c:v>
                </c:pt>
                <c:pt idx="108">
                  <c:v>45286</c:v>
                </c:pt>
                <c:pt idx="109">
                  <c:v>45287</c:v>
                </c:pt>
                <c:pt idx="110">
                  <c:v>45288</c:v>
                </c:pt>
                <c:pt idx="111">
                  <c:v>45293</c:v>
                </c:pt>
                <c:pt idx="112">
                  <c:v>45294</c:v>
                </c:pt>
                <c:pt idx="113">
                  <c:v>45295</c:v>
                </c:pt>
                <c:pt idx="114">
                  <c:v>45296</c:v>
                </c:pt>
                <c:pt idx="115">
                  <c:v>45299</c:v>
                </c:pt>
                <c:pt idx="116">
                  <c:v>45300</c:v>
                </c:pt>
                <c:pt idx="117">
                  <c:v>45301</c:v>
                </c:pt>
                <c:pt idx="118">
                  <c:v>45302</c:v>
                </c:pt>
                <c:pt idx="119">
                  <c:v>45303</c:v>
                </c:pt>
                <c:pt idx="120">
                  <c:v>45306</c:v>
                </c:pt>
                <c:pt idx="121">
                  <c:v>45307</c:v>
                </c:pt>
                <c:pt idx="122">
                  <c:v>45308</c:v>
                </c:pt>
                <c:pt idx="123">
                  <c:v>45309</c:v>
                </c:pt>
                <c:pt idx="124">
                  <c:v>45310</c:v>
                </c:pt>
                <c:pt idx="125">
                  <c:v>45313</c:v>
                </c:pt>
                <c:pt idx="126">
                  <c:v>45314</c:v>
                </c:pt>
                <c:pt idx="127">
                  <c:v>45315</c:v>
                </c:pt>
                <c:pt idx="128">
                  <c:v>45316</c:v>
                </c:pt>
                <c:pt idx="129">
                  <c:v>45317</c:v>
                </c:pt>
                <c:pt idx="130">
                  <c:v>45320</c:v>
                </c:pt>
                <c:pt idx="131">
                  <c:v>45321</c:v>
                </c:pt>
                <c:pt idx="132">
                  <c:v>45322</c:v>
                </c:pt>
                <c:pt idx="133">
                  <c:v>45323</c:v>
                </c:pt>
                <c:pt idx="134">
                  <c:v>45324</c:v>
                </c:pt>
                <c:pt idx="135">
                  <c:v>45327</c:v>
                </c:pt>
                <c:pt idx="136">
                  <c:v>45328</c:v>
                </c:pt>
                <c:pt idx="137">
                  <c:v>45329</c:v>
                </c:pt>
                <c:pt idx="138">
                  <c:v>45330</c:v>
                </c:pt>
                <c:pt idx="139">
                  <c:v>45335</c:v>
                </c:pt>
                <c:pt idx="140">
                  <c:v>45336</c:v>
                </c:pt>
                <c:pt idx="141">
                  <c:v>45337</c:v>
                </c:pt>
                <c:pt idx="142">
                  <c:v>45338</c:v>
                </c:pt>
                <c:pt idx="143">
                  <c:v>45341</c:v>
                </c:pt>
                <c:pt idx="144">
                  <c:v>45342</c:v>
                </c:pt>
                <c:pt idx="145">
                  <c:v>45343</c:v>
                </c:pt>
                <c:pt idx="146">
                  <c:v>45344</c:v>
                </c:pt>
                <c:pt idx="147">
                  <c:v>45345</c:v>
                </c:pt>
                <c:pt idx="148">
                  <c:v>45348</c:v>
                </c:pt>
                <c:pt idx="149">
                  <c:v>45349</c:v>
                </c:pt>
                <c:pt idx="150">
                  <c:v>45350</c:v>
                </c:pt>
                <c:pt idx="151">
                  <c:v>45351</c:v>
                </c:pt>
                <c:pt idx="152">
                  <c:v>45355</c:v>
                </c:pt>
                <c:pt idx="153">
                  <c:v>45356</c:v>
                </c:pt>
                <c:pt idx="154">
                  <c:v>45357</c:v>
                </c:pt>
                <c:pt idx="155">
                  <c:v>45358</c:v>
                </c:pt>
                <c:pt idx="156">
                  <c:v>45359</c:v>
                </c:pt>
                <c:pt idx="157">
                  <c:v>45362</c:v>
                </c:pt>
                <c:pt idx="158">
                  <c:v>45363</c:v>
                </c:pt>
                <c:pt idx="159">
                  <c:v>45364</c:v>
                </c:pt>
                <c:pt idx="160">
                  <c:v>45365</c:v>
                </c:pt>
                <c:pt idx="161">
                  <c:v>45366</c:v>
                </c:pt>
                <c:pt idx="162">
                  <c:v>45369</c:v>
                </c:pt>
                <c:pt idx="163">
                  <c:v>45370</c:v>
                </c:pt>
                <c:pt idx="164">
                  <c:v>45371</c:v>
                </c:pt>
                <c:pt idx="165">
                  <c:v>45372</c:v>
                </c:pt>
                <c:pt idx="166">
                  <c:v>45373</c:v>
                </c:pt>
                <c:pt idx="167">
                  <c:v>45376</c:v>
                </c:pt>
                <c:pt idx="168">
                  <c:v>45377</c:v>
                </c:pt>
                <c:pt idx="169">
                  <c:v>45378</c:v>
                </c:pt>
                <c:pt idx="170">
                  <c:v>45379</c:v>
                </c:pt>
                <c:pt idx="171">
                  <c:v>45380</c:v>
                </c:pt>
                <c:pt idx="172">
                  <c:v>45383</c:v>
                </c:pt>
                <c:pt idx="173">
                  <c:v>45384</c:v>
                </c:pt>
                <c:pt idx="174">
                  <c:v>45385</c:v>
                </c:pt>
                <c:pt idx="175">
                  <c:v>45386</c:v>
                </c:pt>
                <c:pt idx="176">
                  <c:v>45387</c:v>
                </c:pt>
                <c:pt idx="177">
                  <c:v>45390</c:v>
                </c:pt>
                <c:pt idx="178">
                  <c:v>45391</c:v>
                </c:pt>
                <c:pt idx="179">
                  <c:v>45393</c:v>
                </c:pt>
                <c:pt idx="180">
                  <c:v>45394</c:v>
                </c:pt>
                <c:pt idx="181">
                  <c:v>45397</c:v>
                </c:pt>
                <c:pt idx="182">
                  <c:v>45398</c:v>
                </c:pt>
                <c:pt idx="183">
                  <c:v>45399</c:v>
                </c:pt>
                <c:pt idx="184">
                  <c:v>45400</c:v>
                </c:pt>
                <c:pt idx="185">
                  <c:v>45401</c:v>
                </c:pt>
                <c:pt idx="186">
                  <c:v>45404</c:v>
                </c:pt>
                <c:pt idx="187">
                  <c:v>45405</c:v>
                </c:pt>
                <c:pt idx="188">
                  <c:v>45406</c:v>
                </c:pt>
                <c:pt idx="189">
                  <c:v>45407</c:v>
                </c:pt>
                <c:pt idx="190">
                  <c:v>45408</c:v>
                </c:pt>
                <c:pt idx="191">
                  <c:v>45411</c:v>
                </c:pt>
                <c:pt idx="192">
                  <c:v>45412</c:v>
                </c:pt>
                <c:pt idx="193">
                  <c:v>45414</c:v>
                </c:pt>
                <c:pt idx="194">
                  <c:v>45415</c:v>
                </c:pt>
                <c:pt idx="195">
                  <c:v>45419</c:v>
                </c:pt>
                <c:pt idx="196">
                  <c:v>45420</c:v>
                </c:pt>
                <c:pt idx="197">
                  <c:v>45421</c:v>
                </c:pt>
                <c:pt idx="198">
                  <c:v>45422</c:v>
                </c:pt>
                <c:pt idx="199">
                  <c:v>45425</c:v>
                </c:pt>
                <c:pt idx="200">
                  <c:v>45426</c:v>
                </c:pt>
                <c:pt idx="201">
                  <c:v>45428</c:v>
                </c:pt>
                <c:pt idx="202">
                  <c:v>45429</c:v>
                </c:pt>
                <c:pt idx="203">
                  <c:v>45432</c:v>
                </c:pt>
                <c:pt idx="204">
                  <c:v>45433</c:v>
                </c:pt>
                <c:pt idx="205">
                  <c:v>45434</c:v>
                </c:pt>
                <c:pt idx="206">
                  <c:v>45435</c:v>
                </c:pt>
                <c:pt idx="207">
                  <c:v>45436</c:v>
                </c:pt>
                <c:pt idx="208">
                  <c:v>45439</c:v>
                </c:pt>
                <c:pt idx="209">
                  <c:v>45440</c:v>
                </c:pt>
                <c:pt idx="210">
                  <c:v>45441</c:v>
                </c:pt>
                <c:pt idx="211">
                  <c:v>45442</c:v>
                </c:pt>
                <c:pt idx="212">
                  <c:v>45443</c:v>
                </c:pt>
                <c:pt idx="213">
                  <c:v>45446</c:v>
                </c:pt>
                <c:pt idx="214">
                  <c:v>45447</c:v>
                </c:pt>
                <c:pt idx="215">
                  <c:v>45448</c:v>
                </c:pt>
                <c:pt idx="216">
                  <c:v>45450</c:v>
                </c:pt>
                <c:pt idx="217">
                  <c:v>45453</c:v>
                </c:pt>
                <c:pt idx="218">
                  <c:v>45454</c:v>
                </c:pt>
                <c:pt idx="219">
                  <c:v>45455</c:v>
                </c:pt>
                <c:pt idx="220">
                  <c:v>45456</c:v>
                </c:pt>
                <c:pt idx="221">
                  <c:v>45457</c:v>
                </c:pt>
                <c:pt idx="222">
                  <c:v>45460</c:v>
                </c:pt>
                <c:pt idx="223">
                  <c:v>45461</c:v>
                </c:pt>
                <c:pt idx="224">
                  <c:v>45462</c:v>
                </c:pt>
                <c:pt idx="225">
                  <c:v>45463</c:v>
                </c:pt>
                <c:pt idx="226">
                  <c:v>45464</c:v>
                </c:pt>
                <c:pt idx="227">
                  <c:v>45467</c:v>
                </c:pt>
                <c:pt idx="228">
                  <c:v>45468</c:v>
                </c:pt>
                <c:pt idx="229">
                  <c:v>45469</c:v>
                </c:pt>
                <c:pt idx="230">
                  <c:v>45470</c:v>
                </c:pt>
                <c:pt idx="231">
                  <c:v>45471</c:v>
                </c:pt>
                <c:pt idx="232">
                  <c:v>45474</c:v>
                </c:pt>
                <c:pt idx="233">
                  <c:v>45475</c:v>
                </c:pt>
                <c:pt idx="234">
                  <c:v>45476</c:v>
                </c:pt>
                <c:pt idx="235">
                  <c:v>45477</c:v>
                </c:pt>
                <c:pt idx="236">
                  <c:v>45478</c:v>
                </c:pt>
                <c:pt idx="237">
                  <c:v>45481</c:v>
                </c:pt>
                <c:pt idx="238">
                  <c:v>45482</c:v>
                </c:pt>
                <c:pt idx="239">
                  <c:v>45483</c:v>
                </c:pt>
                <c:pt idx="240">
                  <c:v>45484</c:v>
                </c:pt>
                <c:pt idx="241">
                  <c:v>45485</c:v>
                </c:pt>
                <c:pt idx="242">
                  <c:v>45488</c:v>
                </c:pt>
                <c:pt idx="243">
                  <c:v>45489</c:v>
                </c:pt>
                <c:pt idx="244">
                  <c:v>45490</c:v>
                </c:pt>
                <c:pt idx="245">
                  <c:v>45491</c:v>
                </c:pt>
                <c:pt idx="246">
                  <c:v>45492</c:v>
                </c:pt>
                <c:pt idx="247">
                  <c:v>45495</c:v>
                </c:pt>
                <c:pt idx="248">
                  <c:v>45496</c:v>
                </c:pt>
                <c:pt idx="249">
                  <c:v>45497</c:v>
                </c:pt>
                <c:pt idx="250">
                  <c:v>45498</c:v>
                </c:pt>
                <c:pt idx="251">
                  <c:v>45499</c:v>
                </c:pt>
                <c:pt idx="252">
                  <c:v>45502</c:v>
                </c:pt>
                <c:pt idx="253">
                  <c:v>45503</c:v>
                </c:pt>
                <c:pt idx="254">
                  <c:v>45504</c:v>
                </c:pt>
                <c:pt idx="255">
                  <c:v>45505</c:v>
                </c:pt>
                <c:pt idx="256">
                  <c:v>45506</c:v>
                </c:pt>
                <c:pt idx="257">
                  <c:v>45509</c:v>
                </c:pt>
                <c:pt idx="258">
                  <c:v>45510</c:v>
                </c:pt>
                <c:pt idx="259">
                  <c:v>45511</c:v>
                </c:pt>
                <c:pt idx="260">
                  <c:v>45512</c:v>
                </c:pt>
                <c:pt idx="261">
                  <c:v>45513</c:v>
                </c:pt>
                <c:pt idx="262">
                  <c:v>45516</c:v>
                </c:pt>
                <c:pt idx="263">
                  <c:v>45517</c:v>
                </c:pt>
                <c:pt idx="264">
                  <c:v>45518</c:v>
                </c:pt>
                <c:pt idx="265">
                  <c:v>45520</c:v>
                </c:pt>
                <c:pt idx="266">
                  <c:v>45523</c:v>
                </c:pt>
                <c:pt idx="267">
                  <c:v>45524</c:v>
                </c:pt>
                <c:pt idx="268">
                  <c:v>45525</c:v>
                </c:pt>
                <c:pt idx="269">
                  <c:v>45526</c:v>
                </c:pt>
                <c:pt idx="270">
                  <c:v>45527</c:v>
                </c:pt>
                <c:pt idx="271">
                  <c:v>45530</c:v>
                </c:pt>
                <c:pt idx="272">
                  <c:v>45531</c:v>
                </c:pt>
                <c:pt idx="273">
                  <c:v>45532</c:v>
                </c:pt>
                <c:pt idx="274">
                  <c:v>45533</c:v>
                </c:pt>
                <c:pt idx="275">
                  <c:v>45534</c:v>
                </c:pt>
                <c:pt idx="276">
                  <c:v>45537</c:v>
                </c:pt>
                <c:pt idx="277">
                  <c:v>45538</c:v>
                </c:pt>
                <c:pt idx="278">
                  <c:v>45539</c:v>
                </c:pt>
                <c:pt idx="279">
                  <c:v>45540</c:v>
                </c:pt>
                <c:pt idx="280">
                  <c:v>45541</c:v>
                </c:pt>
                <c:pt idx="281">
                  <c:v>45544</c:v>
                </c:pt>
                <c:pt idx="282">
                  <c:v>45545</c:v>
                </c:pt>
                <c:pt idx="283">
                  <c:v>45546</c:v>
                </c:pt>
                <c:pt idx="284">
                  <c:v>45547</c:v>
                </c:pt>
                <c:pt idx="285">
                  <c:v>45548</c:v>
                </c:pt>
                <c:pt idx="286">
                  <c:v>45554</c:v>
                </c:pt>
                <c:pt idx="287">
                  <c:v>45555</c:v>
                </c:pt>
                <c:pt idx="288">
                  <c:v>45558</c:v>
                </c:pt>
                <c:pt idx="289">
                  <c:v>45559</c:v>
                </c:pt>
                <c:pt idx="290">
                  <c:v>45560</c:v>
                </c:pt>
                <c:pt idx="291">
                  <c:v>45561</c:v>
                </c:pt>
                <c:pt idx="292">
                  <c:v>45562</c:v>
                </c:pt>
                <c:pt idx="293">
                  <c:v>45565</c:v>
                </c:pt>
                <c:pt idx="294">
                  <c:v>45567</c:v>
                </c:pt>
                <c:pt idx="295">
                  <c:v>45569</c:v>
                </c:pt>
                <c:pt idx="296">
                  <c:v>45572</c:v>
                </c:pt>
                <c:pt idx="297">
                  <c:v>45573</c:v>
                </c:pt>
                <c:pt idx="298">
                  <c:v>45575</c:v>
                </c:pt>
                <c:pt idx="299">
                  <c:v>45576</c:v>
                </c:pt>
                <c:pt idx="300">
                  <c:v>45579</c:v>
                </c:pt>
                <c:pt idx="301">
                  <c:v>45580</c:v>
                </c:pt>
                <c:pt idx="302">
                  <c:v>45581</c:v>
                </c:pt>
                <c:pt idx="303">
                  <c:v>45582</c:v>
                </c:pt>
                <c:pt idx="304">
                  <c:v>45583</c:v>
                </c:pt>
                <c:pt idx="305">
                  <c:v>45586</c:v>
                </c:pt>
                <c:pt idx="306">
                  <c:v>45587</c:v>
                </c:pt>
                <c:pt idx="307">
                  <c:v>45588</c:v>
                </c:pt>
                <c:pt idx="308">
                  <c:v>45589</c:v>
                </c:pt>
                <c:pt idx="309">
                  <c:v>45590</c:v>
                </c:pt>
                <c:pt idx="310">
                  <c:v>45593</c:v>
                </c:pt>
                <c:pt idx="311">
                  <c:v>45594</c:v>
                </c:pt>
                <c:pt idx="312">
                  <c:v>45595</c:v>
                </c:pt>
                <c:pt idx="313">
                  <c:v>45596</c:v>
                </c:pt>
                <c:pt idx="314">
                  <c:v>45597</c:v>
                </c:pt>
                <c:pt idx="315">
                  <c:v>45600</c:v>
                </c:pt>
                <c:pt idx="316">
                  <c:v>45601</c:v>
                </c:pt>
                <c:pt idx="317">
                  <c:v>45602</c:v>
                </c:pt>
                <c:pt idx="318">
                  <c:v>45603</c:v>
                </c:pt>
                <c:pt idx="319">
                  <c:v>45604</c:v>
                </c:pt>
                <c:pt idx="320">
                  <c:v>45607</c:v>
                </c:pt>
                <c:pt idx="321">
                  <c:v>45608</c:v>
                </c:pt>
                <c:pt idx="322">
                  <c:v>45609</c:v>
                </c:pt>
                <c:pt idx="323">
                  <c:v>45610</c:v>
                </c:pt>
                <c:pt idx="324">
                  <c:v>45611</c:v>
                </c:pt>
                <c:pt idx="325">
                  <c:v>45614</c:v>
                </c:pt>
                <c:pt idx="326">
                  <c:v>45615</c:v>
                </c:pt>
                <c:pt idx="327">
                  <c:v>45616</c:v>
                </c:pt>
                <c:pt idx="328">
                  <c:v>45617</c:v>
                </c:pt>
                <c:pt idx="329">
                  <c:v>45618</c:v>
                </c:pt>
                <c:pt idx="330">
                  <c:v>45621</c:v>
                </c:pt>
                <c:pt idx="331">
                  <c:v>45622</c:v>
                </c:pt>
                <c:pt idx="332">
                  <c:v>45623</c:v>
                </c:pt>
                <c:pt idx="333">
                  <c:v>45624</c:v>
                </c:pt>
                <c:pt idx="334">
                  <c:v>45625</c:v>
                </c:pt>
                <c:pt idx="335">
                  <c:v>45628</c:v>
                </c:pt>
                <c:pt idx="336">
                  <c:v>45629</c:v>
                </c:pt>
                <c:pt idx="337">
                  <c:v>45630</c:v>
                </c:pt>
                <c:pt idx="338">
                  <c:v>45631</c:v>
                </c:pt>
                <c:pt idx="339">
                  <c:v>45632</c:v>
                </c:pt>
                <c:pt idx="340">
                  <c:v>45635</c:v>
                </c:pt>
                <c:pt idx="341">
                  <c:v>45636</c:v>
                </c:pt>
                <c:pt idx="342">
                  <c:v>45637</c:v>
                </c:pt>
                <c:pt idx="343">
                  <c:v>45638</c:v>
                </c:pt>
                <c:pt idx="344">
                  <c:v>45639</c:v>
                </c:pt>
                <c:pt idx="345">
                  <c:v>45642</c:v>
                </c:pt>
                <c:pt idx="346">
                  <c:v>45643</c:v>
                </c:pt>
                <c:pt idx="347">
                  <c:v>45644</c:v>
                </c:pt>
                <c:pt idx="348">
                  <c:v>45645</c:v>
                </c:pt>
                <c:pt idx="349">
                  <c:v>45646</c:v>
                </c:pt>
                <c:pt idx="350">
                  <c:v>45649</c:v>
                </c:pt>
                <c:pt idx="351">
                  <c:v>45650</c:v>
                </c:pt>
                <c:pt idx="352">
                  <c:v>45652</c:v>
                </c:pt>
                <c:pt idx="353">
                  <c:v>45653</c:v>
                </c:pt>
                <c:pt idx="354">
                  <c:v>45656</c:v>
                </c:pt>
                <c:pt idx="355">
                  <c:v>45659</c:v>
                </c:pt>
                <c:pt idx="356">
                  <c:v>45660</c:v>
                </c:pt>
                <c:pt idx="357">
                  <c:v>45663</c:v>
                </c:pt>
                <c:pt idx="358">
                  <c:v>45664</c:v>
                </c:pt>
                <c:pt idx="359">
                  <c:v>45665</c:v>
                </c:pt>
                <c:pt idx="360">
                  <c:v>45666</c:v>
                </c:pt>
                <c:pt idx="361">
                  <c:v>45667</c:v>
                </c:pt>
                <c:pt idx="362">
                  <c:v>45670</c:v>
                </c:pt>
                <c:pt idx="363">
                  <c:v>45671</c:v>
                </c:pt>
                <c:pt idx="364">
                  <c:v>45672</c:v>
                </c:pt>
                <c:pt idx="365">
                  <c:v>45673</c:v>
                </c:pt>
                <c:pt idx="366">
                  <c:v>45674</c:v>
                </c:pt>
                <c:pt idx="367">
                  <c:v>45677</c:v>
                </c:pt>
                <c:pt idx="368">
                  <c:v>45678</c:v>
                </c:pt>
                <c:pt idx="369">
                  <c:v>45679</c:v>
                </c:pt>
                <c:pt idx="370">
                  <c:v>45680</c:v>
                </c:pt>
                <c:pt idx="371">
                  <c:v>45681</c:v>
                </c:pt>
                <c:pt idx="372">
                  <c:v>45688</c:v>
                </c:pt>
                <c:pt idx="373">
                  <c:v>45691</c:v>
                </c:pt>
                <c:pt idx="374">
                  <c:v>45692</c:v>
                </c:pt>
                <c:pt idx="375">
                  <c:v>45693</c:v>
                </c:pt>
                <c:pt idx="376">
                  <c:v>45694</c:v>
                </c:pt>
                <c:pt idx="377">
                  <c:v>45695</c:v>
                </c:pt>
                <c:pt idx="378">
                  <c:v>45698</c:v>
                </c:pt>
                <c:pt idx="379">
                  <c:v>45699</c:v>
                </c:pt>
                <c:pt idx="380">
                  <c:v>45700</c:v>
                </c:pt>
                <c:pt idx="381">
                  <c:v>45701</c:v>
                </c:pt>
                <c:pt idx="382">
                  <c:v>45702</c:v>
                </c:pt>
                <c:pt idx="383">
                  <c:v>45705</c:v>
                </c:pt>
                <c:pt idx="384">
                  <c:v>45706</c:v>
                </c:pt>
                <c:pt idx="385">
                  <c:v>45707</c:v>
                </c:pt>
                <c:pt idx="386">
                  <c:v>45708</c:v>
                </c:pt>
                <c:pt idx="387">
                  <c:v>45709</c:v>
                </c:pt>
                <c:pt idx="388">
                  <c:v>45712</c:v>
                </c:pt>
                <c:pt idx="389">
                  <c:v>45713</c:v>
                </c:pt>
                <c:pt idx="390">
                  <c:v>45714</c:v>
                </c:pt>
                <c:pt idx="391">
                  <c:v>45715</c:v>
                </c:pt>
                <c:pt idx="392">
                  <c:v>45716</c:v>
                </c:pt>
                <c:pt idx="393">
                  <c:v>45720</c:v>
                </c:pt>
                <c:pt idx="394">
                  <c:v>45721</c:v>
                </c:pt>
                <c:pt idx="395">
                  <c:v>45722</c:v>
                </c:pt>
                <c:pt idx="396">
                  <c:v>45723</c:v>
                </c:pt>
                <c:pt idx="397">
                  <c:v>45726</c:v>
                </c:pt>
                <c:pt idx="398">
                  <c:v>45727</c:v>
                </c:pt>
                <c:pt idx="399">
                  <c:v>45728</c:v>
                </c:pt>
                <c:pt idx="400">
                  <c:v>45729</c:v>
                </c:pt>
                <c:pt idx="401">
                  <c:v>45730</c:v>
                </c:pt>
                <c:pt idx="402">
                  <c:v>45733</c:v>
                </c:pt>
                <c:pt idx="403">
                  <c:v>45734</c:v>
                </c:pt>
                <c:pt idx="404">
                  <c:v>45735</c:v>
                </c:pt>
                <c:pt idx="405">
                  <c:v>45736</c:v>
                </c:pt>
                <c:pt idx="406">
                  <c:v>45737</c:v>
                </c:pt>
                <c:pt idx="407">
                  <c:v>45740</c:v>
                </c:pt>
                <c:pt idx="408">
                  <c:v>45741</c:v>
                </c:pt>
                <c:pt idx="409">
                  <c:v>45742</c:v>
                </c:pt>
                <c:pt idx="410">
                  <c:v>45743</c:v>
                </c:pt>
                <c:pt idx="411">
                  <c:v>45744</c:v>
                </c:pt>
                <c:pt idx="412">
                  <c:v>45747</c:v>
                </c:pt>
                <c:pt idx="413">
                  <c:v>45748</c:v>
                </c:pt>
                <c:pt idx="414">
                  <c:v>45749</c:v>
                </c:pt>
                <c:pt idx="415">
                  <c:v>45750</c:v>
                </c:pt>
                <c:pt idx="416">
                  <c:v>45751</c:v>
                </c:pt>
                <c:pt idx="417">
                  <c:v>45754</c:v>
                </c:pt>
                <c:pt idx="418">
                  <c:v>45755</c:v>
                </c:pt>
                <c:pt idx="419">
                  <c:v>45756</c:v>
                </c:pt>
                <c:pt idx="420">
                  <c:v>45757</c:v>
                </c:pt>
                <c:pt idx="421">
                  <c:v>45758</c:v>
                </c:pt>
                <c:pt idx="422">
                  <c:v>45761</c:v>
                </c:pt>
                <c:pt idx="423">
                  <c:v>45762</c:v>
                </c:pt>
                <c:pt idx="424">
                  <c:v>45763</c:v>
                </c:pt>
                <c:pt idx="425">
                  <c:v>45764</c:v>
                </c:pt>
                <c:pt idx="426">
                  <c:v>45765</c:v>
                </c:pt>
                <c:pt idx="427">
                  <c:v>45768</c:v>
                </c:pt>
                <c:pt idx="428">
                  <c:v>45769</c:v>
                </c:pt>
                <c:pt idx="429">
                  <c:v>45770</c:v>
                </c:pt>
                <c:pt idx="430">
                  <c:v>45771</c:v>
                </c:pt>
                <c:pt idx="431">
                  <c:v>45772</c:v>
                </c:pt>
                <c:pt idx="432">
                  <c:v>45775</c:v>
                </c:pt>
                <c:pt idx="433">
                  <c:v>45776</c:v>
                </c:pt>
                <c:pt idx="434">
                  <c:v>45777</c:v>
                </c:pt>
                <c:pt idx="435">
                  <c:v>45779</c:v>
                </c:pt>
                <c:pt idx="436">
                  <c:v>45784</c:v>
                </c:pt>
                <c:pt idx="437">
                  <c:v>45785</c:v>
                </c:pt>
                <c:pt idx="438">
                  <c:v>45786</c:v>
                </c:pt>
                <c:pt idx="439">
                  <c:v>45789</c:v>
                </c:pt>
                <c:pt idx="440">
                  <c:v>45790</c:v>
                </c:pt>
                <c:pt idx="441">
                  <c:v>45791</c:v>
                </c:pt>
                <c:pt idx="442">
                  <c:v>45792</c:v>
                </c:pt>
                <c:pt idx="443">
                  <c:v>45793</c:v>
                </c:pt>
                <c:pt idx="444">
                  <c:v>45796</c:v>
                </c:pt>
                <c:pt idx="445">
                  <c:v>45797</c:v>
                </c:pt>
                <c:pt idx="446">
                  <c:v>45798</c:v>
                </c:pt>
                <c:pt idx="447">
                  <c:v>45799</c:v>
                </c:pt>
                <c:pt idx="448">
                  <c:v>45800</c:v>
                </c:pt>
                <c:pt idx="449">
                  <c:v>45803</c:v>
                </c:pt>
                <c:pt idx="450">
                  <c:v>45804</c:v>
                </c:pt>
                <c:pt idx="451">
                  <c:v>45805</c:v>
                </c:pt>
                <c:pt idx="452">
                  <c:v>45806</c:v>
                </c:pt>
                <c:pt idx="453">
                  <c:v>45807</c:v>
                </c:pt>
                <c:pt idx="454">
                  <c:v>45810</c:v>
                </c:pt>
                <c:pt idx="455">
                  <c:v>45812</c:v>
                </c:pt>
                <c:pt idx="456">
                  <c:v>45813</c:v>
                </c:pt>
                <c:pt idx="457">
                  <c:v>45817</c:v>
                </c:pt>
                <c:pt idx="458">
                  <c:v>45818</c:v>
                </c:pt>
                <c:pt idx="459">
                  <c:v>45819</c:v>
                </c:pt>
                <c:pt idx="460">
                  <c:v>45820</c:v>
                </c:pt>
                <c:pt idx="461">
                  <c:v>45821</c:v>
                </c:pt>
                <c:pt idx="462">
                  <c:v>45824</c:v>
                </c:pt>
                <c:pt idx="463">
                  <c:v>45825</c:v>
                </c:pt>
                <c:pt idx="464">
                  <c:v>45826</c:v>
                </c:pt>
                <c:pt idx="465">
                  <c:v>45827</c:v>
                </c:pt>
                <c:pt idx="466">
                  <c:v>45828</c:v>
                </c:pt>
                <c:pt idx="467">
                  <c:v>45831</c:v>
                </c:pt>
                <c:pt idx="468">
                  <c:v>45832</c:v>
                </c:pt>
                <c:pt idx="469">
                  <c:v>45833</c:v>
                </c:pt>
                <c:pt idx="470">
                  <c:v>45834</c:v>
                </c:pt>
                <c:pt idx="471">
                  <c:v>45835</c:v>
                </c:pt>
                <c:pt idx="472">
                  <c:v>45838</c:v>
                </c:pt>
                <c:pt idx="473">
                  <c:v>45839</c:v>
                </c:pt>
                <c:pt idx="474">
                  <c:v>45840</c:v>
                </c:pt>
                <c:pt idx="475">
                  <c:v>45841</c:v>
                </c:pt>
                <c:pt idx="476">
                  <c:v>45842</c:v>
                </c:pt>
                <c:pt idx="477">
                  <c:v>45845</c:v>
                </c:pt>
                <c:pt idx="478">
                  <c:v>45846</c:v>
                </c:pt>
                <c:pt idx="479">
                  <c:v>45847</c:v>
                </c:pt>
                <c:pt idx="480">
                  <c:v>45848</c:v>
                </c:pt>
                <c:pt idx="481">
                  <c:v>45849</c:v>
                </c:pt>
                <c:pt idx="482">
                  <c:v>45852</c:v>
                </c:pt>
                <c:pt idx="483">
                  <c:v>45853</c:v>
                </c:pt>
                <c:pt idx="484">
                  <c:v>45854</c:v>
                </c:pt>
                <c:pt idx="485">
                  <c:v>45855</c:v>
                </c:pt>
                <c:pt idx="486">
                  <c:v>45856</c:v>
                </c:pt>
                <c:pt idx="487">
                  <c:v>45859</c:v>
                </c:pt>
                <c:pt idx="488">
                  <c:v>45860</c:v>
                </c:pt>
                <c:pt idx="489">
                  <c:v>45861</c:v>
                </c:pt>
                <c:pt idx="490">
                  <c:v>45862</c:v>
                </c:pt>
                <c:pt idx="491">
                  <c:v>45863</c:v>
                </c:pt>
                <c:pt idx="492">
                  <c:v>45866</c:v>
                </c:pt>
                <c:pt idx="493">
                  <c:v>45867</c:v>
                </c:pt>
                <c:pt idx="494">
                  <c:v>45868</c:v>
                </c:pt>
                <c:pt idx="495">
                  <c:v>45869</c:v>
                </c:pt>
                <c:pt idx="496">
                  <c:v>45870</c:v>
                </c:pt>
                <c:pt idx="497">
                  <c:v>45873</c:v>
                </c:pt>
                <c:pt idx="498">
                  <c:v>45874</c:v>
                </c:pt>
                <c:pt idx="499">
                  <c:v>45875</c:v>
                </c:pt>
                <c:pt idx="500">
                  <c:v>45876</c:v>
                </c:pt>
                <c:pt idx="501">
                  <c:v>45877</c:v>
                </c:pt>
                <c:pt idx="502">
                  <c:v>45880</c:v>
                </c:pt>
                <c:pt idx="503">
                  <c:v>45881</c:v>
                </c:pt>
                <c:pt idx="504">
                  <c:v>45882</c:v>
                </c:pt>
                <c:pt idx="505">
                  <c:v>45883</c:v>
                </c:pt>
                <c:pt idx="506">
                  <c:v>45887</c:v>
                </c:pt>
                <c:pt idx="507">
                  <c:v>45888</c:v>
                </c:pt>
                <c:pt idx="508">
                  <c:v>45889</c:v>
                </c:pt>
                <c:pt idx="509">
                  <c:v>45890</c:v>
                </c:pt>
                <c:pt idx="510">
                  <c:v>45891</c:v>
                </c:pt>
                <c:pt idx="511">
                  <c:v>45894</c:v>
                </c:pt>
                <c:pt idx="512">
                  <c:v>45895</c:v>
                </c:pt>
                <c:pt idx="513">
                  <c:v>45896</c:v>
                </c:pt>
                <c:pt idx="514">
                  <c:v>45897</c:v>
                </c:pt>
                <c:pt idx="515">
                  <c:v>45898</c:v>
                </c:pt>
              </c:numCache>
            </c:numRef>
          </c:cat>
          <c:val>
            <c:numRef>
              <c:f>체슬리!$Q$2:$Q$522</c:f>
              <c:numCache>
                <c:formatCode>General</c:formatCode>
                <c:ptCount val="521"/>
                <c:pt idx="483">
                  <c:v>55.33</c:v>
                </c:pt>
                <c:pt idx="484">
                  <c:v>55.15</c:v>
                </c:pt>
                <c:pt idx="485">
                  <c:v>55.11</c:v>
                </c:pt>
                <c:pt idx="486">
                  <c:v>65.19</c:v>
                </c:pt>
                <c:pt idx="487">
                  <c:v>71.319999999999993</c:v>
                </c:pt>
                <c:pt idx="488">
                  <c:v>74.52</c:v>
                </c:pt>
                <c:pt idx="489">
                  <c:v>67.400000000000006</c:v>
                </c:pt>
                <c:pt idx="490">
                  <c:v>68.77</c:v>
                </c:pt>
                <c:pt idx="491">
                  <c:v>68.430000000000007</c:v>
                </c:pt>
                <c:pt idx="492">
                  <c:v>73.569999999999993</c:v>
                </c:pt>
                <c:pt idx="493">
                  <c:v>73.22</c:v>
                </c:pt>
                <c:pt idx="494">
                  <c:v>77.16</c:v>
                </c:pt>
                <c:pt idx="495">
                  <c:v>80.59</c:v>
                </c:pt>
                <c:pt idx="496">
                  <c:v>71.45</c:v>
                </c:pt>
                <c:pt idx="497">
                  <c:v>76.91</c:v>
                </c:pt>
                <c:pt idx="498">
                  <c:v>76.650000000000006</c:v>
                </c:pt>
                <c:pt idx="499">
                  <c:v>76.650000000000006</c:v>
                </c:pt>
                <c:pt idx="500">
                  <c:v>75.260000000000005</c:v>
                </c:pt>
                <c:pt idx="501">
                  <c:v>78.41</c:v>
                </c:pt>
                <c:pt idx="502">
                  <c:v>78.92</c:v>
                </c:pt>
                <c:pt idx="503">
                  <c:v>76.650000000000006</c:v>
                </c:pt>
                <c:pt idx="504">
                  <c:v>72.84</c:v>
                </c:pt>
                <c:pt idx="505">
                  <c:v>65.72</c:v>
                </c:pt>
                <c:pt idx="506">
                  <c:v>65.710000000000008</c:v>
                </c:pt>
                <c:pt idx="507">
                  <c:v>66.02000000000001</c:v>
                </c:pt>
                <c:pt idx="508">
                  <c:v>70.39</c:v>
                </c:pt>
                <c:pt idx="509">
                  <c:v>68.62</c:v>
                </c:pt>
                <c:pt idx="510">
                  <c:v>70.08</c:v>
                </c:pt>
                <c:pt idx="511">
                  <c:v>71.72</c:v>
                </c:pt>
                <c:pt idx="512">
                  <c:v>72</c:v>
                </c:pt>
                <c:pt idx="513">
                  <c:v>59.33</c:v>
                </c:pt>
                <c:pt idx="514">
                  <c:v>60</c:v>
                </c:pt>
                <c:pt idx="515">
                  <c:v>58.56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6D-4F21-941A-44F219B93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9553439"/>
        <c:axId val="2049569247"/>
      </c:areaChart>
      <c:lineChart>
        <c:grouping val="standard"/>
        <c:varyColors val="0"/>
        <c:ser>
          <c:idx val="0"/>
          <c:order val="0"/>
          <c:tx>
            <c:strRef>
              <c:f>체슬리!$P$1</c:f>
              <c:strCache>
                <c:ptCount val="1"/>
                <c:pt idx="0">
                  <c:v>KOSPI(좌)</c:v>
                </c:pt>
              </c:strCache>
            </c:strRef>
          </c:tx>
          <c:spPr>
            <a:ln w="19050" cap="rnd">
              <a:solidFill>
                <a:srgbClr val="141E78"/>
              </a:solidFill>
              <a:round/>
            </a:ln>
            <a:effectLst/>
          </c:spPr>
          <c:marker>
            <c:symbol val="none"/>
          </c:marker>
          <c:cat>
            <c:numRef>
              <c:f>체슬리!$O$2:$O$522</c:f>
              <c:numCache>
                <c:formatCode>m/d/yyyy</c:formatCode>
                <c:ptCount val="521"/>
                <c:pt idx="0">
                  <c:v>45125</c:v>
                </c:pt>
                <c:pt idx="1">
                  <c:v>45126</c:v>
                </c:pt>
                <c:pt idx="2">
                  <c:v>45127</c:v>
                </c:pt>
                <c:pt idx="3">
                  <c:v>45128</c:v>
                </c:pt>
                <c:pt idx="4">
                  <c:v>45131</c:v>
                </c:pt>
                <c:pt idx="5">
                  <c:v>45132</c:v>
                </c:pt>
                <c:pt idx="6">
                  <c:v>45133</c:v>
                </c:pt>
                <c:pt idx="7">
                  <c:v>45134</c:v>
                </c:pt>
                <c:pt idx="8">
                  <c:v>45135</c:v>
                </c:pt>
                <c:pt idx="9">
                  <c:v>45138</c:v>
                </c:pt>
                <c:pt idx="10">
                  <c:v>45139</c:v>
                </c:pt>
                <c:pt idx="11">
                  <c:v>45140</c:v>
                </c:pt>
                <c:pt idx="12">
                  <c:v>45141</c:v>
                </c:pt>
                <c:pt idx="13">
                  <c:v>45142</c:v>
                </c:pt>
                <c:pt idx="14">
                  <c:v>45145</c:v>
                </c:pt>
                <c:pt idx="15">
                  <c:v>45146</c:v>
                </c:pt>
                <c:pt idx="16">
                  <c:v>45147</c:v>
                </c:pt>
                <c:pt idx="17">
                  <c:v>45148</c:v>
                </c:pt>
                <c:pt idx="18">
                  <c:v>45149</c:v>
                </c:pt>
                <c:pt idx="19">
                  <c:v>45152</c:v>
                </c:pt>
                <c:pt idx="20">
                  <c:v>45154</c:v>
                </c:pt>
                <c:pt idx="21">
                  <c:v>45155</c:v>
                </c:pt>
                <c:pt idx="22">
                  <c:v>45156</c:v>
                </c:pt>
                <c:pt idx="23">
                  <c:v>45159</c:v>
                </c:pt>
                <c:pt idx="24">
                  <c:v>45160</c:v>
                </c:pt>
                <c:pt idx="25">
                  <c:v>45161</c:v>
                </c:pt>
                <c:pt idx="26">
                  <c:v>45162</c:v>
                </c:pt>
                <c:pt idx="27">
                  <c:v>45163</c:v>
                </c:pt>
                <c:pt idx="28">
                  <c:v>45166</c:v>
                </c:pt>
                <c:pt idx="29">
                  <c:v>45167</c:v>
                </c:pt>
                <c:pt idx="30">
                  <c:v>45168</c:v>
                </c:pt>
                <c:pt idx="31">
                  <c:v>45169</c:v>
                </c:pt>
                <c:pt idx="32">
                  <c:v>45170</c:v>
                </c:pt>
                <c:pt idx="33">
                  <c:v>45173</c:v>
                </c:pt>
                <c:pt idx="34">
                  <c:v>45174</c:v>
                </c:pt>
                <c:pt idx="35">
                  <c:v>45175</c:v>
                </c:pt>
                <c:pt idx="36">
                  <c:v>45176</c:v>
                </c:pt>
                <c:pt idx="37">
                  <c:v>45177</c:v>
                </c:pt>
                <c:pt idx="38">
                  <c:v>45180</c:v>
                </c:pt>
                <c:pt idx="39">
                  <c:v>45181</c:v>
                </c:pt>
                <c:pt idx="40">
                  <c:v>45182</c:v>
                </c:pt>
                <c:pt idx="41">
                  <c:v>45183</c:v>
                </c:pt>
                <c:pt idx="42">
                  <c:v>45184</c:v>
                </c:pt>
                <c:pt idx="43">
                  <c:v>45187</c:v>
                </c:pt>
                <c:pt idx="44">
                  <c:v>45188</c:v>
                </c:pt>
                <c:pt idx="45">
                  <c:v>45189</c:v>
                </c:pt>
                <c:pt idx="46">
                  <c:v>45190</c:v>
                </c:pt>
                <c:pt idx="47">
                  <c:v>45191</c:v>
                </c:pt>
                <c:pt idx="48">
                  <c:v>45194</c:v>
                </c:pt>
                <c:pt idx="49">
                  <c:v>45195</c:v>
                </c:pt>
                <c:pt idx="50">
                  <c:v>45196</c:v>
                </c:pt>
                <c:pt idx="51">
                  <c:v>45203</c:v>
                </c:pt>
                <c:pt idx="52">
                  <c:v>45204</c:v>
                </c:pt>
                <c:pt idx="53">
                  <c:v>45205</c:v>
                </c:pt>
                <c:pt idx="54">
                  <c:v>45209</c:v>
                </c:pt>
                <c:pt idx="55">
                  <c:v>45210</c:v>
                </c:pt>
                <c:pt idx="56">
                  <c:v>45211</c:v>
                </c:pt>
                <c:pt idx="57">
                  <c:v>45212</c:v>
                </c:pt>
                <c:pt idx="58">
                  <c:v>45215</c:v>
                </c:pt>
                <c:pt idx="59">
                  <c:v>45216</c:v>
                </c:pt>
                <c:pt idx="60">
                  <c:v>45217</c:v>
                </c:pt>
                <c:pt idx="61">
                  <c:v>45218</c:v>
                </c:pt>
                <c:pt idx="62">
                  <c:v>45219</c:v>
                </c:pt>
                <c:pt idx="63">
                  <c:v>45222</c:v>
                </c:pt>
                <c:pt idx="64">
                  <c:v>45223</c:v>
                </c:pt>
                <c:pt idx="65">
                  <c:v>45224</c:v>
                </c:pt>
                <c:pt idx="66">
                  <c:v>45225</c:v>
                </c:pt>
                <c:pt idx="67">
                  <c:v>45226</c:v>
                </c:pt>
                <c:pt idx="68">
                  <c:v>45229</c:v>
                </c:pt>
                <c:pt idx="69">
                  <c:v>45230</c:v>
                </c:pt>
                <c:pt idx="70">
                  <c:v>45231</c:v>
                </c:pt>
                <c:pt idx="71">
                  <c:v>45232</c:v>
                </c:pt>
                <c:pt idx="72">
                  <c:v>45233</c:v>
                </c:pt>
                <c:pt idx="73">
                  <c:v>45236</c:v>
                </c:pt>
                <c:pt idx="74">
                  <c:v>45237</c:v>
                </c:pt>
                <c:pt idx="75">
                  <c:v>45238</c:v>
                </c:pt>
                <c:pt idx="76">
                  <c:v>45239</c:v>
                </c:pt>
                <c:pt idx="77">
                  <c:v>45240</c:v>
                </c:pt>
                <c:pt idx="78">
                  <c:v>45243</c:v>
                </c:pt>
                <c:pt idx="79">
                  <c:v>45244</c:v>
                </c:pt>
                <c:pt idx="80">
                  <c:v>45245</c:v>
                </c:pt>
                <c:pt idx="81">
                  <c:v>45246</c:v>
                </c:pt>
                <c:pt idx="82">
                  <c:v>45247</c:v>
                </c:pt>
                <c:pt idx="83">
                  <c:v>45250</c:v>
                </c:pt>
                <c:pt idx="84">
                  <c:v>45251</c:v>
                </c:pt>
                <c:pt idx="85">
                  <c:v>45252</c:v>
                </c:pt>
                <c:pt idx="86">
                  <c:v>45253</c:v>
                </c:pt>
                <c:pt idx="87">
                  <c:v>45254</c:v>
                </c:pt>
                <c:pt idx="88">
                  <c:v>45257</c:v>
                </c:pt>
                <c:pt idx="89">
                  <c:v>45258</c:v>
                </c:pt>
                <c:pt idx="90">
                  <c:v>45259</c:v>
                </c:pt>
                <c:pt idx="91">
                  <c:v>45260</c:v>
                </c:pt>
                <c:pt idx="92">
                  <c:v>45261</c:v>
                </c:pt>
                <c:pt idx="93">
                  <c:v>45264</c:v>
                </c:pt>
                <c:pt idx="94">
                  <c:v>45265</c:v>
                </c:pt>
                <c:pt idx="95">
                  <c:v>45266</c:v>
                </c:pt>
                <c:pt idx="96">
                  <c:v>45267</c:v>
                </c:pt>
                <c:pt idx="97">
                  <c:v>45268</c:v>
                </c:pt>
                <c:pt idx="98">
                  <c:v>45271</c:v>
                </c:pt>
                <c:pt idx="99">
                  <c:v>45272</c:v>
                </c:pt>
                <c:pt idx="100">
                  <c:v>45273</c:v>
                </c:pt>
                <c:pt idx="101">
                  <c:v>45274</c:v>
                </c:pt>
                <c:pt idx="102">
                  <c:v>45275</c:v>
                </c:pt>
                <c:pt idx="103">
                  <c:v>45278</c:v>
                </c:pt>
                <c:pt idx="104">
                  <c:v>45279</c:v>
                </c:pt>
                <c:pt idx="105">
                  <c:v>45280</c:v>
                </c:pt>
                <c:pt idx="106">
                  <c:v>45281</c:v>
                </c:pt>
                <c:pt idx="107">
                  <c:v>45282</c:v>
                </c:pt>
                <c:pt idx="108">
                  <c:v>45286</c:v>
                </c:pt>
                <c:pt idx="109">
                  <c:v>45287</c:v>
                </c:pt>
                <c:pt idx="110">
                  <c:v>45288</c:v>
                </c:pt>
                <c:pt idx="111">
                  <c:v>45293</c:v>
                </c:pt>
                <c:pt idx="112">
                  <c:v>45294</c:v>
                </c:pt>
                <c:pt idx="113">
                  <c:v>45295</c:v>
                </c:pt>
                <c:pt idx="114">
                  <c:v>45296</c:v>
                </c:pt>
                <c:pt idx="115">
                  <c:v>45299</c:v>
                </c:pt>
                <c:pt idx="116">
                  <c:v>45300</c:v>
                </c:pt>
                <c:pt idx="117">
                  <c:v>45301</c:v>
                </c:pt>
                <c:pt idx="118">
                  <c:v>45302</c:v>
                </c:pt>
                <c:pt idx="119">
                  <c:v>45303</c:v>
                </c:pt>
                <c:pt idx="120">
                  <c:v>45306</c:v>
                </c:pt>
                <c:pt idx="121">
                  <c:v>45307</c:v>
                </c:pt>
                <c:pt idx="122">
                  <c:v>45308</c:v>
                </c:pt>
                <c:pt idx="123">
                  <c:v>45309</c:v>
                </c:pt>
                <c:pt idx="124">
                  <c:v>45310</c:v>
                </c:pt>
                <c:pt idx="125">
                  <c:v>45313</c:v>
                </c:pt>
                <c:pt idx="126">
                  <c:v>45314</c:v>
                </c:pt>
                <c:pt idx="127">
                  <c:v>45315</c:v>
                </c:pt>
                <c:pt idx="128">
                  <c:v>45316</c:v>
                </c:pt>
                <c:pt idx="129">
                  <c:v>45317</c:v>
                </c:pt>
                <c:pt idx="130">
                  <c:v>45320</c:v>
                </c:pt>
                <c:pt idx="131">
                  <c:v>45321</c:v>
                </c:pt>
                <c:pt idx="132">
                  <c:v>45322</c:v>
                </c:pt>
                <c:pt idx="133">
                  <c:v>45323</c:v>
                </c:pt>
                <c:pt idx="134">
                  <c:v>45324</c:v>
                </c:pt>
                <c:pt idx="135">
                  <c:v>45327</c:v>
                </c:pt>
                <c:pt idx="136">
                  <c:v>45328</c:v>
                </c:pt>
                <c:pt idx="137">
                  <c:v>45329</c:v>
                </c:pt>
                <c:pt idx="138">
                  <c:v>45330</c:v>
                </c:pt>
                <c:pt idx="139">
                  <c:v>45335</c:v>
                </c:pt>
                <c:pt idx="140">
                  <c:v>45336</c:v>
                </c:pt>
                <c:pt idx="141">
                  <c:v>45337</c:v>
                </c:pt>
                <c:pt idx="142">
                  <c:v>45338</c:v>
                </c:pt>
                <c:pt idx="143">
                  <c:v>45341</c:v>
                </c:pt>
                <c:pt idx="144">
                  <c:v>45342</c:v>
                </c:pt>
                <c:pt idx="145">
                  <c:v>45343</c:v>
                </c:pt>
                <c:pt idx="146">
                  <c:v>45344</c:v>
                </c:pt>
                <c:pt idx="147">
                  <c:v>45345</c:v>
                </c:pt>
                <c:pt idx="148">
                  <c:v>45348</c:v>
                </c:pt>
                <c:pt idx="149">
                  <c:v>45349</c:v>
                </c:pt>
                <c:pt idx="150">
                  <c:v>45350</c:v>
                </c:pt>
                <c:pt idx="151">
                  <c:v>45351</c:v>
                </c:pt>
                <c:pt idx="152">
                  <c:v>45355</c:v>
                </c:pt>
                <c:pt idx="153">
                  <c:v>45356</c:v>
                </c:pt>
                <c:pt idx="154">
                  <c:v>45357</c:v>
                </c:pt>
                <c:pt idx="155">
                  <c:v>45358</c:v>
                </c:pt>
                <c:pt idx="156">
                  <c:v>45359</c:v>
                </c:pt>
                <c:pt idx="157">
                  <c:v>45362</c:v>
                </c:pt>
                <c:pt idx="158">
                  <c:v>45363</c:v>
                </c:pt>
                <c:pt idx="159">
                  <c:v>45364</c:v>
                </c:pt>
                <c:pt idx="160">
                  <c:v>45365</c:v>
                </c:pt>
                <c:pt idx="161">
                  <c:v>45366</c:v>
                </c:pt>
                <c:pt idx="162">
                  <c:v>45369</c:v>
                </c:pt>
                <c:pt idx="163">
                  <c:v>45370</c:v>
                </c:pt>
                <c:pt idx="164">
                  <c:v>45371</c:v>
                </c:pt>
                <c:pt idx="165">
                  <c:v>45372</c:v>
                </c:pt>
                <c:pt idx="166">
                  <c:v>45373</c:v>
                </c:pt>
                <c:pt idx="167">
                  <c:v>45376</c:v>
                </c:pt>
                <c:pt idx="168">
                  <c:v>45377</c:v>
                </c:pt>
                <c:pt idx="169">
                  <c:v>45378</c:v>
                </c:pt>
                <c:pt idx="170">
                  <c:v>45379</c:v>
                </c:pt>
                <c:pt idx="171">
                  <c:v>45380</c:v>
                </c:pt>
                <c:pt idx="172">
                  <c:v>45383</c:v>
                </c:pt>
                <c:pt idx="173">
                  <c:v>45384</c:v>
                </c:pt>
                <c:pt idx="174">
                  <c:v>45385</c:v>
                </c:pt>
                <c:pt idx="175">
                  <c:v>45386</c:v>
                </c:pt>
                <c:pt idx="176">
                  <c:v>45387</c:v>
                </c:pt>
                <c:pt idx="177">
                  <c:v>45390</c:v>
                </c:pt>
                <c:pt idx="178">
                  <c:v>45391</c:v>
                </c:pt>
                <c:pt idx="179">
                  <c:v>45393</c:v>
                </c:pt>
                <c:pt idx="180">
                  <c:v>45394</c:v>
                </c:pt>
                <c:pt idx="181">
                  <c:v>45397</c:v>
                </c:pt>
                <c:pt idx="182">
                  <c:v>45398</c:v>
                </c:pt>
                <c:pt idx="183">
                  <c:v>45399</c:v>
                </c:pt>
                <c:pt idx="184">
                  <c:v>45400</c:v>
                </c:pt>
                <c:pt idx="185">
                  <c:v>45401</c:v>
                </c:pt>
                <c:pt idx="186">
                  <c:v>45404</c:v>
                </c:pt>
                <c:pt idx="187">
                  <c:v>45405</c:v>
                </c:pt>
                <c:pt idx="188">
                  <c:v>45406</c:v>
                </c:pt>
                <c:pt idx="189">
                  <c:v>45407</c:v>
                </c:pt>
                <c:pt idx="190">
                  <c:v>45408</c:v>
                </c:pt>
                <c:pt idx="191">
                  <c:v>45411</c:v>
                </c:pt>
                <c:pt idx="192">
                  <c:v>45412</c:v>
                </c:pt>
                <c:pt idx="193">
                  <c:v>45414</c:v>
                </c:pt>
                <c:pt idx="194">
                  <c:v>45415</c:v>
                </c:pt>
                <c:pt idx="195">
                  <c:v>45419</c:v>
                </c:pt>
                <c:pt idx="196">
                  <c:v>45420</c:v>
                </c:pt>
                <c:pt idx="197">
                  <c:v>45421</c:v>
                </c:pt>
                <c:pt idx="198">
                  <c:v>45422</c:v>
                </c:pt>
                <c:pt idx="199">
                  <c:v>45425</c:v>
                </c:pt>
                <c:pt idx="200">
                  <c:v>45426</c:v>
                </c:pt>
                <c:pt idx="201">
                  <c:v>45428</c:v>
                </c:pt>
                <c:pt idx="202">
                  <c:v>45429</c:v>
                </c:pt>
                <c:pt idx="203">
                  <c:v>45432</c:v>
                </c:pt>
                <c:pt idx="204">
                  <c:v>45433</c:v>
                </c:pt>
                <c:pt idx="205">
                  <c:v>45434</c:v>
                </c:pt>
                <c:pt idx="206">
                  <c:v>45435</c:v>
                </c:pt>
                <c:pt idx="207">
                  <c:v>45436</c:v>
                </c:pt>
                <c:pt idx="208">
                  <c:v>45439</c:v>
                </c:pt>
                <c:pt idx="209">
                  <c:v>45440</c:v>
                </c:pt>
                <c:pt idx="210">
                  <c:v>45441</c:v>
                </c:pt>
                <c:pt idx="211">
                  <c:v>45442</c:v>
                </c:pt>
                <c:pt idx="212">
                  <c:v>45443</c:v>
                </c:pt>
                <c:pt idx="213">
                  <c:v>45446</c:v>
                </c:pt>
                <c:pt idx="214">
                  <c:v>45447</c:v>
                </c:pt>
                <c:pt idx="215">
                  <c:v>45448</c:v>
                </c:pt>
                <c:pt idx="216">
                  <c:v>45450</c:v>
                </c:pt>
                <c:pt idx="217">
                  <c:v>45453</c:v>
                </c:pt>
                <c:pt idx="218">
                  <c:v>45454</c:v>
                </c:pt>
                <c:pt idx="219">
                  <c:v>45455</c:v>
                </c:pt>
                <c:pt idx="220">
                  <c:v>45456</c:v>
                </c:pt>
                <c:pt idx="221">
                  <c:v>45457</c:v>
                </c:pt>
                <c:pt idx="222">
                  <c:v>45460</c:v>
                </c:pt>
                <c:pt idx="223">
                  <c:v>45461</c:v>
                </c:pt>
                <c:pt idx="224">
                  <c:v>45462</c:v>
                </c:pt>
                <c:pt idx="225">
                  <c:v>45463</c:v>
                </c:pt>
                <c:pt idx="226">
                  <c:v>45464</c:v>
                </c:pt>
                <c:pt idx="227">
                  <c:v>45467</c:v>
                </c:pt>
                <c:pt idx="228">
                  <c:v>45468</c:v>
                </c:pt>
                <c:pt idx="229">
                  <c:v>45469</c:v>
                </c:pt>
                <c:pt idx="230">
                  <c:v>45470</c:v>
                </c:pt>
                <c:pt idx="231">
                  <c:v>45471</c:v>
                </c:pt>
                <c:pt idx="232">
                  <c:v>45474</c:v>
                </c:pt>
                <c:pt idx="233">
                  <c:v>45475</c:v>
                </c:pt>
                <c:pt idx="234">
                  <c:v>45476</c:v>
                </c:pt>
                <c:pt idx="235">
                  <c:v>45477</c:v>
                </c:pt>
                <c:pt idx="236">
                  <c:v>45478</c:v>
                </c:pt>
                <c:pt idx="237">
                  <c:v>45481</c:v>
                </c:pt>
                <c:pt idx="238">
                  <c:v>45482</c:v>
                </c:pt>
                <c:pt idx="239">
                  <c:v>45483</c:v>
                </c:pt>
                <c:pt idx="240">
                  <c:v>45484</c:v>
                </c:pt>
                <c:pt idx="241">
                  <c:v>45485</c:v>
                </c:pt>
                <c:pt idx="242">
                  <c:v>45488</c:v>
                </c:pt>
                <c:pt idx="243">
                  <c:v>45489</c:v>
                </c:pt>
                <c:pt idx="244">
                  <c:v>45490</c:v>
                </c:pt>
                <c:pt idx="245">
                  <c:v>45491</c:v>
                </c:pt>
                <c:pt idx="246">
                  <c:v>45492</c:v>
                </c:pt>
                <c:pt idx="247">
                  <c:v>45495</c:v>
                </c:pt>
                <c:pt idx="248">
                  <c:v>45496</c:v>
                </c:pt>
                <c:pt idx="249">
                  <c:v>45497</c:v>
                </c:pt>
                <c:pt idx="250">
                  <c:v>45498</c:v>
                </c:pt>
                <c:pt idx="251">
                  <c:v>45499</c:v>
                </c:pt>
                <c:pt idx="252">
                  <c:v>45502</c:v>
                </c:pt>
                <c:pt idx="253">
                  <c:v>45503</c:v>
                </c:pt>
                <c:pt idx="254">
                  <c:v>45504</c:v>
                </c:pt>
                <c:pt idx="255">
                  <c:v>45505</c:v>
                </c:pt>
                <c:pt idx="256">
                  <c:v>45506</c:v>
                </c:pt>
                <c:pt idx="257">
                  <c:v>45509</c:v>
                </c:pt>
                <c:pt idx="258">
                  <c:v>45510</c:v>
                </c:pt>
                <c:pt idx="259">
                  <c:v>45511</c:v>
                </c:pt>
                <c:pt idx="260">
                  <c:v>45512</c:v>
                </c:pt>
                <c:pt idx="261">
                  <c:v>45513</c:v>
                </c:pt>
                <c:pt idx="262">
                  <c:v>45516</c:v>
                </c:pt>
                <c:pt idx="263">
                  <c:v>45517</c:v>
                </c:pt>
                <c:pt idx="264">
                  <c:v>45518</c:v>
                </c:pt>
                <c:pt idx="265">
                  <c:v>45520</c:v>
                </c:pt>
                <c:pt idx="266">
                  <c:v>45523</c:v>
                </c:pt>
                <c:pt idx="267">
                  <c:v>45524</c:v>
                </c:pt>
                <c:pt idx="268">
                  <c:v>45525</c:v>
                </c:pt>
                <c:pt idx="269">
                  <c:v>45526</c:v>
                </c:pt>
                <c:pt idx="270">
                  <c:v>45527</c:v>
                </c:pt>
                <c:pt idx="271">
                  <c:v>45530</c:v>
                </c:pt>
                <c:pt idx="272">
                  <c:v>45531</c:v>
                </c:pt>
                <c:pt idx="273">
                  <c:v>45532</c:v>
                </c:pt>
                <c:pt idx="274">
                  <c:v>45533</c:v>
                </c:pt>
                <c:pt idx="275">
                  <c:v>45534</c:v>
                </c:pt>
                <c:pt idx="276">
                  <c:v>45537</c:v>
                </c:pt>
                <c:pt idx="277">
                  <c:v>45538</c:v>
                </c:pt>
                <c:pt idx="278">
                  <c:v>45539</c:v>
                </c:pt>
                <c:pt idx="279">
                  <c:v>45540</c:v>
                </c:pt>
                <c:pt idx="280">
                  <c:v>45541</c:v>
                </c:pt>
                <c:pt idx="281">
                  <c:v>45544</c:v>
                </c:pt>
                <c:pt idx="282">
                  <c:v>45545</c:v>
                </c:pt>
                <c:pt idx="283">
                  <c:v>45546</c:v>
                </c:pt>
                <c:pt idx="284">
                  <c:v>45547</c:v>
                </c:pt>
                <c:pt idx="285">
                  <c:v>45548</c:v>
                </c:pt>
                <c:pt idx="286">
                  <c:v>45554</c:v>
                </c:pt>
                <c:pt idx="287">
                  <c:v>45555</c:v>
                </c:pt>
                <c:pt idx="288">
                  <c:v>45558</c:v>
                </c:pt>
                <c:pt idx="289">
                  <c:v>45559</c:v>
                </c:pt>
                <c:pt idx="290">
                  <c:v>45560</c:v>
                </c:pt>
                <c:pt idx="291">
                  <c:v>45561</c:v>
                </c:pt>
                <c:pt idx="292">
                  <c:v>45562</c:v>
                </c:pt>
                <c:pt idx="293">
                  <c:v>45565</c:v>
                </c:pt>
                <c:pt idx="294">
                  <c:v>45567</c:v>
                </c:pt>
                <c:pt idx="295">
                  <c:v>45569</c:v>
                </c:pt>
                <c:pt idx="296">
                  <c:v>45572</c:v>
                </c:pt>
                <c:pt idx="297">
                  <c:v>45573</c:v>
                </c:pt>
                <c:pt idx="298">
                  <c:v>45575</c:v>
                </c:pt>
                <c:pt idx="299">
                  <c:v>45576</c:v>
                </c:pt>
                <c:pt idx="300">
                  <c:v>45579</c:v>
                </c:pt>
                <c:pt idx="301">
                  <c:v>45580</c:v>
                </c:pt>
                <c:pt idx="302">
                  <c:v>45581</c:v>
                </c:pt>
                <c:pt idx="303">
                  <c:v>45582</c:v>
                </c:pt>
                <c:pt idx="304">
                  <c:v>45583</c:v>
                </c:pt>
                <c:pt idx="305">
                  <c:v>45586</c:v>
                </c:pt>
                <c:pt idx="306">
                  <c:v>45587</c:v>
                </c:pt>
                <c:pt idx="307">
                  <c:v>45588</c:v>
                </c:pt>
                <c:pt idx="308">
                  <c:v>45589</c:v>
                </c:pt>
                <c:pt idx="309">
                  <c:v>45590</c:v>
                </c:pt>
                <c:pt idx="310">
                  <c:v>45593</c:v>
                </c:pt>
                <c:pt idx="311">
                  <c:v>45594</c:v>
                </c:pt>
                <c:pt idx="312">
                  <c:v>45595</c:v>
                </c:pt>
                <c:pt idx="313">
                  <c:v>45596</c:v>
                </c:pt>
                <c:pt idx="314">
                  <c:v>45597</c:v>
                </c:pt>
                <c:pt idx="315">
                  <c:v>45600</c:v>
                </c:pt>
                <c:pt idx="316">
                  <c:v>45601</c:v>
                </c:pt>
                <c:pt idx="317">
                  <c:v>45602</c:v>
                </c:pt>
                <c:pt idx="318">
                  <c:v>45603</c:v>
                </c:pt>
                <c:pt idx="319">
                  <c:v>45604</c:v>
                </c:pt>
                <c:pt idx="320">
                  <c:v>45607</c:v>
                </c:pt>
                <c:pt idx="321">
                  <c:v>45608</c:v>
                </c:pt>
                <c:pt idx="322">
                  <c:v>45609</c:v>
                </c:pt>
                <c:pt idx="323">
                  <c:v>45610</c:v>
                </c:pt>
                <c:pt idx="324">
                  <c:v>45611</c:v>
                </c:pt>
                <c:pt idx="325">
                  <c:v>45614</c:v>
                </c:pt>
                <c:pt idx="326">
                  <c:v>45615</c:v>
                </c:pt>
                <c:pt idx="327">
                  <c:v>45616</c:v>
                </c:pt>
                <c:pt idx="328">
                  <c:v>45617</c:v>
                </c:pt>
                <c:pt idx="329">
                  <c:v>45618</c:v>
                </c:pt>
                <c:pt idx="330">
                  <c:v>45621</c:v>
                </c:pt>
                <c:pt idx="331">
                  <c:v>45622</c:v>
                </c:pt>
                <c:pt idx="332">
                  <c:v>45623</c:v>
                </c:pt>
                <c:pt idx="333">
                  <c:v>45624</c:v>
                </c:pt>
                <c:pt idx="334">
                  <c:v>45625</c:v>
                </c:pt>
                <c:pt idx="335">
                  <c:v>45628</c:v>
                </c:pt>
                <c:pt idx="336">
                  <c:v>45629</c:v>
                </c:pt>
                <c:pt idx="337">
                  <c:v>45630</c:v>
                </c:pt>
                <c:pt idx="338">
                  <c:v>45631</c:v>
                </c:pt>
                <c:pt idx="339">
                  <c:v>45632</c:v>
                </c:pt>
                <c:pt idx="340">
                  <c:v>45635</c:v>
                </c:pt>
                <c:pt idx="341">
                  <c:v>45636</c:v>
                </c:pt>
                <c:pt idx="342">
                  <c:v>45637</c:v>
                </c:pt>
                <c:pt idx="343">
                  <c:v>45638</c:v>
                </c:pt>
                <c:pt idx="344">
                  <c:v>45639</c:v>
                </c:pt>
                <c:pt idx="345">
                  <c:v>45642</c:v>
                </c:pt>
                <c:pt idx="346">
                  <c:v>45643</c:v>
                </c:pt>
                <c:pt idx="347">
                  <c:v>45644</c:v>
                </c:pt>
                <c:pt idx="348">
                  <c:v>45645</c:v>
                </c:pt>
                <c:pt idx="349">
                  <c:v>45646</c:v>
                </c:pt>
                <c:pt idx="350">
                  <c:v>45649</c:v>
                </c:pt>
                <c:pt idx="351">
                  <c:v>45650</c:v>
                </c:pt>
                <c:pt idx="352">
                  <c:v>45652</c:v>
                </c:pt>
                <c:pt idx="353">
                  <c:v>45653</c:v>
                </c:pt>
                <c:pt idx="354">
                  <c:v>45656</c:v>
                </c:pt>
                <c:pt idx="355">
                  <c:v>45659</c:v>
                </c:pt>
                <c:pt idx="356">
                  <c:v>45660</c:v>
                </c:pt>
                <c:pt idx="357">
                  <c:v>45663</c:v>
                </c:pt>
                <c:pt idx="358">
                  <c:v>45664</c:v>
                </c:pt>
                <c:pt idx="359">
                  <c:v>45665</c:v>
                </c:pt>
                <c:pt idx="360">
                  <c:v>45666</c:v>
                </c:pt>
                <c:pt idx="361">
                  <c:v>45667</c:v>
                </c:pt>
                <c:pt idx="362">
                  <c:v>45670</c:v>
                </c:pt>
                <c:pt idx="363">
                  <c:v>45671</c:v>
                </c:pt>
                <c:pt idx="364">
                  <c:v>45672</c:v>
                </c:pt>
                <c:pt idx="365">
                  <c:v>45673</c:v>
                </c:pt>
                <c:pt idx="366">
                  <c:v>45674</c:v>
                </c:pt>
                <c:pt idx="367">
                  <c:v>45677</c:v>
                </c:pt>
                <c:pt idx="368">
                  <c:v>45678</c:v>
                </c:pt>
                <c:pt idx="369">
                  <c:v>45679</c:v>
                </c:pt>
                <c:pt idx="370">
                  <c:v>45680</c:v>
                </c:pt>
                <c:pt idx="371">
                  <c:v>45681</c:v>
                </c:pt>
                <c:pt idx="372">
                  <c:v>45688</c:v>
                </c:pt>
                <c:pt idx="373">
                  <c:v>45691</c:v>
                </c:pt>
                <c:pt idx="374">
                  <c:v>45692</c:v>
                </c:pt>
                <c:pt idx="375">
                  <c:v>45693</c:v>
                </c:pt>
                <c:pt idx="376">
                  <c:v>45694</c:v>
                </c:pt>
                <c:pt idx="377">
                  <c:v>45695</c:v>
                </c:pt>
                <c:pt idx="378">
                  <c:v>45698</c:v>
                </c:pt>
                <c:pt idx="379">
                  <c:v>45699</c:v>
                </c:pt>
                <c:pt idx="380">
                  <c:v>45700</c:v>
                </c:pt>
                <c:pt idx="381">
                  <c:v>45701</c:v>
                </c:pt>
                <c:pt idx="382">
                  <c:v>45702</c:v>
                </c:pt>
                <c:pt idx="383">
                  <c:v>45705</c:v>
                </c:pt>
                <c:pt idx="384">
                  <c:v>45706</c:v>
                </c:pt>
                <c:pt idx="385">
                  <c:v>45707</c:v>
                </c:pt>
                <c:pt idx="386">
                  <c:v>45708</c:v>
                </c:pt>
                <c:pt idx="387">
                  <c:v>45709</c:v>
                </c:pt>
                <c:pt idx="388">
                  <c:v>45712</c:v>
                </c:pt>
                <c:pt idx="389">
                  <c:v>45713</c:v>
                </c:pt>
                <c:pt idx="390">
                  <c:v>45714</c:v>
                </c:pt>
                <c:pt idx="391">
                  <c:v>45715</c:v>
                </c:pt>
                <c:pt idx="392">
                  <c:v>45716</c:v>
                </c:pt>
                <c:pt idx="393">
                  <c:v>45720</c:v>
                </c:pt>
                <c:pt idx="394">
                  <c:v>45721</c:v>
                </c:pt>
                <c:pt idx="395">
                  <c:v>45722</c:v>
                </c:pt>
                <c:pt idx="396">
                  <c:v>45723</c:v>
                </c:pt>
                <c:pt idx="397">
                  <c:v>45726</c:v>
                </c:pt>
                <c:pt idx="398">
                  <c:v>45727</c:v>
                </c:pt>
                <c:pt idx="399">
                  <c:v>45728</c:v>
                </c:pt>
                <c:pt idx="400">
                  <c:v>45729</c:v>
                </c:pt>
                <c:pt idx="401">
                  <c:v>45730</c:v>
                </c:pt>
                <c:pt idx="402">
                  <c:v>45733</c:v>
                </c:pt>
                <c:pt idx="403">
                  <c:v>45734</c:v>
                </c:pt>
                <c:pt idx="404">
                  <c:v>45735</c:v>
                </c:pt>
                <c:pt idx="405">
                  <c:v>45736</c:v>
                </c:pt>
                <c:pt idx="406">
                  <c:v>45737</c:v>
                </c:pt>
                <c:pt idx="407">
                  <c:v>45740</c:v>
                </c:pt>
                <c:pt idx="408">
                  <c:v>45741</c:v>
                </c:pt>
                <c:pt idx="409">
                  <c:v>45742</c:v>
                </c:pt>
                <c:pt idx="410">
                  <c:v>45743</c:v>
                </c:pt>
                <c:pt idx="411">
                  <c:v>45744</c:v>
                </c:pt>
                <c:pt idx="412">
                  <c:v>45747</c:v>
                </c:pt>
                <c:pt idx="413">
                  <c:v>45748</c:v>
                </c:pt>
                <c:pt idx="414">
                  <c:v>45749</c:v>
                </c:pt>
                <c:pt idx="415">
                  <c:v>45750</c:v>
                </c:pt>
                <c:pt idx="416">
                  <c:v>45751</c:v>
                </c:pt>
                <c:pt idx="417">
                  <c:v>45754</c:v>
                </c:pt>
                <c:pt idx="418">
                  <c:v>45755</c:v>
                </c:pt>
                <c:pt idx="419">
                  <c:v>45756</c:v>
                </c:pt>
                <c:pt idx="420">
                  <c:v>45757</c:v>
                </c:pt>
                <c:pt idx="421">
                  <c:v>45758</c:v>
                </c:pt>
                <c:pt idx="422">
                  <c:v>45761</c:v>
                </c:pt>
                <c:pt idx="423">
                  <c:v>45762</c:v>
                </c:pt>
                <c:pt idx="424">
                  <c:v>45763</c:v>
                </c:pt>
                <c:pt idx="425">
                  <c:v>45764</c:v>
                </c:pt>
                <c:pt idx="426">
                  <c:v>45765</c:v>
                </c:pt>
                <c:pt idx="427">
                  <c:v>45768</c:v>
                </c:pt>
                <c:pt idx="428">
                  <c:v>45769</c:v>
                </c:pt>
                <c:pt idx="429">
                  <c:v>45770</c:v>
                </c:pt>
                <c:pt idx="430">
                  <c:v>45771</c:v>
                </c:pt>
                <c:pt idx="431">
                  <c:v>45772</c:v>
                </c:pt>
                <c:pt idx="432">
                  <c:v>45775</c:v>
                </c:pt>
                <c:pt idx="433">
                  <c:v>45776</c:v>
                </c:pt>
                <c:pt idx="434">
                  <c:v>45777</c:v>
                </c:pt>
                <c:pt idx="435">
                  <c:v>45779</c:v>
                </c:pt>
                <c:pt idx="436">
                  <c:v>45784</c:v>
                </c:pt>
                <c:pt idx="437">
                  <c:v>45785</c:v>
                </c:pt>
                <c:pt idx="438">
                  <c:v>45786</c:v>
                </c:pt>
                <c:pt idx="439">
                  <c:v>45789</c:v>
                </c:pt>
                <c:pt idx="440">
                  <c:v>45790</c:v>
                </c:pt>
                <c:pt idx="441">
                  <c:v>45791</c:v>
                </c:pt>
                <c:pt idx="442">
                  <c:v>45792</c:v>
                </c:pt>
                <c:pt idx="443">
                  <c:v>45793</c:v>
                </c:pt>
                <c:pt idx="444">
                  <c:v>45796</c:v>
                </c:pt>
                <c:pt idx="445">
                  <c:v>45797</c:v>
                </c:pt>
                <c:pt idx="446">
                  <c:v>45798</c:v>
                </c:pt>
                <c:pt idx="447">
                  <c:v>45799</c:v>
                </c:pt>
                <c:pt idx="448">
                  <c:v>45800</c:v>
                </c:pt>
                <c:pt idx="449">
                  <c:v>45803</c:v>
                </c:pt>
                <c:pt idx="450">
                  <c:v>45804</c:v>
                </c:pt>
                <c:pt idx="451">
                  <c:v>45805</c:v>
                </c:pt>
                <c:pt idx="452">
                  <c:v>45806</c:v>
                </c:pt>
                <c:pt idx="453">
                  <c:v>45807</c:v>
                </c:pt>
                <c:pt idx="454">
                  <c:v>45810</c:v>
                </c:pt>
                <c:pt idx="455">
                  <c:v>45812</c:v>
                </c:pt>
                <c:pt idx="456">
                  <c:v>45813</c:v>
                </c:pt>
                <c:pt idx="457">
                  <c:v>45817</c:v>
                </c:pt>
                <c:pt idx="458">
                  <c:v>45818</c:v>
                </c:pt>
                <c:pt idx="459">
                  <c:v>45819</c:v>
                </c:pt>
                <c:pt idx="460">
                  <c:v>45820</c:v>
                </c:pt>
                <c:pt idx="461">
                  <c:v>45821</c:v>
                </c:pt>
                <c:pt idx="462">
                  <c:v>45824</c:v>
                </c:pt>
                <c:pt idx="463">
                  <c:v>45825</c:v>
                </c:pt>
                <c:pt idx="464">
                  <c:v>45826</c:v>
                </c:pt>
                <c:pt idx="465">
                  <c:v>45827</c:v>
                </c:pt>
                <c:pt idx="466">
                  <c:v>45828</c:v>
                </c:pt>
                <c:pt idx="467">
                  <c:v>45831</c:v>
                </c:pt>
                <c:pt idx="468">
                  <c:v>45832</c:v>
                </c:pt>
                <c:pt idx="469">
                  <c:v>45833</c:v>
                </c:pt>
                <c:pt idx="470">
                  <c:v>45834</c:v>
                </c:pt>
                <c:pt idx="471">
                  <c:v>45835</c:v>
                </c:pt>
                <c:pt idx="472">
                  <c:v>45838</c:v>
                </c:pt>
                <c:pt idx="473">
                  <c:v>45839</c:v>
                </c:pt>
                <c:pt idx="474">
                  <c:v>45840</c:v>
                </c:pt>
                <c:pt idx="475">
                  <c:v>45841</c:v>
                </c:pt>
                <c:pt idx="476">
                  <c:v>45842</c:v>
                </c:pt>
                <c:pt idx="477">
                  <c:v>45845</c:v>
                </c:pt>
                <c:pt idx="478">
                  <c:v>45846</c:v>
                </c:pt>
                <c:pt idx="479">
                  <c:v>45847</c:v>
                </c:pt>
                <c:pt idx="480">
                  <c:v>45848</c:v>
                </c:pt>
                <c:pt idx="481">
                  <c:v>45849</c:v>
                </c:pt>
                <c:pt idx="482">
                  <c:v>45852</c:v>
                </c:pt>
                <c:pt idx="483">
                  <c:v>45853</c:v>
                </c:pt>
                <c:pt idx="484">
                  <c:v>45854</c:v>
                </c:pt>
                <c:pt idx="485">
                  <c:v>45855</c:v>
                </c:pt>
                <c:pt idx="486">
                  <c:v>45856</c:v>
                </c:pt>
                <c:pt idx="487">
                  <c:v>45859</c:v>
                </c:pt>
                <c:pt idx="488">
                  <c:v>45860</c:v>
                </c:pt>
                <c:pt idx="489">
                  <c:v>45861</c:v>
                </c:pt>
                <c:pt idx="490">
                  <c:v>45862</c:v>
                </c:pt>
                <c:pt idx="491">
                  <c:v>45863</c:v>
                </c:pt>
                <c:pt idx="492">
                  <c:v>45866</c:v>
                </c:pt>
                <c:pt idx="493">
                  <c:v>45867</c:v>
                </c:pt>
                <c:pt idx="494">
                  <c:v>45868</c:v>
                </c:pt>
                <c:pt idx="495">
                  <c:v>45869</c:v>
                </c:pt>
                <c:pt idx="496">
                  <c:v>45870</c:v>
                </c:pt>
                <c:pt idx="497">
                  <c:v>45873</c:v>
                </c:pt>
                <c:pt idx="498">
                  <c:v>45874</c:v>
                </c:pt>
                <c:pt idx="499">
                  <c:v>45875</c:v>
                </c:pt>
                <c:pt idx="500">
                  <c:v>45876</c:v>
                </c:pt>
                <c:pt idx="501">
                  <c:v>45877</c:v>
                </c:pt>
                <c:pt idx="502">
                  <c:v>45880</c:v>
                </c:pt>
                <c:pt idx="503">
                  <c:v>45881</c:v>
                </c:pt>
                <c:pt idx="504">
                  <c:v>45882</c:v>
                </c:pt>
                <c:pt idx="505">
                  <c:v>45883</c:v>
                </c:pt>
                <c:pt idx="506">
                  <c:v>45887</c:v>
                </c:pt>
                <c:pt idx="507">
                  <c:v>45888</c:v>
                </c:pt>
                <c:pt idx="508">
                  <c:v>45889</c:v>
                </c:pt>
                <c:pt idx="509">
                  <c:v>45890</c:v>
                </c:pt>
                <c:pt idx="510">
                  <c:v>45891</c:v>
                </c:pt>
                <c:pt idx="511">
                  <c:v>45894</c:v>
                </c:pt>
                <c:pt idx="512">
                  <c:v>45895</c:v>
                </c:pt>
                <c:pt idx="513">
                  <c:v>45896</c:v>
                </c:pt>
                <c:pt idx="514">
                  <c:v>45897</c:v>
                </c:pt>
                <c:pt idx="515">
                  <c:v>45898</c:v>
                </c:pt>
              </c:numCache>
            </c:numRef>
          </c:cat>
          <c:val>
            <c:numRef>
              <c:f>체슬리!$P$2:$P$522</c:f>
              <c:numCache>
                <c:formatCode>#,##0.00</c:formatCode>
                <c:ptCount val="521"/>
                <c:pt idx="0">
                  <c:v>2607.62</c:v>
                </c:pt>
                <c:pt idx="1">
                  <c:v>2608.2399999999998</c:v>
                </c:pt>
                <c:pt idx="2">
                  <c:v>2600.23</c:v>
                </c:pt>
                <c:pt idx="3">
                  <c:v>2609.7600000000002</c:v>
                </c:pt>
                <c:pt idx="4">
                  <c:v>2628.53</c:v>
                </c:pt>
                <c:pt idx="5">
                  <c:v>2636.46</c:v>
                </c:pt>
                <c:pt idx="6">
                  <c:v>2592.36</c:v>
                </c:pt>
                <c:pt idx="7">
                  <c:v>2603.81</c:v>
                </c:pt>
                <c:pt idx="8">
                  <c:v>2608.3200000000002</c:v>
                </c:pt>
                <c:pt idx="9">
                  <c:v>2632.58</c:v>
                </c:pt>
                <c:pt idx="10">
                  <c:v>2667.07</c:v>
                </c:pt>
                <c:pt idx="11">
                  <c:v>2616.4699999999998</c:v>
                </c:pt>
                <c:pt idx="12">
                  <c:v>2605.39</c:v>
                </c:pt>
                <c:pt idx="13">
                  <c:v>2602.8000000000002</c:v>
                </c:pt>
                <c:pt idx="14">
                  <c:v>2580.71</c:v>
                </c:pt>
                <c:pt idx="15">
                  <c:v>2573.98</c:v>
                </c:pt>
                <c:pt idx="16">
                  <c:v>2605.12</c:v>
                </c:pt>
                <c:pt idx="17">
                  <c:v>2601.56</c:v>
                </c:pt>
                <c:pt idx="18">
                  <c:v>2591.2600000000002</c:v>
                </c:pt>
                <c:pt idx="19">
                  <c:v>2570.87</c:v>
                </c:pt>
                <c:pt idx="20">
                  <c:v>2525.64</c:v>
                </c:pt>
                <c:pt idx="21">
                  <c:v>2519.85</c:v>
                </c:pt>
                <c:pt idx="22">
                  <c:v>2504.5</c:v>
                </c:pt>
                <c:pt idx="23">
                  <c:v>2508.8000000000002</c:v>
                </c:pt>
                <c:pt idx="24">
                  <c:v>2515.7399999999998</c:v>
                </c:pt>
                <c:pt idx="25">
                  <c:v>2505.5</c:v>
                </c:pt>
                <c:pt idx="26">
                  <c:v>2537.6799999999998</c:v>
                </c:pt>
                <c:pt idx="27">
                  <c:v>2519.14</c:v>
                </c:pt>
                <c:pt idx="28">
                  <c:v>2543.41</c:v>
                </c:pt>
                <c:pt idx="29">
                  <c:v>2552.16</c:v>
                </c:pt>
                <c:pt idx="30">
                  <c:v>2561.2199999999998</c:v>
                </c:pt>
                <c:pt idx="31">
                  <c:v>2556.27</c:v>
                </c:pt>
                <c:pt idx="32">
                  <c:v>2563.71</c:v>
                </c:pt>
                <c:pt idx="33">
                  <c:v>2584.5500000000002</c:v>
                </c:pt>
                <c:pt idx="34">
                  <c:v>2582.1799999999998</c:v>
                </c:pt>
                <c:pt idx="35">
                  <c:v>2563.34</c:v>
                </c:pt>
                <c:pt idx="36">
                  <c:v>2548.2600000000002</c:v>
                </c:pt>
                <c:pt idx="37">
                  <c:v>2547.6799999999998</c:v>
                </c:pt>
                <c:pt idx="38">
                  <c:v>2556.88</c:v>
                </c:pt>
                <c:pt idx="39">
                  <c:v>2536.58</c:v>
                </c:pt>
                <c:pt idx="40">
                  <c:v>2534.6999999999998</c:v>
                </c:pt>
                <c:pt idx="41">
                  <c:v>2572.89</c:v>
                </c:pt>
                <c:pt idx="42">
                  <c:v>2601.2800000000002</c:v>
                </c:pt>
                <c:pt idx="43">
                  <c:v>2574.7199999999998</c:v>
                </c:pt>
                <c:pt idx="44">
                  <c:v>2559.21</c:v>
                </c:pt>
                <c:pt idx="45">
                  <c:v>2559.7399999999998</c:v>
                </c:pt>
                <c:pt idx="46">
                  <c:v>2514.9699999999998</c:v>
                </c:pt>
                <c:pt idx="47">
                  <c:v>2508.13</c:v>
                </c:pt>
                <c:pt idx="48">
                  <c:v>2495.7600000000002</c:v>
                </c:pt>
                <c:pt idx="49">
                  <c:v>2462.9699999999998</c:v>
                </c:pt>
                <c:pt idx="50">
                  <c:v>2465.0700000000002</c:v>
                </c:pt>
                <c:pt idx="51">
                  <c:v>2405.69</c:v>
                </c:pt>
                <c:pt idx="52">
                  <c:v>2403.6</c:v>
                </c:pt>
                <c:pt idx="53">
                  <c:v>2408.73</c:v>
                </c:pt>
                <c:pt idx="54">
                  <c:v>2402.58</c:v>
                </c:pt>
                <c:pt idx="55">
                  <c:v>2450.08</c:v>
                </c:pt>
                <c:pt idx="56">
                  <c:v>2479.8200000000002</c:v>
                </c:pt>
                <c:pt idx="57">
                  <c:v>2456.15</c:v>
                </c:pt>
                <c:pt idx="58">
                  <c:v>2436.2399999999998</c:v>
                </c:pt>
                <c:pt idx="59">
                  <c:v>2460.17</c:v>
                </c:pt>
                <c:pt idx="60">
                  <c:v>2462.6</c:v>
                </c:pt>
                <c:pt idx="61">
                  <c:v>2415.8000000000002</c:v>
                </c:pt>
                <c:pt idx="62">
                  <c:v>2375</c:v>
                </c:pt>
                <c:pt idx="63">
                  <c:v>2357.02</c:v>
                </c:pt>
                <c:pt idx="64">
                  <c:v>2383.5100000000002</c:v>
                </c:pt>
                <c:pt idx="65">
                  <c:v>2363.17</c:v>
                </c:pt>
                <c:pt idx="66">
                  <c:v>2299.08</c:v>
                </c:pt>
                <c:pt idx="67">
                  <c:v>2302.81</c:v>
                </c:pt>
                <c:pt idx="68">
                  <c:v>2310.5500000000002</c:v>
                </c:pt>
                <c:pt idx="69">
                  <c:v>2277.9899999999998</c:v>
                </c:pt>
                <c:pt idx="70">
                  <c:v>2301.56</c:v>
                </c:pt>
                <c:pt idx="71">
                  <c:v>2343.12</c:v>
                </c:pt>
                <c:pt idx="72">
                  <c:v>2368.34</c:v>
                </c:pt>
                <c:pt idx="73">
                  <c:v>2502.37</c:v>
                </c:pt>
                <c:pt idx="74">
                  <c:v>2443.96</c:v>
                </c:pt>
                <c:pt idx="75">
                  <c:v>2421.62</c:v>
                </c:pt>
                <c:pt idx="76">
                  <c:v>2427.08</c:v>
                </c:pt>
                <c:pt idx="77">
                  <c:v>2409.66</c:v>
                </c:pt>
                <c:pt idx="78">
                  <c:v>2403.7600000000002</c:v>
                </c:pt>
                <c:pt idx="79">
                  <c:v>2433.25</c:v>
                </c:pt>
                <c:pt idx="80">
                  <c:v>2486.67</c:v>
                </c:pt>
                <c:pt idx="81">
                  <c:v>2488.1799999999998</c:v>
                </c:pt>
                <c:pt idx="82">
                  <c:v>2469.85</c:v>
                </c:pt>
                <c:pt idx="83">
                  <c:v>2491.1999999999998</c:v>
                </c:pt>
                <c:pt idx="84">
                  <c:v>2510.42</c:v>
                </c:pt>
                <c:pt idx="85">
                  <c:v>2511.6999999999998</c:v>
                </c:pt>
                <c:pt idx="86">
                  <c:v>2514.96</c:v>
                </c:pt>
                <c:pt idx="87">
                  <c:v>2496.63</c:v>
                </c:pt>
                <c:pt idx="88">
                  <c:v>2495.66</c:v>
                </c:pt>
                <c:pt idx="89">
                  <c:v>2521.7600000000002</c:v>
                </c:pt>
                <c:pt idx="90">
                  <c:v>2519.81</c:v>
                </c:pt>
                <c:pt idx="91">
                  <c:v>2535.29</c:v>
                </c:pt>
                <c:pt idx="92">
                  <c:v>2505.0100000000002</c:v>
                </c:pt>
                <c:pt idx="93">
                  <c:v>2514.9499999999998</c:v>
                </c:pt>
                <c:pt idx="94">
                  <c:v>2494.2800000000002</c:v>
                </c:pt>
                <c:pt idx="95">
                  <c:v>2495.38</c:v>
                </c:pt>
                <c:pt idx="96">
                  <c:v>2492.0700000000002</c:v>
                </c:pt>
                <c:pt idx="97">
                  <c:v>2517.85</c:v>
                </c:pt>
                <c:pt idx="98">
                  <c:v>2525.36</c:v>
                </c:pt>
                <c:pt idx="99">
                  <c:v>2535.27</c:v>
                </c:pt>
                <c:pt idx="100">
                  <c:v>2510.66</c:v>
                </c:pt>
                <c:pt idx="101">
                  <c:v>2544.1799999999998</c:v>
                </c:pt>
                <c:pt idx="102">
                  <c:v>2563.56</c:v>
                </c:pt>
                <c:pt idx="103">
                  <c:v>2566.86</c:v>
                </c:pt>
                <c:pt idx="104">
                  <c:v>2568.5500000000002</c:v>
                </c:pt>
                <c:pt idx="105">
                  <c:v>2614.3000000000002</c:v>
                </c:pt>
                <c:pt idx="106">
                  <c:v>2600.02</c:v>
                </c:pt>
                <c:pt idx="107">
                  <c:v>2599.5100000000002</c:v>
                </c:pt>
                <c:pt idx="108">
                  <c:v>2602.59</c:v>
                </c:pt>
                <c:pt idx="109">
                  <c:v>2613.5</c:v>
                </c:pt>
                <c:pt idx="110">
                  <c:v>2655.28</c:v>
                </c:pt>
                <c:pt idx="111">
                  <c:v>2669.81</c:v>
                </c:pt>
                <c:pt idx="112">
                  <c:v>2607.31</c:v>
                </c:pt>
                <c:pt idx="113">
                  <c:v>2587.02</c:v>
                </c:pt>
                <c:pt idx="114">
                  <c:v>2578.08</c:v>
                </c:pt>
                <c:pt idx="115">
                  <c:v>2567.8200000000002</c:v>
                </c:pt>
                <c:pt idx="116">
                  <c:v>2561.2399999999998</c:v>
                </c:pt>
                <c:pt idx="117">
                  <c:v>2541.98</c:v>
                </c:pt>
                <c:pt idx="118">
                  <c:v>2540.27</c:v>
                </c:pt>
                <c:pt idx="119">
                  <c:v>2525.0500000000002</c:v>
                </c:pt>
                <c:pt idx="120">
                  <c:v>2525.9899999999998</c:v>
                </c:pt>
                <c:pt idx="121">
                  <c:v>2497.59</c:v>
                </c:pt>
                <c:pt idx="122">
                  <c:v>2435.9</c:v>
                </c:pt>
                <c:pt idx="123">
                  <c:v>2440.04</c:v>
                </c:pt>
                <c:pt idx="124">
                  <c:v>2472.7399999999998</c:v>
                </c:pt>
                <c:pt idx="125">
                  <c:v>2464.35</c:v>
                </c:pt>
                <c:pt idx="126">
                  <c:v>2478.61</c:v>
                </c:pt>
                <c:pt idx="127">
                  <c:v>2469.69</c:v>
                </c:pt>
                <c:pt idx="128">
                  <c:v>2470.34</c:v>
                </c:pt>
                <c:pt idx="129">
                  <c:v>2478.56</c:v>
                </c:pt>
                <c:pt idx="130">
                  <c:v>2500.65</c:v>
                </c:pt>
                <c:pt idx="131">
                  <c:v>2498.81</c:v>
                </c:pt>
                <c:pt idx="132">
                  <c:v>2497.09</c:v>
                </c:pt>
                <c:pt idx="133">
                  <c:v>2542.46</c:v>
                </c:pt>
                <c:pt idx="134">
                  <c:v>2615.31</c:v>
                </c:pt>
                <c:pt idx="135">
                  <c:v>2591.31</c:v>
                </c:pt>
                <c:pt idx="136">
                  <c:v>2576.1999999999998</c:v>
                </c:pt>
                <c:pt idx="137">
                  <c:v>2609.58</c:v>
                </c:pt>
                <c:pt idx="138">
                  <c:v>2620.3200000000002</c:v>
                </c:pt>
                <c:pt idx="139">
                  <c:v>2649.64</c:v>
                </c:pt>
                <c:pt idx="140">
                  <c:v>2620.42</c:v>
                </c:pt>
                <c:pt idx="141">
                  <c:v>2613.8000000000002</c:v>
                </c:pt>
                <c:pt idx="142">
                  <c:v>2648.76</c:v>
                </c:pt>
                <c:pt idx="143">
                  <c:v>2680.26</c:v>
                </c:pt>
                <c:pt idx="144">
                  <c:v>2657.79</c:v>
                </c:pt>
                <c:pt idx="145">
                  <c:v>2653.31</c:v>
                </c:pt>
                <c:pt idx="146">
                  <c:v>2664.27</c:v>
                </c:pt>
                <c:pt idx="147">
                  <c:v>2667.7</c:v>
                </c:pt>
                <c:pt idx="148">
                  <c:v>2647.08</c:v>
                </c:pt>
                <c:pt idx="149">
                  <c:v>2625.05</c:v>
                </c:pt>
                <c:pt idx="150">
                  <c:v>2652.29</c:v>
                </c:pt>
                <c:pt idx="151">
                  <c:v>2642.36</c:v>
                </c:pt>
                <c:pt idx="152">
                  <c:v>2674.27</c:v>
                </c:pt>
                <c:pt idx="153">
                  <c:v>2649.4</c:v>
                </c:pt>
                <c:pt idx="154">
                  <c:v>2641.49</c:v>
                </c:pt>
                <c:pt idx="155">
                  <c:v>2647.62</c:v>
                </c:pt>
                <c:pt idx="156">
                  <c:v>2680.35</c:v>
                </c:pt>
                <c:pt idx="157">
                  <c:v>2659.84</c:v>
                </c:pt>
                <c:pt idx="158">
                  <c:v>2681.81</c:v>
                </c:pt>
                <c:pt idx="159">
                  <c:v>2693.57</c:v>
                </c:pt>
                <c:pt idx="160">
                  <c:v>2718.76</c:v>
                </c:pt>
                <c:pt idx="161">
                  <c:v>2666.84</c:v>
                </c:pt>
                <c:pt idx="162">
                  <c:v>2685.84</c:v>
                </c:pt>
                <c:pt idx="163">
                  <c:v>2656.17</c:v>
                </c:pt>
                <c:pt idx="164">
                  <c:v>2690.14</c:v>
                </c:pt>
                <c:pt idx="165">
                  <c:v>2754.86</c:v>
                </c:pt>
                <c:pt idx="166">
                  <c:v>2748.56</c:v>
                </c:pt>
                <c:pt idx="167">
                  <c:v>2737.57</c:v>
                </c:pt>
                <c:pt idx="168">
                  <c:v>2757.09</c:v>
                </c:pt>
                <c:pt idx="169">
                  <c:v>2755.11</c:v>
                </c:pt>
                <c:pt idx="170">
                  <c:v>2745.82</c:v>
                </c:pt>
                <c:pt idx="171">
                  <c:v>2746.63</c:v>
                </c:pt>
                <c:pt idx="172">
                  <c:v>2747.86</c:v>
                </c:pt>
                <c:pt idx="173">
                  <c:v>2753.16</c:v>
                </c:pt>
                <c:pt idx="174">
                  <c:v>2706.97</c:v>
                </c:pt>
                <c:pt idx="175">
                  <c:v>2742</c:v>
                </c:pt>
                <c:pt idx="176">
                  <c:v>2714.21</c:v>
                </c:pt>
                <c:pt idx="177">
                  <c:v>2717.65</c:v>
                </c:pt>
                <c:pt idx="178">
                  <c:v>2705.16</c:v>
                </c:pt>
                <c:pt idx="179">
                  <c:v>2706.96</c:v>
                </c:pt>
                <c:pt idx="180">
                  <c:v>2681.82</c:v>
                </c:pt>
                <c:pt idx="181">
                  <c:v>2670.43</c:v>
                </c:pt>
                <c:pt idx="182">
                  <c:v>2609.63</c:v>
                </c:pt>
                <c:pt idx="183">
                  <c:v>2584.1799999999998</c:v>
                </c:pt>
                <c:pt idx="184">
                  <c:v>2634.7</c:v>
                </c:pt>
                <c:pt idx="185">
                  <c:v>2591.86</c:v>
                </c:pt>
                <c:pt idx="186">
                  <c:v>2629.44</c:v>
                </c:pt>
                <c:pt idx="187">
                  <c:v>2623.02</c:v>
                </c:pt>
                <c:pt idx="188">
                  <c:v>2675.75</c:v>
                </c:pt>
                <c:pt idx="189">
                  <c:v>2628.62</c:v>
                </c:pt>
                <c:pt idx="190">
                  <c:v>2656.33</c:v>
                </c:pt>
                <c:pt idx="191">
                  <c:v>2687.44</c:v>
                </c:pt>
                <c:pt idx="192">
                  <c:v>2692.06</c:v>
                </c:pt>
                <c:pt idx="193">
                  <c:v>2683.65</c:v>
                </c:pt>
                <c:pt idx="194">
                  <c:v>2676.63</c:v>
                </c:pt>
                <c:pt idx="195">
                  <c:v>2734.36</c:v>
                </c:pt>
                <c:pt idx="196">
                  <c:v>2745.05</c:v>
                </c:pt>
                <c:pt idx="197">
                  <c:v>2712.14</c:v>
                </c:pt>
                <c:pt idx="198">
                  <c:v>2727.63</c:v>
                </c:pt>
                <c:pt idx="199">
                  <c:v>2727.21</c:v>
                </c:pt>
                <c:pt idx="200">
                  <c:v>2730.34</c:v>
                </c:pt>
                <c:pt idx="201">
                  <c:v>2753</c:v>
                </c:pt>
                <c:pt idx="202">
                  <c:v>2724.62</c:v>
                </c:pt>
                <c:pt idx="203">
                  <c:v>2742.14</c:v>
                </c:pt>
                <c:pt idx="204">
                  <c:v>2724.18</c:v>
                </c:pt>
                <c:pt idx="205">
                  <c:v>2723.46</c:v>
                </c:pt>
                <c:pt idx="206">
                  <c:v>2721.81</c:v>
                </c:pt>
                <c:pt idx="207">
                  <c:v>2687.6</c:v>
                </c:pt>
                <c:pt idx="208">
                  <c:v>2722.99</c:v>
                </c:pt>
                <c:pt idx="209">
                  <c:v>2722.85</c:v>
                </c:pt>
                <c:pt idx="210">
                  <c:v>2677.3</c:v>
                </c:pt>
                <c:pt idx="211">
                  <c:v>2635.44</c:v>
                </c:pt>
                <c:pt idx="212">
                  <c:v>2636.52</c:v>
                </c:pt>
                <c:pt idx="213">
                  <c:v>2682.52</c:v>
                </c:pt>
                <c:pt idx="214">
                  <c:v>2662.1</c:v>
                </c:pt>
                <c:pt idx="215">
                  <c:v>2689.5</c:v>
                </c:pt>
                <c:pt idx="216">
                  <c:v>2722.67</c:v>
                </c:pt>
                <c:pt idx="217">
                  <c:v>2701.17</c:v>
                </c:pt>
                <c:pt idx="218">
                  <c:v>2705.32</c:v>
                </c:pt>
                <c:pt idx="219">
                  <c:v>2728.17</c:v>
                </c:pt>
                <c:pt idx="220">
                  <c:v>2754.89</c:v>
                </c:pt>
                <c:pt idx="221">
                  <c:v>2758.42</c:v>
                </c:pt>
                <c:pt idx="222">
                  <c:v>2744.1</c:v>
                </c:pt>
                <c:pt idx="223">
                  <c:v>2763.92</c:v>
                </c:pt>
                <c:pt idx="224">
                  <c:v>2797.33</c:v>
                </c:pt>
                <c:pt idx="225">
                  <c:v>2807.63</c:v>
                </c:pt>
                <c:pt idx="226">
                  <c:v>2784.26</c:v>
                </c:pt>
                <c:pt idx="227">
                  <c:v>2764.73</c:v>
                </c:pt>
                <c:pt idx="228">
                  <c:v>2774.39</c:v>
                </c:pt>
                <c:pt idx="229">
                  <c:v>2792.05</c:v>
                </c:pt>
                <c:pt idx="230">
                  <c:v>2784.06</c:v>
                </c:pt>
                <c:pt idx="231">
                  <c:v>2797.82</c:v>
                </c:pt>
                <c:pt idx="232">
                  <c:v>2804.31</c:v>
                </c:pt>
                <c:pt idx="233">
                  <c:v>2780.86</c:v>
                </c:pt>
                <c:pt idx="234">
                  <c:v>2794.01</c:v>
                </c:pt>
                <c:pt idx="235">
                  <c:v>2824.94</c:v>
                </c:pt>
                <c:pt idx="236">
                  <c:v>2862.23</c:v>
                </c:pt>
                <c:pt idx="237">
                  <c:v>2857.76</c:v>
                </c:pt>
                <c:pt idx="238">
                  <c:v>2867.38</c:v>
                </c:pt>
                <c:pt idx="239">
                  <c:v>2867.99</c:v>
                </c:pt>
                <c:pt idx="240">
                  <c:v>2891.35</c:v>
                </c:pt>
                <c:pt idx="241">
                  <c:v>2857</c:v>
                </c:pt>
                <c:pt idx="242">
                  <c:v>2860.92</c:v>
                </c:pt>
                <c:pt idx="243">
                  <c:v>2866.09</c:v>
                </c:pt>
                <c:pt idx="244">
                  <c:v>2843.29</c:v>
                </c:pt>
                <c:pt idx="245">
                  <c:v>2824.35</c:v>
                </c:pt>
                <c:pt idx="246">
                  <c:v>2795.46</c:v>
                </c:pt>
                <c:pt idx="247">
                  <c:v>2763.51</c:v>
                </c:pt>
                <c:pt idx="248">
                  <c:v>2774.29</c:v>
                </c:pt>
                <c:pt idx="249">
                  <c:v>2758.71</c:v>
                </c:pt>
                <c:pt idx="250">
                  <c:v>2710.65</c:v>
                </c:pt>
                <c:pt idx="251">
                  <c:v>2731.9</c:v>
                </c:pt>
                <c:pt idx="252">
                  <c:v>2765.53</c:v>
                </c:pt>
                <c:pt idx="253">
                  <c:v>2738.19</c:v>
                </c:pt>
                <c:pt idx="254">
                  <c:v>2770.69</c:v>
                </c:pt>
                <c:pt idx="255">
                  <c:v>2777.68</c:v>
                </c:pt>
                <c:pt idx="256">
                  <c:v>2676.19</c:v>
                </c:pt>
                <c:pt idx="257">
                  <c:v>2441.5500000000002</c:v>
                </c:pt>
                <c:pt idx="258">
                  <c:v>2522.15</c:v>
                </c:pt>
                <c:pt idx="259">
                  <c:v>2568.41</c:v>
                </c:pt>
                <c:pt idx="260">
                  <c:v>2556.73</c:v>
                </c:pt>
                <c:pt idx="261">
                  <c:v>2588.4299999999998</c:v>
                </c:pt>
                <c:pt idx="262">
                  <c:v>2618.3000000000002</c:v>
                </c:pt>
                <c:pt idx="263">
                  <c:v>2621.5</c:v>
                </c:pt>
                <c:pt idx="264">
                  <c:v>2644.5</c:v>
                </c:pt>
                <c:pt idx="265">
                  <c:v>2697.23</c:v>
                </c:pt>
                <c:pt idx="266">
                  <c:v>2674.36</c:v>
                </c:pt>
                <c:pt idx="267">
                  <c:v>2696.63</c:v>
                </c:pt>
                <c:pt idx="268">
                  <c:v>2701.13</c:v>
                </c:pt>
                <c:pt idx="269">
                  <c:v>2707.67</c:v>
                </c:pt>
                <c:pt idx="270">
                  <c:v>2701.69</c:v>
                </c:pt>
                <c:pt idx="271">
                  <c:v>2698.01</c:v>
                </c:pt>
                <c:pt idx="272">
                  <c:v>2689.25</c:v>
                </c:pt>
                <c:pt idx="273">
                  <c:v>2689.83</c:v>
                </c:pt>
                <c:pt idx="274">
                  <c:v>2662.28</c:v>
                </c:pt>
                <c:pt idx="275">
                  <c:v>2674.31</c:v>
                </c:pt>
                <c:pt idx="276">
                  <c:v>2681</c:v>
                </c:pt>
                <c:pt idx="277">
                  <c:v>2664.63</c:v>
                </c:pt>
                <c:pt idx="278">
                  <c:v>2580.8000000000002</c:v>
                </c:pt>
                <c:pt idx="279">
                  <c:v>2575.5</c:v>
                </c:pt>
                <c:pt idx="280">
                  <c:v>2544.2800000000002</c:v>
                </c:pt>
                <c:pt idx="281">
                  <c:v>2535.9299999999998</c:v>
                </c:pt>
                <c:pt idx="282">
                  <c:v>2523.4299999999998</c:v>
                </c:pt>
                <c:pt idx="283">
                  <c:v>2513.37</c:v>
                </c:pt>
                <c:pt idx="284">
                  <c:v>2572.09</c:v>
                </c:pt>
                <c:pt idx="285">
                  <c:v>2575.41</c:v>
                </c:pt>
                <c:pt idx="286">
                  <c:v>2580.8000000000002</c:v>
                </c:pt>
                <c:pt idx="287">
                  <c:v>2593.37</c:v>
                </c:pt>
                <c:pt idx="288">
                  <c:v>2602.0100000000002</c:v>
                </c:pt>
                <c:pt idx="289">
                  <c:v>2631.68</c:v>
                </c:pt>
                <c:pt idx="290">
                  <c:v>2596.3200000000002</c:v>
                </c:pt>
                <c:pt idx="291">
                  <c:v>2671.57</c:v>
                </c:pt>
                <c:pt idx="292">
                  <c:v>2649.78</c:v>
                </c:pt>
                <c:pt idx="293">
                  <c:v>2593.27</c:v>
                </c:pt>
                <c:pt idx="294">
                  <c:v>2561.69</c:v>
                </c:pt>
                <c:pt idx="295">
                  <c:v>2569.71</c:v>
                </c:pt>
                <c:pt idx="296">
                  <c:v>2610.38</c:v>
                </c:pt>
                <c:pt idx="297">
                  <c:v>2594.36</c:v>
                </c:pt>
                <c:pt idx="298">
                  <c:v>2599.16</c:v>
                </c:pt>
                <c:pt idx="299">
                  <c:v>2596.91</c:v>
                </c:pt>
                <c:pt idx="300">
                  <c:v>2623.29</c:v>
                </c:pt>
                <c:pt idx="301">
                  <c:v>2633.45</c:v>
                </c:pt>
                <c:pt idx="302">
                  <c:v>2610.36</c:v>
                </c:pt>
                <c:pt idx="303">
                  <c:v>2609.3000000000002</c:v>
                </c:pt>
                <c:pt idx="304">
                  <c:v>2593.8200000000002</c:v>
                </c:pt>
                <c:pt idx="305">
                  <c:v>2604.92</c:v>
                </c:pt>
                <c:pt idx="306">
                  <c:v>2570.6999999999998</c:v>
                </c:pt>
                <c:pt idx="307">
                  <c:v>2599.62</c:v>
                </c:pt>
                <c:pt idx="308">
                  <c:v>2581.0300000000002</c:v>
                </c:pt>
                <c:pt idx="309">
                  <c:v>2583.27</c:v>
                </c:pt>
                <c:pt idx="310">
                  <c:v>2612.4299999999998</c:v>
                </c:pt>
                <c:pt idx="311">
                  <c:v>2617.8000000000002</c:v>
                </c:pt>
                <c:pt idx="312">
                  <c:v>2593.79</c:v>
                </c:pt>
                <c:pt idx="313">
                  <c:v>2556.15</c:v>
                </c:pt>
                <c:pt idx="314">
                  <c:v>2542.36</c:v>
                </c:pt>
                <c:pt idx="315">
                  <c:v>2588.9699999999998</c:v>
                </c:pt>
                <c:pt idx="316">
                  <c:v>2576.88</c:v>
                </c:pt>
                <c:pt idx="317">
                  <c:v>2563.5100000000002</c:v>
                </c:pt>
                <c:pt idx="318">
                  <c:v>2564.63</c:v>
                </c:pt>
                <c:pt idx="319">
                  <c:v>2561.15</c:v>
                </c:pt>
                <c:pt idx="320">
                  <c:v>2531.66</c:v>
                </c:pt>
                <c:pt idx="321">
                  <c:v>2482.5700000000002</c:v>
                </c:pt>
                <c:pt idx="322">
                  <c:v>2417.08</c:v>
                </c:pt>
                <c:pt idx="323">
                  <c:v>2418.86</c:v>
                </c:pt>
                <c:pt idx="324">
                  <c:v>2416.86</c:v>
                </c:pt>
                <c:pt idx="325">
                  <c:v>2469.0700000000002</c:v>
                </c:pt>
                <c:pt idx="326">
                  <c:v>2471.9499999999998</c:v>
                </c:pt>
                <c:pt idx="327">
                  <c:v>2482.29</c:v>
                </c:pt>
                <c:pt idx="328">
                  <c:v>2480.63</c:v>
                </c:pt>
                <c:pt idx="329">
                  <c:v>2501.2399999999998</c:v>
                </c:pt>
                <c:pt idx="330">
                  <c:v>2534.34</c:v>
                </c:pt>
                <c:pt idx="331">
                  <c:v>2520.36</c:v>
                </c:pt>
                <c:pt idx="332">
                  <c:v>2503.06</c:v>
                </c:pt>
                <c:pt idx="333">
                  <c:v>2504.67</c:v>
                </c:pt>
                <c:pt idx="334">
                  <c:v>2455.91</c:v>
                </c:pt>
                <c:pt idx="335">
                  <c:v>2454.48</c:v>
                </c:pt>
                <c:pt idx="336">
                  <c:v>2500.1</c:v>
                </c:pt>
                <c:pt idx="337">
                  <c:v>2464</c:v>
                </c:pt>
                <c:pt idx="338">
                  <c:v>2441.85</c:v>
                </c:pt>
                <c:pt idx="339">
                  <c:v>2428.16</c:v>
                </c:pt>
                <c:pt idx="340">
                  <c:v>2360.58</c:v>
                </c:pt>
                <c:pt idx="341">
                  <c:v>2417.84</c:v>
                </c:pt>
                <c:pt idx="342">
                  <c:v>2442.5100000000002</c:v>
                </c:pt>
                <c:pt idx="343">
                  <c:v>2482.12</c:v>
                </c:pt>
                <c:pt idx="344">
                  <c:v>2494.46</c:v>
                </c:pt>
                <c:pt idx="345">
                  <c:v>2488.9699999999998</c:v>
                </c:pt>
                <c:pt idx="346">
                  <c:v>2456.81</c:v>
                </c:pt>
                <c:pt idx="347">
                  <c:v>2484.4299999999998</c:v>
                </c:pt>
                <c:pt idx="348">
                  <c:v>2435.9299999999998</c:v>
                </c:pt>
                <c:pt idx="349">
                  <c:v>2404.15</c:v>
                </c:pt>
                <c:pt idx="350">
                  <c:v>2442.0100000000002</c:v>
                </c:pt>
                <c:pt idx="351">
                  <c:v>2440.52</c:v>
                </c:pt>
                <c:pt idx="352">
                  <c:v>2429.67</c:v>
                </c:pt>
                <c:pt idx="353">
                  <c:v>2404.77</c:v>
                </c:pt>
                <c:pt idx="354">
                  <c:v>2399.4899999999998</c:v>
                </c:pt>
                <c:pt idx="355">
                  <c:v>2398.94</c:v>
                </c:pt>
                <c:pt idx="356">
                  <c:v>2441.92</c:v>
                </c:pt>
                <c:pt idx="357">
                  <c:v>2488.64</c:v>
                </c:pt>
                <c:pt idx="358">
                  <c:v>2492.1</c:v>
                </c:pt>
                <c:pt idx="359">
                  <c:v>2521.0500000000002</c:v>
                </c:pt>
                <c:pt idx="360">
                  <c:v>2521.9</c:v>
                </c:pt>
                <c:pt idx="361">
                  <c:v>2515.7800000000002</c:v>
                </c:pt>
                <c:pt idx="362">
                  <c:v>2489.56</c:v>
                </c:pt>
                <c:pt idx="363">
                  <c:v>2497.4</c:v>
                </c:pt>
                <c:pt idx="364">
                  <c:v>2496.81</c:v>
                </c:pt>
                <c:pt idx="365">
                  <c:v>2527.4899999999998</c:v>
                </c:pt>
                <c:pt idx="366">
                  <c:v>2523.5500000000002</c:v>
                </c:pt>
                <c:pt idx="367">
                  <c:v>2520.0500000000002</c:v>
                </c:pt>
                <c:pt idx="368">
                  <c:v>2518.0300000000002</c:v>
                </c:pt>
                <c:pt idx="369">
                  <c:v>2547.06</c:v>
                </c:pt>
                <c:pt idx="370">
                  <c:v>2515.4899999999998</c:v>
                </c:pt>
                <c:pt idx="371">
                  <c:v>2536.8000000000002</c:v>
                </c:pt>
                <c:pt idx="372">
                  <c:v>2517.37</c:v>
                </c:pt>
                <c:pt idx="373">
                  <c:v>2453.9499999999998</c:v>
                </c:pt>
                <c:pt idx="374">
                  <c:v>2481.69</c:v>
                </c:pt>
                <c:pt idx="375">
                  <c:v>2509.27</c:v>
                </c:pt>
                <c:pt idx="376">
                  <c:v>2536.75</c:v>
                </c:pt>
                <c:pt idx="377">
                  <c:v>2521.92</c:v>
                </c:pt>
                <c:pt idx="378">
                  <c:v>2521.27</c:v>
                </c:pt>
                <c:pt idx="379">
                  <c:v>2539.0500000000002</c:v>
                </c:pt>
                <c:pt idx="380">
                  <c:v>2548.39</c:v>
                </c:pt>
                <c:pt idx="381">
                  <c:v>2583.17</c:v>
                </c:pt>
                <c:pt idx="382">
                  <c:v>2591.0500000000002</c:v>
                </c:pt>
                <c:pt idx="383">
                  <c:v>2610.42</c:v>
                </c:pt>
                <c:pt idx="384">
                  <c:v>2626.81</c:v>
                </c:pt>
                <c:pt idx="385">
                  <c:v>2671.52</c:v>
                </c:pt>
                <c:pt idx="386">
                  <c:v>2654.06</c:v>
                </c:pt>
                <c:pt idx="387">
                  <c:v>2654.58</c:v>
                </c:pt>
                <c:pt idx="388">
                  <c:v>2645.27</c:v>
                </c:pt>
                <c:pt idx="389">
                  <c:v>2630.29</c:v>
                </c:pt>
                <c:pt idx="390">
                  <c:v>2641.09</c:v>
                </c:pt>
                <c:pt idx="391">
                  <c:v>2621.75</c:v>
                </c:pt>
                <c:pt idx="392">
                  <c:v>2532.7800000000002</c:v>
                </c:pt>
                <c:pt idx="393">
                  <c:v>2528.92</c:v>
                </c:pt>
                <c:pt idx="394">
                  <c:v>2558.13</c:v>
                </c:pt>
                <c:pt idx="395">
                  <c:v>2576.16</c:v>
                </c:pt>
                <c:pt idx="396">
                  <c:v>2563.48</c:v>
                </c:pt>
                <c:pt idx="397">
                  <c:v>2570.39</c:v>
                </c:pt>
                <c:pt idx="398">
                  <c:v>2537.6</c:v>
                </c:pt>
                <c:pt idx="399">
                  <c:v>2574.8200000000002</c:v>
                </c:pt>
                <c:pt idx="400">
                  <c:v>2573.64</c:v>
                </c:pt>
                <c:pt idx="401">
                  <c:v>2566.36</c:v>
                </c:pt>
                <c:pt idx="402">
                  <c:v>2610.69</c:v>
                </c:pt>
                <c:pt idx="403">
                  <c:v>2612.34</c:v>
                </c:pt>
                <c:pt idx="404">
                  <c:v>2628.62</c:v>
                </c:pt>
                <c:pt idx="405">
                  <c:v>2637.1</c:v>
                </c:pt>
                <c:pt idx="406">
                  <c:v>2643.13</c:v>
                </c:pt>
                <c:pt idx="407">
                  <c:v>2632.07</c:v>
                </c:pt>
                <c:pt idx="408">
                  <c:v>2615.81</c:v>
                </c:pt>
                <c:pt idx="409">
                  <c:v>2643.94</c:v>
                </c:pt>
                <c:pt idx="410">
                  <c:v>2607.15</c:v>
                </c:pt>
                <c:pt idx="411">
                  <c:v>2557.98</c:v>
                </c:pt>
                <c:pt idx="412">
                  <c:v>2481.12</c:v>
                </c:pt>
                <c:pt idx="413">
                  <c:v>2521.39</c:v>
                </c:pt>
                <c:pt idx="414">
                  <c:v>2505.86</c:v>
                </c:pt>
                <c:pt idx="415">
                  <c:v>2486.6999999999998</c:v>
                </c:pt>
                <c:pt idx="416">
                  <c:v>2465.42</c:v>
                </c:pt>
                <c:pt idx="417">
                  <c:v>2328.1999999999998</c:v>
                </c:pt>
                <c:pt idx="418">
                  <c:v>2334.23</c:v>
                </c:pt>
                <c:pt idx="419">
                  <c:v>2293.6999999999998</c:v>
                </c:pt>
                <c:pt idx="420">
                  <c:v>2445.06</c:v>
                </c:pt>
                <c:pt idx="421">
                  <c:v>2432.7199999999998</c:v>
                </c:pt>
                <c:pt idx="422">
                  <c:v>2455.89</c:v>
                </c:pt>
                <c:pt idx="423">
                  <c:v>2477.41</c:v>
                </c:pt>
                <c:pt idx="424">
                  <c:v>2447.4299999999998</c:v>
                </c:pt>
                <c:pt idx="425">
                  <c:v>2470.41</c:v>
                </c:pt>
                <c:pt idx="426">
                  <c:v>2483.42</c:v>
                </c:pt>
                <c:pt idx="427">
                  <c:v>2488.42</c:v>
                </c:pt>
                <c:pt idx="428">
                  <c:v>2486.64</c:v>
                </c:pt>
                <c:pt idx="429">
                  <c:v>2525.56</c:v>
                </c:pt>
                <c:pt idx="430">
                  <c:v>2522.33</c:v>
                </c:pt>
                <c:pt idx="431">
                  <c:v>2546.3000000000002</c:v>
                </c:pt>
                <c:pt idx="432">
                  <c:v>2548.86</c:v>
                </c:pt>
                <c:pt idx="433">
                  <c:v>2565.42</c:v>
                </c:pt>
                <c:pt idx="434">
                  <c:v>2556.61</c:v>
                </c:pt>
                <c:pt idx="435">
                  <c:v>2559.79</c:v>
                </c:pt>
                <c:pt idx="436">
                  <c:v>2573.8000000000002</c:v>
                </c:pt>
                <c:pt idx="437">
                  <c:v>2579.48</c:v>
                </c:pt>
                <c:pt idx="438">
                  <c:v>2577.27</c:v>
                </c:pt>
                <c:pt idx="439">
                  <c:v>2607.33</c:v>
                </c:pt>
                <c:pt idx="440">
                  <c:v>2608.42</c:v>
                </c:pt>
                <c:pt idx="441">
                  <c:v>2640.57</c:v>
                </c:pt>
                <c:pt idx="442">
                  <c:v>2621.36</c:v>
                </c:pt>
                <c:pt idx="443">
                  <c:v>2626.87</c:v>
                </c:pt>
                <c:pt idx="444">
                  <c:v>2603.42</c:v>
                </c:pt>
                <c:pt idx="445">
                  <c:v>2601.8000000000002</c:v>
                </c:pt>
                <c:pt idx="446">
                  <c:v>2625.58</c:v>
                </c:pt>
                <c:pt idx="447">
                  <c:v>2593.67</c:v>
                </c:pt>
                <c:pt idx="448">
                  <c:v>2592.09</c:v>
                </c:pt>
                <c:pt idx="449">
                  <c:v>2644.4</c:v>
                </c:pt>
                <c:pt idx="450">
                  <c:v>2637.22</c:v>
                </c:pt>
                <c:pt idx="451">
                  <c:v>2670.15</c:v>
                </c:pt>
                <c:pt idx="452">
                  <c:v>2720.64</c:v>
                </c:pt>
                <c:pt idx="453">
                  <c:v>2697.67</c:v>
                </c:pt>
                <c:pt idx="454">
                  <c:v>2698.97</c:v>
                </c:pt>
                <c:pt idx="455">
                  <c:v>2770.84</c:v>
                </c:pt>
                <c:pt idx="456">
                  <c:v>2812.05</c:v>
                </c:pt>
                <c:pt idx="457">
                  <c:v>2855.77</c:v>
                </c:pt>
                <c:pt idx="458">
                  <c:v>2871.85</c:v>
                </c:pt>
                <c:pt idx="459">
                  <c:v>2907.04</c:v>
                </c:pt>
                <c:pt idx="460">
                  <c:v>2920.03</c:v>
                </c:pt>
                <c:pt idx="461">
                  <c:v>2894.62</c:v>
                </c:pt>
                <c:pt idx="462">
                  <c:v>2946.66</c:v>
                </c:pt>
                <c:pt idx="463">
                  <c:v>2950.3</c:v>
                </c:pt>
                <c:pt idx="464">
                  <c:v>2972.19</c:v>
                </c:pt>
                <c:pt idx="465">
                  <c:v>2977.74</c:v>
                </c:pt>
                <c:pt idx="466">
                  <c:v>3021.84</c:v>
                </c:pt>
                <c:pt idx="467">
                  <c:v>3014.47</c:v>
                </c:pt>
                <c:pt idx="468">
                  <c:v>3103.64</c:v>
                </c:pt>
                <c:pt idx="469">
                  <c:v>3108.25</c:v>
                </c:pt>
                <c:pt idx="470">
                  <c:v>3079.56</c:v>
                </c:pt>
                <c:pt idx="471">
                  <c:v>3055.94</c:v>
                </c:pt>
                <c:pt idx="472">
                  <c:v>3071.7</c:v>
                </c:pt>
                <c:pt idx="473">
                  <c:v>3089.65</c:v>
                </c:pt>
                <c:pt idx="474">
                  <c:v>3075.06</c:v>
                </c:pt>
                <c:pt idx="475">
                  <c:v>3116.27</c:v>
                </c:pt>
                <c:pt idx="476">
                  <c:v>3054.28</c:v>
                </c:pt>
                <c:pt idx="477">
                  <c:v>3059.47</c:v>
                </c:pt>
                <c:pt idx="478">
                  <c:v>3114.95</c:v>
                </c:pt>
                <c:pt idx="479">
                  <c:v>3133.74</c:v>
                </c:pt>
                <c:pt idx="480">
                  <c:v>3183.23</c:v>
                </c:pt>
                <c:pt idx="481">
                  <c:v>3175.77</c:v>
                </c:pt>
                <c:pt idx="482">
                  <c:v>3202.03</c:v>
                </c:pt>
                <c:pt idx="483">
                  <c:v>3215.28</c:v>
                </c:pt>
                <c:pt idx="484">
                  <c:v>3186.38</c:v>
                </c:pt>
                <c:pt idx="485">
                  <c:v>3192.29</c:v>
                </c:pt>
                <c:pt idx="486">
                  <c:v>3188.07</c:v>
                </c:pt>
                <c:pt idx="487">
                  <c:v>3210.81</c:v>
                </c:pt>
                <c:pt idx="488">
                  <c:v>3169.94</c:v>
                </c:pt>
                <c:pt idx="489">
                  <c:v>3183.77</c:v>
                </c:pt>
                <c:pt idx="490">
                  <c:v>3190.45</c:v>
                </c:pt>
                <c:pt idx="491">
                  <c:v>3196.05</c:v>
                </c:pt>
                <c:pt idx="492">
                  <c:v>3209.52</c:v>
                </c:pt>
                <c:pt idx="493">
                  <c:v>3230.57</c:v>
                </c:pt>
                <c:pt idx="494">
                  <c:v>3254.47</c:v>
                </c:pt>
                <c:pt idx="495">
                  <c:v>3245.44</c:v>
                </c:pt>
                <c:pt idx="496">
                  <c:v>3119.41</c:v>
                </c:pt>
                <c:pt idx="497">
                  <c:v>3147.75</c:v>
                </c:pt>
                <c:pt idx="498">
                  <c:v>3198</c:v>
                </c:pt>
                <c:pt idx="499">
                  <c:v>3198.14</c:v>
                </c:pt>
                <c:pt idx="500" formatCode="#,##0.00;\-#,##0.00;0.00">
                  <c:v>3227.68</c:v>
                </c:pt>
                <c:pt idx="501" formatCode="#,##0.00;\-#,##0.00;0.00">
                  <c:v>3210.01</c:v>
                </c:pt>
                <c:pt idx="502" formatCode="#,##0.00;\-#,##0.00;0.00">
                  <c:v>3206.77</c:v>
                </c:pt>
                <c:pt idx="503" formatCode="#,##0.00;\-#,##0.00;0.00">
                  <c:v>3189.91</c:v>
                </c:pt>
                <c:pt idx="504" formatCode="#,##0.00;\-#,##0.00;0.00">
                  <c:v>3224.37</c:v>
                </c:pt>
                <c:pt idx="505" formatCode="#,##0.00;\-#,##0.00;0.00">
                  <c:v>3225.66</c:v>
                </c:pt>
                <c:pt idx="506" formatCode="#,##0.00;\-#,##0.00;0.00">
                  <c:v>3177.28</c:v>
                </c:pt>
                <c:pt idx="507" formatCode="#,##0.00;\-#,##0.00;0.00">
                  <c:v>3151.56</c:v>
                </c:pt>
                <c:pt idx="508" formatCode="#,##0.00;\-#,##0.00;0.00">
                  <c:v>3130.09</c:v>
                </c:pt>
                <c:pt idx="509" formatCode="#,##0.00;\-#,##0.00;0.00">
                  <c:v>3141.74</c:v>
                </c:pt>
                <c:pt idx="510" formatCode="#,##0.00;\-#,##0.00;0.00">
                  <c:v>3168.73</c:v>
                </c:pt>
                <c:pt idx="511" formatCode="#,##0.00;\-#,##0.00;0.00">
                  <c:v>3209.86</c:v>
                </c:pt>
                <c:pt idx="512" formatCode="#,##0.00;\-#,##0.00;0.00">
                  <c:v>3179.36</c:v>
                </c:pt>
                <c:pt idx="513" formatCode="#,##0.00;\-#,##0.00;0.00">
                  <c:v>3187.16</c:v>
                </c:pt>
                <c:pt idx="514" formatCode="#,##0.00;\-#,##0.00;0.00">
                  <c:v>3196.32</c:v>
                </c:pt>
                <c:pt idx="515" formatCode="#,##0.00;\-#,##0.00;0.00">
                  <c:v>3186.01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6D-4F21-941A-44F219B93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89643183"/>
        <c:axId val="1889643599"/>
      </c:lineChart>
      <c:dateAx>
        <c:axId val="1889643183"/>
        <c:scaling>
          <c:orientation val="minMax"/>
          <c:max val="45911"/>
          <c:min val="45762"/>
        </c:scaling>
        <c:delete val="0"/>
        <c:axPos val="b"/>
        <c:numFmt formatCode="mm\/dd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889643599"/>
        <c:crosses val="autoZero"/>
        <c:auto val="1"/>
        <c:lblOffset val="100"/>
        <c:baseTimeUnit val="days"/>
        <c:majorUnit val="1"/>
        <c:majorTimeUnit val="months"/>
      </c:dateAx>
      <c:valAx>
        <c:axId val="1889643599"/>
        <c:scaling>
          <c:orientation val="minMax"/>
          <c:max val="3400"/>
          <c:min val="2400"/>
        </c:scaling>
        <c:delete val="0"/>
        <c:axPos val="l"/>
        <c:numFmt formatCode="#,##0_);[Red]\(#,##0\)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1889643183"/>
        <c:crosses val="autoZero"/>
        <c:crossBetween val="between"/>
        <c:majorUnit val="200"/>
      </c:valAx>
      <c:valAx>
        <c:axId val="204956924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+mn-cs"/>
              </a:defRPr>
            </a:pPr>
            <a:endParaRPr lang="ko-KR"/>
          </a:p>
        </c:txPr>
        <c:crossAx val="2049553439"/>
        <c:crosses val="max"/>
        <c:crossBetween val="between"/>
        <c:majorUnit val="20"/>
      </c:valAx>
      <c:dateAx>
        <c:axId val="2049553439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049569247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958333333333333"/>
          <c:y val="0.91557428073241298"/>
          <c:w val="0.7830555555555555"/>
          <c:h val="6.4686223619472266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삼성금융체 Light" panose="02020303020101020101" pitchFamily="18" charset="-127"/>
          <a:ea typeface="삼성금융체 Light" panose="02020303020101020101" pitchFamily="18" charset="-127"/>
        </a:defRPr>
      </a:pPr>
      <a:endParaRPr lang="ko-KR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0.00319</cdr:x>
      <cdr:y>0</cdr:y>
    </cdr:from>
    <cdr:to>
      <cdr:x>0.05337</cdr:x>
      <cdr:y>0.06879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3338" y="0"/>
          <a:ext cx="523875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200">
              <a:latin typeface="삼성긴고딕 Light" panose="020B0600000101010101" pitchFamily="50" charset="-127"/>
              <a:ea typeface="삼성긴고딕 Light" panose="020B0600000101010101" pitchFamily="50" charset="-127"/>
            </a:rPr>
            <a:t>(%)</a:t>
          </a:r>
          <a:endParaRPr lang="ko-KR" altLang="en-US" sz="1200">
            <a:latin typeface="삼성긴고딕 Light" panose="020B0600000101010101" pitchFamily="50" charset="-127"/>
            <a:ea typeface="삼성긴고딕 Light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0.23105</cdr:x>
      <cdr:y>0.73887</cdr:y>
    </cdr:from>
    <cdr:to>
      <cdr:x>0.37992</cdr:x>
      <cdr:y>0.80766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2412112" y="2659940"/>
          <a:ext cx="1554202" cy="2476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200" b="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미국 기준금리 인상기</a:t>
          </a:r>
        </a:p>
      </cdr:txBody>
    </cdr:sp>
  </cdr:relSizeAnchor>
  <cdr:relSizeAnchor xmlns:cdr="http://schemas.openxmlformats.org/drawingml/2006/chartDrawing">
    <cdr:from>
      <cdr:x>0.43064</cdr:x>
      <cdr:y>0.73887</cdr:y>
    </cdr:from>
    <cdr:to>
      <cdr:x>0.54731</cdr:x>
      <cdr:y>0.80766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4495888" y="2659940"/>
          <a:ext cx="1218040" cy="2476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200" b="0" smtClean="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금리 </a:t>
          </a:r>
          <a:r>
            <a:rPr lang="ko-KR" altLang="en-US" sz="1200" b="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인하기</a:t>
          </a:r>
        </a:p>
      </cdr:txBody>
    </cdr:sp>
  </cdr:relSizeAnchor>
  <cdr:relSizeAnchor xmlns:cdr="http://schemas.openxmlformats.org/drawingml/2006/chartDrawing">
    <cdr:from>
      <cdr:x>0.84362</cdr:x>
      <cdr:y>0.74181</cdr:y>
    </cdr:from>
    <cdr:to>
      <cdr:x>0.99249</cdr:x>
      <cdr:y>0.8106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8807420" y="2670520"/>
          <a:ext cx="1554203" cy="2476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ko-KR" altLang="en-US" sz="1200" smtClean="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금리 </a:t>
          </a:r>
          <a:r>
            <a: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인하기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</cdr:x>
      <cdr:y>0.00658</cdr:y>
    </cdr:from>
    <cdr:to>
      <cdr:x>0.23034</cdr:x>
      <cdr:y>0.09371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20894"/>
          <a:ext cx="518089" cy="2768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l"/>
          <a:r>
            <a:rPr lang="en-US" altLang="ko-KR" sz="1200" dirty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2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0.20049</cdr:x>
      <cdr:y>0.07737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0" y="0"/>
          <a:ext cx="907676" cy="2678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10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</cdr:x>
      <cdr:y>0.01137</cdr:y>
    </cdr:from>
    <cdr:to>
      <cdr:x>0.22795</cdr:x>
      <cdr:y>0.0769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-4360584" y="41960"/>
          <a:ext cx="779589" cy="2417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lIns="3600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 dirty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</a:t>
          </a:r>
          <a:r>
            <a:rPr lang="ko-KR" altLang="en-US" sz="1100" dirty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조원</a:t>
          </a:r>
          <a:r>
            <a:rPr lang="en-US" altLang="ko-KR" sz="1100" dirty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)</a:t>
          </a:r>
          <a:endParaRPr lang="ko-KR" altLang="en-US" sz="11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0.80074</cdr:x>
      <cdr:y>0.00413</cdr:y>
    </cdr:from>
    <cdr:to>
      <cdr:x>1</cdr:x>
      <cdr:y>0.06967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2738530" y="15219"/>
          <a:ext cx="681470" cy="2417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Ins="3600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100" dirty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</a:t>
          </a:r>
          <a:r>
            <a:rPr lang="ko-KR" altLang="en-US" sz="1100" dirty="0" err="1">
              <a:latin typeface="삼성금융체 Light" panose="02020303020101020101" pitchFamily="18" charset="-127"/>
              <a:ea typeface="삼성금융체 Light" panose="02020303020101020101" pitchFamily="18" charset="-127"/>
            </a:rPr>
            <a:t>기업수</a:t>
          </a:r>
          <a:r>
            <a:rPr lang="en-US" altLang="ko-KR" sz="1100" dirty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)</a:t>
          </a:r>
          <a:endParaRPr lang="ko-KR" altLang="en-US" sz="11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0.15</cdr:x>
      <cdr:y>0.10541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-8110670" y="-2453615"/>
          <a:ext cx="518425" cy="2418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lIns="36000" rtlCol="0"/>
        <a:lstStyle xmlns:a="http://schemas.openxmlformats.org/drawingml/2006/main"/>
        <a:p xmlns:a="http://schemas.openxmlformats.org/drawingml/2006/main">
          <a:pPr algn="l"/>
          <a:r>
            <a:rPr lang="en-US" altLang="ko-KR" sz="1100" dirty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1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0.1099</cdr:x>
      <cdr:y>0.07938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0"/>
          <a:ext cx="514350" cy="2857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lIns="36000" rtlCol="0"/>
        <a:lstStyle xmlns:a="http://schemas.openxmlformats.org/drawingml/2006/main"/>
        <a:p xmlns:a="http://schemas.openxmlformats.org/drawingml/2006/main">
          <a:r>
            <a:rPr lang="en-US" altLang="ko-KR" sz="120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20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0.68181</cdr:x>
      <cdr:y>0.00926</cdr:y>
    </cdr:from>
    <cdr:to>
      <cdr:x>1</cdr:x>
      <cdr:y>0.27914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190874" y="33338"/>
          <a:ext cx="1489125" cy="9715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>
            <a:lnSpc>
              <a:spcPct val="120000"/>
            </a:lnSpc>
            <a:spcAft>
              <a:spcPts val="300"/>
            </a:spcAft>
          </a:pPr>
          <a:r>
            <a:rPr lang="en-US" altLang="ko-KR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&lt;5</a:t>
          </a:r>
          <a:r>
            <a: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년 누적 이자수익</a:t>
          </a:r>
          <a:r>
            <a:rPr lang="en-US" altLang="ko-KR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&gt;</a:t>
          </a:r>
          <a:br>
            <a:rPr lang="en-US" altLang="ko-KR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</a:br>
          <a:r>
            <a:rPr lang="ko-KR" altLang="en-US" sz="1200">
              <a:solidFill>
                <a:srgbClr val="D53B67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신종</a:t>
          </a:r>
          <a:r>
            <a:rPr lang="en-US" altLang="ko-KR" sz="1200">
              <a:solidFill>
                <a:srgbClr val="D53B67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(</a:t>
          </a:r>
          <a:r>
            <a:rPr lang="ko-KR" altLang="en-US" sz="1200">
              <a:solidFill>
                <a:srgbClr val="D53B67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단리</a:t>
          </a:r>
          <a:r>
            <a:rPr lang="en-US" altLang="ko-KR" sz="1200">
              <a:solidFill>
                <a:srgbClr val="D53B67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) : 16.4%</a:t>
          </a:r>
          <a:br>
            <a:rPr lang="en-US" altLang="ko-KR" sz="1200">
              <a:solidFill>
                <a:srgbClr val="D53B67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</a:br>
          <a:r>
            <a:rPr lang="ko-KR" altLang="en-US" sz="120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예금</a:t>
          </a:r>
          <a:r>
            <a:rPr lang="en-US" altLang="ko-KR" sz="120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(</a:t>
          </a:r>
          <a:r>
            <a:rPr lang="ko-KR" altLang="en-US" sz="120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복리</a:t>
          </a:r>
          <a:r>
            <a:rPr lang="en-US" altLang="ko-KR" sz="120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) : 14.4%</a:t>
          </a:r>
          <a:endParaRPr lang="ko-KR" altLang="en-US" sz="1200">
            <a:solidFill>
              <a:srgbClr val="0A78F5"/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  <cdr:relSizeAnchor xmlns:cdr="http://schemas.openxmlformats.org/drawingml/2006/chartDrawing">
    <cdr:from>
      <cdr:x>0.13636</cdr:x>
      <cdr:y>0.41936</cdr:y>
    </cdr:from>
    <cdr:to>
      <cdr:x>0.82867</cdr:x>
      <cdr:y>0.42201</cdr:y>
    </cdr:to>
    <cdr:cxnSp macro="">
      <cdr:nvCxnSpPr>
        <cdr:cNvPr id="5" name="직선 화살표 연결선 4"/>
        <cdr:cNvCxnSpPr/>
      </cdr:nvCxnSpPr>
      <cdr:spPr>
        <a:xfrm xmlns:a="http://schemas.openxmlformats.org/drawingml/2006/main" flipV="1">
          <a:off x="638174" y="1509713"/>
          <a:ext cx="3240000" cy="9525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prstDash val="dash"/>
          <a:headEnd type="oval"/>
          <a:tailEnd type="stealt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15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0.26662</cdr:x>
      <cdr:y>0.127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0"/>
          <a:ext cx="1247775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20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(%,</a:t>
          </a:r>
          <a:r>
            <a:rPr lang="en-US" altLang="ko-KR" sz="1200" baseline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  YoY)</a:t>
          </a:r>
          <a:endParaRPr lang="ko-KR" altLang="en-US" sz="120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0.85381</cdr:x>
      <cdr:y>0.21597</cdr:y>
    </cdr:from>
    <cdr:to>
      <cdr:x>0.9756</cdr:x>
      <cdr:y>0.3778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995836" y="777496"/>
          <a:ext cx="569977" cy="5825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lIns="0" rIns="0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20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한국은행</a:t>
          </a:r>
          <a:endParaRPr lang="en-US" altLang="ko-KR" sz="1200">
            <a:solidFill>
              <a:schemeClr val="tx1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  <a:p xmlns:a="http://schemas.openxmlformats.org/drawingml/2006/main">
          <a:pPr algn="ctr"/>
          <a:r>
            <a:rPr lang="ko-KR" altLang="en-US" sz="1200" baseline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전망치</a:t>
          </a:r>
          <a:endParaRPr lang="ko-KR" altLang="en-US" sz="1200">
            <a:solidFill>
              <a:schemeClr val="tx1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</c:userShapes>
</file>

<file path=ppt/drawings/drawing16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0.17247</cdr:x>
      <cdr:y>0.08114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0" y="0"/>
          <a:ext cx="558801" cy="2921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(bp)</a:t>
          </a:r>
          <a:endParaRPr lang="ko-KR" altLang="en-US" sz="120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0.19817</cdr:x>
      <cdr:y>0.00793</cdr:y>
    </cdr:from>
    <cdr:to>
      <cdr:x>0.87923</cdr:x>
      <cdr:y>0.16845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927455" y="28563"/>
          <a:ext cx="3187361" cy="57787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7</a:t>
          </a:r>
          <a:r>
            <a: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월 고용지표 발표 이후</a:t>
          </a:r>
          <a:endParaRPr lang="en-US" altLang="ko-KR" sz="1200"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  <a:p xmlns:a="http://schemas.openxmlformats.org/drawingml/2006/main">
          <a:pPr algn="ctr"/>
          <a:r>
            <a: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 미국채 </a:t>
          </a:r>
          <a:r>
            <a:rPr lang="ko-KR" altLang="en-US" sz="1200" baseline="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만기별 </a:t>
          </a:r>
          <a:r>
            <a: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금리 변화분</a:t>
          </a:r>
        </a:p>
      </cdr:txBody>
    </cdr:sp>
  </cdr:relSizeAnchor>
  <cdr:relSizeAnchor xmlns:cdr="http://schemas.openxmlformats.org/drawingml/2006/chartDrawing">
    <cdr:from>
      <cdr:x>0.24149</cdr:x>
      <cdr:y>0.12193</cdr:y>
    </cdr:from>
    <cdr:to>
      <cdr:x>0.24149</cdr:x>
      <cdr:y>0.73193</cdr:y>
    </cdr:to>
    <cdr:cxnSp macro="">
      <cdr:nvCxnSpPr>
        <cdr:cNvPr id="3" name="직선 연결선 2"/>
        <cdr:cNvCxnSpPr/>
      </cdr:nvCxnSpPr>
      <cdr:spPr>
        <a:xfrm xmlns:a="http://schemas.openxmlformats.org/drawingml/2006/main">
          <a:off x="1130188" y="438952"/>
          <a:ext cx="0" cy="219600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17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0.21755</cdr:x>
      <cdr:y>0.12171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0"/>
          <a:ext cx="704850" cy="4381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lIns="36000" rtlCol="0"/>
        <a:lstStyle xmlns:a="http://schemas.openxmlformats.org/drawingml/2006/main"/>
        <a:p xmlns:a="http://schemas.openxmlformats.org/drawingml/2006/main">
          <a:r>
            <a:rPr lang="en-US" altLang="ko-KR" sz="120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200">
            <a:solidFill>
              <a:schemeClr val="tx1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0.19795</cdr:x>
      <cdr:y>0.01676</cdr:y>
    </cdr:from>
    <cdr:to>
      <cdr:x>0.879</cdr:x>
      <cdr:y>0.17727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641350" y="60325"/>
          <a:ext cx="2206625" cy="5778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최고세율자 기준</a:t>
          </a:r>
          <a:endParaRPr lang="en-US" altLang="ko-KR" sz="1200"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  <a:p xmlns:a="http://schemas.openxmlformats.org/drawingml/2006/main">
          <a:pPr algn="ctr"/>
          <a:r>
            <a: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은행환산세전금리</a:t>
          </a:r>
          <a:r>
            <a:rPr lang="en-US" altLang="ko-KR" sz="1200"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(YTM)</a:t>
          </a:r>
          <a:endParaRPr lang="ko-KR" altLang="en-US" sz="1200"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  <cdr:relSizeAnchor xmlns:cdr="http://schemas.openxmlformats.org/drawingml/2006/chartDrawing">
    <cdr:from>
      <cdr:x>0.37347</cdr:x>
      <cdr:y>0.19844</cdr:y>
    </cdr:from>
    <cdr:to>
      <cdr:x>0.37347</cdr:x>
      <cdr:y>0.68733</cdr:y>
    </cdr:to>
    <cdr:cxnSp macro="">
      <cdr:nvCxnSpPr>
        <cdr:cNvPr id="5" name="직선 연결선 4"/>
        <cdr:cNvCxnSpPr/>
      </cdr:nvCxnSpPr>
      <cdr:spPr>
        <a:xfrm xmlns:a="http://schemas.openxmlformats.org/drawingml/2006/main">
          <a:off x="1747838" y="642938"/>
          <a:ext cx="0" cy="158400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18.xml><?xml version="1.0" encoding="utf-8"?>
<c:userShapes xmlns:c="http://schemas.openxmlformats.org/drawingml/2006/chart">
  <cdr:relSizeAnchor xmlns:cdr="http://schemas.openxmlformats.org/drawingml/2006/chartDrawing">
    <cdr:from>
      <cdr:x>0.00968</cdr:x>
      <cdr:y>0</cdr:y>
    </cdr:from>
    <cdr:to>
      <cdr:x>0.20332</cdr:x>
      <cdr:y>0.13175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58864DE-EE5E-4F6A-937A-4971F03032C7}"/>
            </a:ext>
          </a:extLst>
        </cdr:cNvPr>
        <cdr:cNvSpPr txBox="1"/>
      </cdr:nvSpPr>
      <cdr:spPr>
        <a:xfrm xmlns:a="http://schemas.openxmlformats.org/drawingml/2006/main">
          <a:off x="33338" y="0"/>
          <a:ext cx="666750" cy="2762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10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0.0982</cdr:x>
      <cdr:y>0.00909</cdr:y>
    </cdr:from>
    <cdr:to>
      <cdr:x>0.83956</cdr:x>
      <cdr:y>0.18908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D57624E9-6160-4B9D-AA31-288BE5529748}"/>
            </a:ext>
          </a:extLst>
        </cdr:cNvPr>
        <cdr:cNvSpPr txBox="1"/>
      </cdr:nvSpPr>
      <cdr:spPr>
        <a:xfrm xmlns:a="http://schemas.openxmlformats.org/drawingml/2006/main">
          <a:off x="338137" y="19050"/>
          <a:ext cx="2552701" cy="3773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>
              <a:solidFill>
                <a:srgbClr val="EC3B67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rPr>
            <a:t>[ </a:t>
          </a:r>
          <a:r>
            <a:rPr lang="ko-KR" altLang="en-US" sz="1100">
              <a:solidFill>
                <a:srgbClr val="EC3B67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rPr>
            <a:t>펀드 출시 이후 누적 성과 </a:t>
          </a:r>
          <a:r>
            <a:rPr lang="en-US" altLang="ko-KR" sz="1100">
              <a:solidFill>
                <a:srgbClr val="EC3B67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rPr>
            <a:t>(</a:t>
          </a:r>
          <a:r>
            <a:rPr lang="ko-KR" altLang="en-US" sz="1100">
              <a:solidFill>
                <a:srgbClr val="EC3B67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rPr>
            <a:t>연율화</a:t>
          </a:r>
          <a:r>
            <a:rPr lang="en-US" altLang="ko-KR" sz="1100">
              <a:solidFill>
                <a:srgbClr val="EC3B67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rPr>
            <a:t>) ]</a:t>
          </a:r>
          <a:endParaRPr lang="ko-KR" altLang="en-US" sz="1100">
            <a:solidFill>
              <a:srgbClr val="EC3B67"/>
            </a:solidFill>
            <a:latin typeface="삼성금융체 Bold" panose="02020803020101020101" pitchFamily="18" charset="-127"/>
            <a:ea typeface="삼성금융체 Bold" panose="02020803020101020101" pitchFamily="18" charset="-127"/>
          </a:endParaRPr>
        </a:p>
      </cdr:txBody>
    </cdr:sp>
  </cdr:relSizeAnchor>
</c:userShapes>
</file>

<file path=ppt/drawings/drawing19.xml><?xml version="1.0" encoding="utf-8"?>
<c:userShapes xmlns:c="http://schemas.openxmlformats.org/drawingml/2006/chart">
  <cdr:relSizeAnchor xmlns:cdr="http://schemas.openxmlformats.org/drawingml/2006/chartDrawing">
    <cdr:from>
      <cdr:x>0.11434</cdr:x>
      <cdr:y>0.03483</cdr:y>
    </cdr:from>
    <cdr:to>
      <cdr:x>0.85569</cdr:x>
      <cdr:y>0.19892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82CD799-2382-4D26-8E25-A1B1F923176A}"/>
            </a:ext>
          </a:extLst>
        </cdr:cNvPr>
        <cdr:cNvSpPr txBox="1"/>
      </cdr:nvSpPr>
      <cdr:spPr>
        <a:xfrm xmlns:a="http://schemas.openxmlformats.org/drawingml/2006/main">
          <a:off x="393700" y="76200"/>
          <a:ext cx="2552701" cy="3589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100">
              <a:solidFill>
                <a:srgbClr val="141E78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rPr>
            <a:t>[ </a:t>
          </a:r>
          <a:r>
            <a:rPr lang="ko-KR" altLang="en-US" sz="1100">
              <a:solidFill>
                <a:srgbClr val="141E78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rPr>
            <a:t>유로존 기준금리 추이</a:t>
          </a:r>
          <a:r>
            <a:rPr lang="en-US" altLang="ko-KR" sz="1100">
              <a:solidFill>
                <a:srgbClr val="141E78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rPr>
            <a:t> ]</a:t>
          </a:r>
          <a:endParaRPr lang="ko-KR" altLang="en-US" sz="1100">
            <a:solidFill>
              <a:srgbClr val="141E78"/>
            </a:solidFill>
            <a:latin typeface="삼성금융체 Bold" panose="02020803020101020101" pitchFamily="18" charset="-127"/>
            <a:ea typeface="삼성금융체 Bold" panose="02020803020101020101" pitchFamily="18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0.71018</cdr:x>
      <cdr:y>0.80316</cdr:y>
    </cdr:from>
    <cdr:to>
      <cdr:x>0.99694</cdr:x>
      <cdr:y>0.88647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323622" y="3035945"/>
          <a:ext cx="1342057" cy="3149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200" smtClean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연환산 변동성</a:t>
          </a:r>
          <a:r>
            <a:rPr lang="en-US" altLang="ko-KR" sz="1200" dirty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200" dirty="0">
            <a:solidFill>
              <a:schemeClr val="tx1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0.10862</cdr:x>
      <cdr:y>0.03375</cdr:y>
    </cdr:from>
    <cdr:to>
      <cdr:x>0.32587</cdr:x>
      <cdr:y>0.11707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98183" y="118035"/>
          <a:ext cx="796418" cy="2913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1200" dirty="0" smtClean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직전 </a:t>
          </a:r>
          <a:r>
            <a:rPr lang="en-US" altLang="ko-KR" sz="1200" dirty="0" smtClean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1</a:t>
          </a:r>
          <a:r>
            <a:rPr lang="ko-KR" altLang="en-US" sz="1200" dirty="0" smtClean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년 </a:t>
          </a:r>
          <a:endParaRPr lang="en-US" altLang="ko-KR" sz="1200" dirty="0" smtClean="0">
            <a:solidFill>
              <a:schemeClr val="tx1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  <a:p xmlns:a="http://schemas.openxmlformats.org/drawingml/2006/main">
          <a:r>
            <a:rPr lang="ko-KR" altLang="en-US" sz="1200" dirty="0" smtClean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수익률</a:t>
          </a:r>
          <a:r>
            <a:rPr lang="en-US" altLang="ko-KR" sz="1200" dirty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200" dirty="0">
            <a:solidFill>
              <a:schemeClr val="tx1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0.00625</cdr:x>
      <cdr:y>0</cdr:y>
    </cdr:from>
    <cdr:to>
      <cdr:x>0.42114</cdr:x>
      <cdr:y>0.10475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1978" y="0"/>
          <a:ext cx="1458957" cy="3551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 dirty="0" smtClean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(BNK</a:t>
          </a:r>
          <a:r>
            <a:rPr lang="ko-KR" altLang="en-US" sz="1100" dirty="0" smtClean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출시일</a:t>
          </a:r>
          <a:r>
            <a:rPr lang="en-US" altLang="ko-KR" sz="1100" dirty="0" smtClean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=100)</a:t>
          </a:r>
          <a:endParaRPr lang="ko-KR" altLang="en-US" sz="11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0.75</cdr:x>
      <cdr:y>0.24198</cdr:y>
    </cdr:from>
    <cdr:to>
      <cdr:x>1</cdr:x>
      <cdr:y>0.33455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595996" y="813722"/>
          <a:ext cx="865332" cy="3112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r"/>
          <a:r>
            <a:rPr lang="en-US" altLang="ko-KR" sz="1200" dirty="0" smtClean="0">
              <a:solidFill>
                <a:srgbClr val="EC3B67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BNK</a:t>
          </a:r>
          <a:endParaRPr lang="ko-KR" altLang="en-US" sz="1200" dirty="0">
            <a:solidFill>
              <a:srgbClr val="EC3B67"/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  <cdr:relSizeAnchor xmlns:cdr="http://schemas.openxmlformats.org/drawingml/2006/chartDrawing">
    <cdr:from>
      <cdr:x>0.64592</cdr:x>
      <cdr:y>0.07904</cdr:y>
    </cdr:from>
    <cdr:to>
      <cdr:x>1</cdr:x>
      <cdr:y>0.17161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2235741" y="265798"/>
          <a:ext cx="1225587" cy="3112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200" dirty="0" smtClean="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NH-</a:t>
          </a:r>
          <a:r>
            <a:rPr lang="en-US" altLang="ko-KR" sz="1200" dirty="0" err="1" smtClean="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Amindi</a:t>
          </a:r>
          <a:endParaRPr lang="ko-KR" altLang="en-US" sz="1200" dirty="0">
            <a:solidFill>
              <a:srgbClr val="0A78F5"/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  <cdr:relSizeAnchor xmlns:cdr="http://schemas.openxmlformats.org/drawingml/2006/chartDrawing">
    <cdr:from>
      <cdr:x>0.75</cdr:x>
      <cdr:y>0.47182</cdr:y>
    </cdr:from>
    <cdr:to>
      <cdr:x>1</cdr:x>
      <cdr:y>0.56439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2595996" y="1586639"/>
          <a:ext cx="865332" cy="3112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ko-KR" altLang="en-US" sz="1200" dirty="0" err="1" smtClean="0">
              <a:solidFill>
                <a:srgbClr val="BFBFBF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토러스</a:t>
          </a:r>
          <a:endParaRPr lang="ko-KR" altLang="en-US" sz="1200" dirty="0">
            <a:solidFill>
              <a:srgbClr val="BFBFBF"/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0.01396</cdr:x>
      <cdr:y>0.00679</cdr:y>
    </cdr:from>
    <cdr:to>
      <cdr:x>0.58542</cdr:x>
      <cdr:y>0.11154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0264" y="22752"/>
          <a:ext cx="2057400" cy="3508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 dirty="0" smtClean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</a:t>
          </a:r>
          <a:r>
            <a:rPr lang="ko-KR" altLang="en-US" sz="1100" dirty="0" smtClean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더블유출시일</a:t>
          </a:r>
          <a:r>
            <a:rPr lang="en-US" altLang="ko-KR" sz="1100" dirty="0" smtClean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=100)</a:t>
          </a:r>
          <a:endParaRPr lang="ko-KR" altLang="en-US" sz="11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0.75</cdr:x>
      <cdr:y>0.16486</cdr:y>
    </cdr:from>
    <cdr:to>
      <cdr:x>1</cdr:x>
      <cdr:y>0.25743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518172" y="554383"/>
          <a:ext cx="839391" cy="3112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r"/>
          <a:r>
            <a:rPr lang="ko-KR" altLang="en-US" sz="1200" dirty="0" smtClean="0">
              <a:solidFill>
                <a:srgbClr val="EC3B67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더블유</a:t>
          </a:r>
          <a:endParaRPr lang="ko-KR" altLang="en-US" sz="1200" dirty="0">
            <a:solidFill>
              <a:srgbClr val="EC3B67"/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  <cdr:relSizeAnchor xmlns:cdr="http://schemas.openxmlformats.org/drawingml/2006/chartDrawing">
    <cdr:from>
      <cdr:x>0.64592</cdr:x>
      <cdr:y>0.02489</cdr:y>
    </cdr:from>
    <cdr:to>
      <cdr:x>1</cdr:x>
      <cdr:y>0.11746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2168717" y="83716"/>
          <a:ext cx="1188846" cy="31129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200" dirty="0" smtClean="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NH-</a:t>
          </a:r>
          <a:r>
            <a:rPr lang="en-US" altLang="ko-KR" sz="1200" dirty="0" err="1" smtClean="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Amindi</a:t>
          </a:r>
          <a:endParaRPr lang="ko-KR" altLang="en-US" sz="1200" dirty="0">
            <a:solidFill>
              <a:srgbClr val="0A78F5"/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  <cdr:relSizeAnchor xmlns:cdr="http://schemas.openxmlformats.org/drawingml/2006/chartDrawing">
    <cdr:from>
      <cdr:x>0.75</cdr:x>
      <cdr:y>0.52505</cdr:y>
    </cdr:from>
    <cdr:to>
      <cdr:x>1</cdr:x>
      <cdr:y>0.61762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2518172" y="1765642"/>
          <a:ext cx="839391" cy="3112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200" dirty="0" smtClean="0">
              <a:solidFill>
                <a:schemeClr val="bg1">
                  <a:lumMod val="75000"/>
                </a:schemeClr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BNK</a:t>
          </a:r>
          <a:endParaRPr lang="ko-KR" altLang="en-US" sz="1200" dirty="0">
            <a:solidFill>
              <a:schemeClr val="bg1">
                <a:lumMod val="75000"/>
              </a:schemeClr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0.00625</cdr:x>
      <cdr:y>0</cdr:y>
    </cdr:from>
    <cdr:to>
      <cdr:x>0.53143</cdr:x>
      <cdr:y>0.10475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792" y="0"/>
          <a:ext cx="1915237" cy="3607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 dirty="0" smtClean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</a:t>
          </a:r>
          <a:r>
            <a:rPr lang="ko-KR" altLang="en-US" sz="1100" dirty="0" err="1" smtClean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체슬리출시일</a:t>
          </a:r>
          <a:r>
            <a:rPr lang="en-US" altLang="ko-KR" sz="1100" dirty="0" smtClean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=100)</a:t>
          </a:r>
          <a:endParaRPr lang="ko-KR" altLang="en-US" sz="11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0.72999</cdr:x>
      <cdr:y>0.31243</cdr:y>
    </cdr:from>
    <cdr:to>
      <cdr:x>0.97999</cdr:x>
      <cdr:y>0.405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591449" y="1096981"/>
          <a:ext cx="887498" cy="3250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r"/>
          <a:r>
            <a:rPr lang="ko-KR" altLang="en-US" sz="1200" dirty="0" err="1" smtClean="0">
              <a:solidFill>
                <a:srgbClr val="EC3B67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체슬리</a:t>
          </a:r>
          <a:endParaRPr lang="ko-KR" altLang="en-US" sz="1200" dirty="0">
            <a:solidFill>
              <a:srgbClr val="EC3B67"/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  <cdr:relSizeAnchor xmlns:cdr="http://schemas.openxmlformats.org/drawingml/2006/chartDrawing">
    <cdr:from>
      <cdr:x>0.62591</cdr:x>
      <cdr:y>0.25588</cdr:y>
    </cdr:from>
    <cdr:to>
      <cdr:x>0.97999</cdr:x>
      <cdr:y>0.34845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2221966" y="898449"/>
          <a:ext cx="1256981" cy="32502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ko-KR" altLang="en-US" sz="1200" dirty="0" smtClean="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더블유</a:t>
          </a:r>
          <a:endParaRPr lang="ko-KR" altLang="en-US" sz="1200" dirty="0">
            <a:solidFill>
              <a:srgbClr val="0A78F5"/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  <cdr:relSizeAnchor xmlns:cdr="http://schemas.openxmlformats.org/drawingml/2006/chartDrawing">
    <cdr:from>
      <cdr:x>0.57971</cdr:x>
      <cdr:y>0.54437</cdr:y>
    </cdr:from>
    <cdr:to>
      <cdr:x>1</cdr:x>
      <cdr:y>0.63694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2057972" y="1911362"/>
          <a:ext cx="1492021" cy="32502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200" dirty="0" smtClean="0">
              <a:solidFill>
                <a:srgbClr val="BFBFBF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NH-</a:t>
          </a:r>
          <a:r>
            <a:rPr lang="en-US" altLang="ko-KR" sz="1200" dirty="0" err="1" smtClean="0">
              <a:solidFill>
                <a:srgbClr val="BFBFBF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Amundi</a:t>
          </a:r>
          <a:endParaRPr lang="ko-KR" altLang="en-US" sz="1200" dirty="0">
            <a:solidFill>
              <a:srgbClr val="BFBFBF"/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</cdr:x>
      <cdr:y>0.03036</cdr:y>
    </cdr:from>
    <cdr:to>
      <cdr:x>0.16875</cdr:x>
      <cdr:y>0.34286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117200"/>
          <a:ext cx="771525" cy="12063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200" smtClean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(Pt</a:t>
          </a:r>
          <a:r>
            <a:rPr lang="en-US" altLang="ko-KR" sz="1200" dirty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)</a:t>
          </a:r>
          <a:endParaRPr lang="ko-KR" altLang="en-US" sz="12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0.83125</cdr:x>
      <cdr:y>0.03036</cdr:y>
    </cdr:from>
    <cdr:to>
      <cdr:x>1</cdr:x>
      <cdr:y>0.34286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800475" y="117200"/>
          <a:ext cx="771525" cy="12063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200" dirty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2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0.6</cdr:x>
      <cdr:y>0.17308</cdr:y>
    </cdr:from>
    <cdr:to>
      <cdr:x>0.6</cdr:x>
      <cdr:y>0.84151</cdr:y>
    </cdr:to>
    <cdr:cxnSp macro="">
      <cdr:nvCxnSpPr>
        <cdr:cNvPr id="5" name="직선 연결선 4"/>
        <cdr:cNvCxnSpPr/>
      </cdr:nvCxnSpPr>
      <cdr:spPr>
        <a:xfrm xmlns:a="http://schemas.openxmlformats.org/drawingml/2006/main">
          <a:off x="2743200" y="600076"/>
          <a:ext cx="0" cy="231751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soli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0.53447</cdr:x>
      <cdr:y>0.1027</cdr:y>
    </cdr:from>
    <cdr:to>
      <cdr:x>0.7928</cdr:x>
      <cdr:y>0.23163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2443580" y="396445"/>
          <a:ext cx="1181085" cy="4977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baseline="0" dirty="0" err="1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운용개시</a:t>
          </a:r>
          <a:endParaRPr lang="ko-KR" altLang="en-US" sz="1100" dirty="0">
            <a:solidFill>
              <a:schemeClr val="tx1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0.58262</cdr:x>
      <cdr:y>0.42081</cdr:y>
    </cdr:from>
    <cdr:to>
      <cdr:x>0.83736</cdr:x>
      <cdr:y>0.54974</cdr:y>
    </cdr:to>
    <cdr:sp macro="" textlink="">
      <cdr:nvSpPr>
        <cdr:cNvPr id="16" name="TextBox 1"/>
        <cdr:cNvSpPr txBox="1"/>
      </cdr:nvSpPr>
      <cdr:spPr>
        <a:xfrm xmlns:a="http://schemas.openxmlformats.org/drawingml/2006/main">
          <a:off x="2663729" y="1624454"/>
          <a:ext cx="1164697" cy="49770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ko-KR" altLang="en-US" sz="1200" smtClean="0">
              <a:solidFill>
                <a:srgbClr val="EC3B67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주식비중 </a:t>
          </a:r>
          <a:endParaRPr lang="en-US" altLang="ko-KR" sz="1200" smtClean="0">
            <a:solidFill>
              <a:srgbClr val="EC3B67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  <a:p xmlns:a="http://schemas.openxmlformats.org/drawingml/2006/main">
          <a:pPr algn="r"/>
          <a:r>
            <a:rPr lang="en-US" altLang="ko-KR" sz="1200" smtClean="0">
              <a:solidFill>
                <a:srgbClr val="EC3B67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70% </a:t>
          </a:r>
          <a:r>
            <a:rPr lang="ko-KR" altLang="en-US" sz="1200" smtClean="0">
              <a:solidFill>
                <a:srgbClr val="EC3B67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내외 </a:t>
          </a:r>
          <a:endParaRPr lang="en-US" altLang="ko-KR" sz="1200" smtClean="0">
            <a:solidFill>
              <a:srgbClr val="EC3B67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  <a:p xmlns:a="http://schemas.openxmlformats.org/drawingml/2006/main">
          <a:pPr algn="r"/>
          <a:r>
            <a:rPr lang="ko-KR" altLang="en-US" sz="1200" smtClean="0">
              <a:solidFill>
                <a:srgbClr val="EC3B67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유지 중</a:t>
          </a:r>
          <a:endParaRPr lang="ko-KR" altLang="en-US" sz="1200">
            <a:solidFill>
              <a:srgbClr val="EC3B67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0.00625</cdr:x>
      <cdr:y>0</cdr:y>
    </cdr:from>
    <cdr:to>
      <cdr:x>0.37083</cdr:x>
      <cdr:y>0.10475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8575" y="0"/>
          <a:ext cx="1666875" cy="4095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 dirty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1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0.60065</cdr:x>
      <cdr:y>0.03759</cdr:y>
    </cdr:from>
    <cdr:to>
      <cdr:x>1</cdr:x>
      <cdr:y>0.13016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746172" y="140683"/>
          <a:ext cx="1825828" cy="3464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r"/>
          <a:r>
            <a:rPr lang="ko-KR" altLang="en-US" sz="1200" smtClean="0">
              <a:solidFill>
                <a:srgbClr val="EC3B67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트러스톤 핀셋 중소형 펀드</a:t>
          </a:r>
          <a:endParaRPr lang="ko-KR" altLang="en-US" sz="1200">
            <a:solidFill>
              <a:srgbClr val="EC3B67"/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  <cdr:relSizeAnchor xmlns:cdr="http://schemas.openxmlformats.org/drawingml/2006/chartDrawing">
    <cdr:from>
      <cdr:x>0.64347</cdr:x>
      <cdr:y>0.58651</cdr:y>
    </cdr:from>
    <cdr:to>
      <cdr:x>0.99755</cdr:x>
      <cdr:y>0.67908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2941939" y="2195176"/>
          <a:ext cx="1618854" cy="3464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20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rPr>
            <a:t>KOSPI</a:t>
          </a:r>
          <a:endParaRPr lang="ko-KR" altLang="en-US" sz="1200">
            <a:solidFill>
              <a:srgbClr val="0A78F5"/>
            </a:solidFill>
            <a:latin typeface="삼성금융체 SemiBold" panose="02020703020101020101" pitchFamily="18" charset="-127"/>
            <a:ea typeface="삼성금융체 SemiBold" panose="02020703020101020101" pitchFamily="18" charset="-127"/>
          </a:endParaRPr>
        </a:p>
      </cdr:txBody>
    </cdr:sp>
  </cdr:relSizeAnchor>
  <cdr:relSizeAnchor xmlns:cdr="http://schemas.openxmlformats.org/drawingml/2006/chartDrawing">
    <cdr:from>
      <cdr:x>0.731</cdr:x>
      <cdr:y>0.08842</cdr:y>
    </cdr:from>
    <cdr:to>
      <cdr:x>1</cdr:x>
      <cdr:y>0.20258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3342132" y="330942"/>
          <a:ext cx="1229868" cy="4272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200" smtClean="0">
              <a:solidFill>
                <a:srgbClr val="EC3B67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+94%</a:t>
          </a:r>
          <a:endParaRPr lang="ko-KR" altLang="en-US" sz="1200">
            <a:solidFill>
              <a:srgbClr val="EC3B67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0.731</cdr:x>
      <cdr:y>0.53154</cdr:y>
    </cdr:from>
    <cdr:to>
      <cdr:x>1</cdr:x>
      <cdr:y>0.6457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3342154" y="1989418"/>
          <a:ext cx="1229846" cy="4272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200" smtClean="0">
              <a:solidFill>
                <a:srgbClr val="0A78F5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+29%</a:t>
          </a:r>
          <a:endParaRPr lang="ko-KR" altLang="en-US" sz="1200">
            <a:solidFill>
              <a:srgbClr val="0A78F5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  <cdr:relSizeAnchor xmlns:cdr="http://schemas.openxmlformats.org/drawingml/2006/chartDrawing">
    <cdr:from>
      <cdr:x>0.89216</cdr:x>
      <cdr:y>0.15869</cdr:y>
    </cdr:from>
    <cdr:to>
      <cdr:x>0.89216</cdr:x>
      <cdr:y>0.53381</cdr:y>
    </cdr:to>
    <cdr:cxnSp macro="">
      <cdr:nvCxnSpPr>
        <cdr:cNvPr id="7" name="직선 화살표 연결선 6"/>
        <cdr:cNvCxnSpPr/>
      </cdr:nvCxnSpPr>
      <cdr:spPr>
        <a:xfrm xmlns:a="http://schemas.openxmlformats.org/drawingml/2006/main">
          <a:off x="4078956" y="593939"/>
          <a:ext cx="0" cy="140400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chemeClr val="tx1"/>
          </a:solidFill>
          <a:prstDash val="dash"/>
          <a:headEnd type="stealth" w="med" len="med"/>
          <a:tailEnd type="stealth" w="med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0.82108</cdr:x>
      <cdr:y>0.33693</cdr:y>
    </cdr:from>
    <cdr:to>
      <cdr:x>0.96883</cdr:x>
      <cdr:y>0.41318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3753978" y="1261035"/>
          <a:ext cx="675513" cy="285386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200" smtClean="0">
              <a:solidFill>
                <a:schemeClr val="tx1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rPr>
            <a:t>+65%p</a:t>
          </a:r>
          <a:endParaRPr lang="ko-KR" altLang="en-US" sz="1200">
            <a:solidFill>
              <a:schemeClr val="tx1"/>
            </a:solidFill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</cdr:x>
      <cdr:y>0.00218</cdr:y>
    </cdr:from>
    <cdr:to>
      <cdr:x>0.20167</cdr:x>
      <cdr:y>0.10931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7011"/>
          <a:ext cx="488705" cy="3445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20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2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0.1052</cdr:x>
      <cdr:y>0.08666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0"/>
          <a:ext cx="452437" cy="3000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 dirty="0">
              <a:latin typeface="삼성금융체 Light" panose="02020303020101020101" pitchFamily="18" charset="-127"/>
              <a:ea typeface="삼성금융체 Light" panose="02020303020101020101" pitchFamily="18" charset="-127"/>
            </a:rPr>
            <a:t>(%)</a:t>
          </a:r>
          <a:endParaRPr lang="ko-KR" altLang="en-US" sz="1100" dirty="0">
            <a:latin typeface="삼성금융체 Light" panose="02020303020101020101" pitchFamily="18" charset="-127"/>
            <a:ea typeface="삼성금융체 Light" panose="02020303020101020101" pitchFamily="18" charset="-127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7C3E2-8E40-4118-B2F4-2A5879700337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329F5-6A15-4CD2-A9EC-76C809CF6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45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D2E8F-7D41-43F0-B12C-CCF1757F744A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297EE-1DD5-4A98-A5F8-E1336398D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29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EB59D-5ABB-4D06-A138-B57ED38F46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1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EB59D-5ABB-4D06-A138-B57ED38F46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08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77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11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76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1C50BC-F9A0-44C1-81CB-9229B365D5D9}"/>
              </a:ext>
            </a:extLst>
          </p:cNvPr>
          <p:cNvSpPr txBox="1"/>
          <p:nvPr userDrawn="1"/>
        </p:nvSpPr>
        <p:spPr>
          <a:xfrm>
            <a:off x="467242" y="861943"/>
            <a:ext cx="2243873" cy="7080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4001" dirty="0">
                <a:solidFill>
                  <a:srgbClr val="003CDC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Contents</a:t>
            </a:r>
            <a:endParaRPr lang="ko-KR" altLang="en-US" sz="4001" dirty="0">
              <a:solidFill>
                <a:srgbClr val="003CDC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3775B25-DA9D-482B-B0F9-7F4A29D232BA}"/>
              </a:ext>
            </a:extLst>
          </p:cNvPr>
          <p:cNvCxnSpPr>
            <a:cxnSpLocks/>
          </p:cNvCxnSpPr>
          <p:nvPr userDrawn="1"/>
        </p:nvCxnSpPr>
        <p:spPr>
          <a:xfrm>
            <a:off x="577850" y="866274"/>
            <a:ext cx="10909300" cy="0"/>
          </a:xfrm>
          <a:prstGeom prst="line">
            <a:avLst/>
          </a:prstGeom>
          <a:ln w="9525">
            <a:solidFill>
              <a:srgbClr val="141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013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11FD4E02-7664-494F-9C3F-91DFB136CFE6}"/>
              </a:ext>
            </a:extLst>
          </p:cNvPr>
          <p:cNvGrpSpPr/>
          <p:nvPr userDrawn="1"/>
        </p:nvGrpSpPr>
        <p:grpSpPr>
          <a:xfrm>
            <a:off x="625475" y="82550"/>
            <a:ext cx="1987550" cy="258921"/>
            <a:chOff x="625475" y="82550"/>
            <a:chExt cx="1987550" cy="258921"/>
          </a:xfrm>
          <a:solidFill>
            <a:schemeClr val="bg1"/>
          </a:solidFill>
        </p:grpSpPr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C8CA6F7F-9134-42F5-9584-ED5B35610CBF}"/>
                </a:ext>
              </a:extLst>
            </p:cNvPr>
            <p:cNvSpPr/>
            <p:nvPr userDrawn="1"/>
          </p:nvSpPr>
          <p:spPr>
            <a:xfrm>
              <a:off x="625475" y="82550"/>
              <a:ext cx="1987550" cy="234950"/>
            </a:xfrm>
            <a:prstGeom prst="round2SameRect">
              <a:avLst>
                <a:gd name="adj1" fmla="val 4111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10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Ⅰ</a:t>
              </a:r>
              <a:r>
                <a:rPr lang="en-US" altLang="ko-KR" sz="100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. </a:t>
              </a:r>
              <a:r>
                <a:rPr lang="ko-KR" altLang="en-US" sz="1000" smtClean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주식형 </a:t>
              </a:r>
              <a:endParaRPr lang="ko-KR" altLang="en-US" sz="1000" dirty="0">
                <a:solidFill>
                  <a:schemeClr val="tx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FBC3A6-18A9-4D87-B314-4A319BD12FD2}"/>
                </a:ext>
              </a:extLst>
            </p:cNvPr>
            <p:cNvSpPr txBox="1"/>
            <p:nvPr userDrawn="1"/>
          </p:nvSpPr>
          <p:spPr>
            <a:xfrm>
              <a:off x="2362199" y="95250"/>
              <a:ext cx="200025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X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74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030A05-10BA-4070-A2C0-80FABF4EBA5A}"/>
              </a:ext>
            </a:extLst>
          </p:cNvPr>
          <p:cNvGrpSpPr/>
          <p:nvPr userDrawn="1"/>
        </p:nvGrpSpPr>
        <p:grpSpPr>
          <a:xfrm>
            <a:off x="2701925" y="82550"/>
            <a:ext cx="1987550" cy="258921"/>
            <a:chOff x="625475" y="82550"/>
            <a:chExt cx="1987550" cy="258921"/>
          </a:xfrm>
        </p:grpSpPr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4FCB18C5-F45A-4E60-8426-1EDABA773CF1}"/>
                </a:ext>
              </a:extLst>
            </p:cNvPr>
            <p:cNvSpPr/>
            <p:nvPr userDrawn="1"/>
          </p:nvSpPr>
          <p:spPr>
            <a:xfrm>
              <a:off x="625475" y="82550"/>
              <a:ext cx="1987550" cy="234950"/>
            </a:xfrm>
            <a:prstGeom prst="round2SameRect">
              <a:avLst>
                <a:gd name="adj1" fmla="val 4111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10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Ⅱ</a:t>
              </a:r>
              <a:r>
                <a:rPr lang="en-US" altLang="ko-KR" sz="100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. </a:t>
              </a:r>
              <a:r>
                <a:rPr lang="ko-KR" altLang="en-US" sz="1000" smtClean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일드형</a:t>
              </a:r>
              <a:endParaRPr lang="ko-KR" altLang="en-US" sz="1000" dirty="0">
                <a:solidFill>
                  <a:schemeClr val="tx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29E798-8C30-4DFC-BDB7-51A2FAE70B90}"/>
                </a:ext>
              </a:extLst>
            </p:cNvPr>
            <p:cNvSpPr txBox="1"/>
            <p:nvPr userDrawn="1"/>
          </p:nvSpPr>
          <p:spPr>
            <a:xfrm>
              <a:off x="2362199" y="95250"/>
              <a:ext cx="2000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X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B7D3FE0-6BF2-4DC9-9693-89C759640EFC}"/>
              </a:ext>
            </a:extLst>
          </p:cNvPr>
          <p:cNvGrpSpPr/>
          <p:nvPr userDrawn="1"/>
        </p:nvGrpSpPr>
        <p:grpSpPr>
          <a:xfrm>
            <a:off x="625475" y="43934"/>
            <a:ext cx="2133600" cy="369332"/>
            <a:chOff x="625475" y="43934"/>
            <a:chExt cx="2133600" cy="36933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1FD4E02-7664-494F-9C3F-91DFB136CFE6}"/>
                </a:ext>
              </a:extLst>
            </p:cNvPr>
            <p:cNvGrpSpPr/>
            <p:nvPr userDrawn="1"/>
          </p:nvGrpSpPr>
          <p:grpSpPr>
            <a:xfrm>
              <a:off x="625475" y="82550"/>
              <a:ext cx="1987550" cy="258921"/>
              <a:chOff x="625475" y="82550"/>
              <a:chExt cx="1987550" cy="258921"/>
            </a:xfrm>
          </p:grpSpPr>
          <p:sp>
            <p:nvSpPr>
              <p:cNvPr id="14" name="사각형: 둥근 위쪽 모서리 1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C8CA6F7F-9134-42F5-9584-ED5B35610CBF}"/>
                  </a:ext>
                </a:extLst>
              </p:cNvPr>
              <p:cNvSpPr/>
              <p:nvPr userDrawn="1"/>
            </p:nvSpPr>
            <p:spPr>
              <a:xfrm>
                <a:off x="625475" y="82550"/>
                <a:ext cx="1987550" cy="234950"/>
              </a:xfrm>
              <a:prstGeom prst="round2SameRect">
                <a:avLst>
                  <a:gd name="adj1" fmla="val 41111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Ⅰ</a:t>
                </a:r>
                <a:r>
                  <a:rPr lang="en-US" altLang="ko-KR" sz="1000">
                    <a:solidFill>
                      <a:schemeClr val="bg1">
                        <a:lumMod val="95000"/>
                      </a:schemeClr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. </a:t>
                </a:r>
                <a:r>
                  <a:rPr lang="ko-KR" altLang="en-US" sz="1000" smtClean="0">
                    <a:solidFill>
                      <a:schemeClr val="bg1">
                        <a:lumMod val="95000"/>
                      </a:schemeClr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주식형</a:t>
                </a:r>
                <a:endParaRPr lang="ko-KR" altLang="en-US" sz="1000" dirty="0">
                  <a:solidFill>
                    <a:schemeClr val="bg1">
                      <a:lumMod val="95000"/>
                    </a:schemeClr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BC3A6-18A9-4D87-B314-4A319BD12FD2}"/>
                  </a:ext>
                </a:extLst>
              </p:cNvPr>
              <p:cNvSpPr txBox="1"/>
              <p:nvPr userDrawn="1"/>
            </p:nvSpPr>
            <p:spPr>
              <a:xfrm>
                <a:off x="2362199" y="95250"/>
                <a:ext cx="2000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X</a:t>
                </a:r>
                <a:endParaRPr lang="ko-KR" altLang="en-US" sz="1000" dirty="0">
                  <a:solidFill>
                    <a:schemeClr val="bg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9D8431-D69A-4EE8-B75A-2F91926D806B}"/>
                </a:ext>
              </a:extLst>
            </p:cNvPr>
            <p:cNvSpPr txBox="1"/>
            <p:nvPr userDrawn="1"/>
          </p:nvSpPr>
          <p:spPr>
            <a:xfrm>
              <a:off x="2497465" y="43934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|</a:t>
              </a:r>
              <a:endParaRPr lang="ko-KR" altLang="en-US" sz="1800" dirty="0">
                <a:solidFill>
                  <a:schemeClr val="bg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86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C88CAC9-9233-491E-981C-9A1A7DBAD905}"/>
              </a:ext>
            </a:extLst>
          </p:cNvPr>
          <p:cNvGrpSpPr/>
          <p:nvPr userDrawn="1"/>
        </p:nvGrpSpPr>
        <p:grpSpPr>
          <a:xfrm>
            <a:off x="625475" y="43934"/>
            <a:ext cx="2133600" cy="369332"/>
            <a:chOff x="625475" y="43934"/>
            <a:chExt cx="2133600" cy="36933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1FD4E02-7664-494F-9C3F-91DFB136CFE6}"/>
                </a:ext>
              </a:extLst>
            </p:cNvPr>
            <p:cNvGrpSpPr/>
            <p:nvPr userDrawn="1"/>
          </p:nvGrpSpPr>
          <p:grpSpPr>
            <a:xfrm>
              <a:off x="625475" y="82550"/>
              <a:ext cx="1987550" cy="258921"/>
              <a:chOff x="625475" y="82550"/>
              <a:chExt cx="1987550" cy="258921"/>
            </a:xfrm>
          </p:grpSpPr>
          <p:sp>
            <p:nvSpPr>
              <p:cNvPr id="14" name="사각형: 둥근 위쪽 모서리 13">
                <a:extLst>
                  <a:ext uri="{FF2B5EF4-FFF2-40B4-BE49-F238E27FC236}">
                    <a16:creationId xmlns:a16="http://schemas.microsoft.com/office/drawing/2014/main" id="{C8CA6F7F-9134-42F5-9584-ED5B35610CBF}"/>
                  </a:ext>
                </a:extLst>
              </p:cNvPr>
              <p:cNvSpPr/>
              <p:nvPr userDrawn="1"/>
            </p:nvSpPr>
            <p:spPr>
              <a:xfrm>
                <a:off x="625475" y="82550"/>
                <a:ext cx="1987550" cy="234950"/>
              </a:xfrm>
              <a:prstGeom prst="round2SameRect">
                <a:avLst>
                  <a:gd name="adj1" fmla="val 41111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Ⅰ</a:t>
                </a:r>
                <a:r>
                  <a:rPr lang="en-US" altLang="ko-KR" sz="1000">
                    <a:solidFill>
                      <a:schemeClr val="bg1">
                        <a:lumMod val="95000"/>
                      </a:schemeClr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. </a:t>
                </a:r>
                <a:r>
                  <a:rPr lang="ko-KR" altLang="en-US" sz="1000" smtClean="0">
                    <a:solidFill>
                      <a:schemeClr val="bg1">
                        <a:lumMod val="95000"/>
                      </a:schemeClr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주식형</a:t>
                </a:r>
                <a:endParaRPr lang="ko-KR" altLang="en-US" sz="1000" dirty="0">
                  <a:solidFill>
                    <a:schemeClr val="bg1">
                      <a:lumMod val="95000"/>
                    </a:schemeClr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BC3A6-18A9-4D87-B314-4A319BD12FD2}"/>
                  </a:ext>
                </a:extLst>
              </p:cNvPr>
              <p:cNvSpPr txBox="1"/>
              <p:nvPr userDrawn="1"/>
            </p:nvSpPr>
            <p:spPr>
              <a:xfrm>
                <a:off x="2362199" y="95250"/>
                <a:ext cx="2000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X</a:t>
                </a:r>
                <a:endParaRPr lang="ko-KR" altLang="en-US" sz="1000" dirty="0">
                  <a:solidFill>
                    <a:schemeClr val="bg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9D8431-D69A-4EE8-B75A-2F91926D806B}"/>
                </a:ext>
              </a:extLst>
            </p:cNvPr>
            <p:cNvSpPr txBox="1"/>
            <p:nvPr userDrawn="1"/>
          </p:nvSpPr>
          <p:spPr>
            <a:xfrm>
              <a:off x="2497465" y="43934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|</a:t>
              </a:r>
              <a:endParaRPr lang="ko-KR" altLang="en-US" sz="1800" dirty="0">
                <a:solidFill>
                  <a:schemeClr val="bg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6C7585-108D-4653-98E2-3B9AE30AEA9A}"/>
              </a:ext>
            </a:extLst>
          </p:cNvPr>
          <p:cNvGrpSpPr/>
          <p:nvPr userDrawn="1"/>
        </p:nvGrpSpPr>
        <p:grpSpPr>
          <a:xfrm>
            <a:off x="4778375" y="82550"/>
            <a:ext cx="1987550" cy="258921"/>
            <a:chOff x="625475" y="82550"/>
            <a:chExt cx="1987550" cy="258921"/>
          </a:xfrm>
        </p:grpSpPr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D5922831-7112-4E25-944E-8764A0A4EE0C}"/>
                </a:ext>
              </a:extLst>
            </p:cNvPr>
            <p:cNvSpPr/>
            <p:nvPr userDrawn="1"/>
          </p:nvSpPr>
          <p:spPr>
            <a:xfrm>
              <a:off x="625475" y="82550"/>
              <a:ext cx="1987550" cy="234950"/>
            </a:xfrm>
            <a:prstGeom prst="round2SameRect">
              <a:avLst>
                <a:gd name="adj1" fmla="val 4111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10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Ⅲ</a:t>
              </a:r>
              <a:r>
                <a:rPr lang="en-US" altLang="ko-KR" sz="100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. </a:t>
              </a:r>
              <a:r>
                <a:rPr lang="ko-KR" altLang="en-US" sz="1000" smtClean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사모대체투자</a:t>
              </a:r>
              <a:endParaRPr lang="ko-KR" altLang="en-US" sz="1000" dirty="0">
                <a:solidFill>
                  <a:schemeClr val="tx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22B2E7-F731-45F5-B591-7006F2724CF2}"/>
                </a:ext>
              </a:extLst>
            </p:cNvPr>
            <p:cNvSpPr txBox="1"/>
            <p:nvPr userDrawn="1"/>
          </p:nvSpPr>
          <p:spPr>
            <a:xfrm>
              <a:off x="2362199" y="95250"/>
              <a:ext cx="2000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X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325431-F8BB-4C78-AF48-FAA29E9C4F28}"/>
              </a:ext>
            </a:extLst>
          </p:cNvPr>
          <p:cNvGrpSpPr/>
          <p:nvPr userDrawn="1"/>
        </p:nvGrpSpPr>
        <p:grpSpPr>
          <a:xfrm>
            <a:off x="2701925" y="43934"/>
            <a:ext cx="2133600" cy="369332"/>
            <a:chOff x="2759075" y="43934"/>
            <a:chExt cx="2133600" cy="36933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030A05-10BA-4070-A2C0-80FABF4EBA5A}"/>
                </a:ext>
              </a:extLst>
            </p:cNvPr>
            <p:cNvGrpSpPr/>
            <p:nvPr userDrawn="1"/>
          </p:nvGrpSpPr>
          <p:grpSpPr>
            <a:xfrm>
              <a:off x="2759075" y="82550"/>
              <a:ext cx="1987550" cy="258921"/>
              <a:chOff x="625475" y="82550"/>
              <a:chExt cx="1987550" cy="258921"/>
            </a:xfrm>
          </p:grpSpPr>
          <p:sp>
            <p:nvSpPr>
              <p:cNvPr id="18" name="사각형: 둥근 위쪽 모서리 17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FCB18C5-F45A-4E60-8426-1EDABA773CF1}"/>
                  </a:ext>
                </a:extLst>
              </p:cNvPr>
              <p:cNvSpPr/>
              <p:nvPr userDrawn="1"/>
            </p:nvSpPr>
            <p:spPr>
              <a:xfrm>
                <a:off x="625475" y="82550"/>
                <a:ext cx="1987550" cy="234950"/>
              </a:xfrm>
              <a:prstGeom prst="round2SameRect">
                <a:avLst>
                  <a:gd name="adj1" fmla="val 41111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sz="1000" dirty="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Ⅱ</a:t>
                </a:r>
                <a:r>
                  <a:rPr lang="en-US" altLang="ko-KR" sz="100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. </a:t>
                </a:r>
                <a:r>
                  <a:rPr lang="ko-KR" altLang="en-US" sz="1000" smtClean="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일드형</a:t>
                </a:r>
                <a:endParaRPr lang="ko-KR" altLang="en-US" sz="1000" dirty="0">
                  <a:solidFill>
                    <a:schemeClr val="bg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29E798-8C30-4DFC-BDB7-51A2FAE70B90}"/>
                  </a:ext>
                </a:extLst>
              </p:cNvPr>
              <p:cNvSpPr txBox="1"/>
              <p:nvPr userDrawn="1"/>
            </p:nvSpPr>
            <p:spPr>
              <a:xfrm>
                <a:off x="2362199" y="95250"/>
                <a:ext cx="2000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X</a:t>
                </a:r>
                <a:endParaRPr lang="ko-KR" altLang="en-US" sz="1000" dirty="0">
                  <a:solidFill>
                    <a:schemeClr val="bg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54AC8A-203D-45B7-9FFF-98D4B73E25DA}"/>
                </a:ext>
              </a:extLst>
            </p:cNvPr>
            <p:cNvSpPr txBox="1"/>
            <p:nvPr userDrawn="1"/>
          </p:nvSpPr>
          <p:spPr>
            <a:xfrm>
              <a:off x="4631065" y="43934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|</a:t>
              </a:r>
              <a:endParaRPr lang="ko-KR" altLang="en-US" sz="1800" dirty="0">
                <a:solidFill>
                  <a:schemeClr val="bg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17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C88CAC9-9233-491E-981C-9A1A7DBAD905}"/>
              </a:ext>
            </a:extLst>
          </p:cNvPr>
          <p:cNvGrpSpPr/>
          <p:nvPr userDrawn="1"/>
        </p:nvGrpSpPr>
        <p:grpSpPr>
          <a:xfrm>
            <a:off x="625475" y="43934"/>
            <a:ext cx="2133600" cy="369332"/>
            <a:chOff x="625475" y="43934"/>
            <a:chExt cx="2133600" cy="36933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1FD4E02-7664-494F-9C3F-91DFB136CFE6}"/>
                </a:ext>
              </a:extLst>
            </p:cNvPr>
            <p:cNvGrpSpPr/>
            <p:nvPr userDrawn="1"/>
          </p:nvGrpSpPr>
          <p:grpSpPr>
            <a:xfrm>
              <a:off x="625475" y="82550"/>
              <a:ext cx="1987550" cy="258921"/>
              <a:chOff x="625475" y="82550"/>
              <a:chExt cx="1987550" cy="258921"/>
            </a:xfrm>
          </p:grpSpPr>
          <p:sp>
            <p:nvSpPr>
              <p:cNvPr id="14" name="사각형: 둥근 위쪽 모서리 13">
                <a:extLst>
                  <a:ext uri="{FF2B5EF4-FFF2-40B4-BE49-F238E27FC236}">
                    <a16:creationId xmlns:a16="http://schemas.microsoft.com/office/drawing/2014/main" id="{C8CA6F7F-9134-42F5-9584-ED5B35610CBF}"/>
                  </a:ext>
                </a:extLst>
              </p:cNvPr>
              <p:cNvSpPr/>
              <p:nvPr userDrawn="1"/>
            </p:nvSpPr>
            <p:spPr>
              <a:xfrm>
                <a:off x="625475" y="82550"/>
                <a:ext cx="1987550" cy="234950"/>
              </a:xfrm>
              <a:prstGeom prst="round2SameRect">
                <a:avLst>
                  <a:gd name="adj1" fmla="val 41111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sz="1000" dirty="0">
                    <a:solidFill>
                      <a:schemeClr val="bg1">
                        <a:lumMod val="95000"/>
                      </a:schemeClr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Ⅰ</a:t>
                </a:r>
                <a:r>
                  <a:rPr lang="en-US" altLang="ko-KR" sz="1000">
                    <a:solidFill>
                      <a:schemeClr val="bg1">
                        <a:lumMod val="95000"/>
                      </a:schemeClr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. </a:t>
                </a:r>
                <a:r>
                  <a:rPr lang="ko-KR" altLang="en-US" sz="1000">
                    <a:solidFill>
                      <a:schemeClr val="bg1">
                        <a:lumMod val="95000"/>
                      </a:schemeClr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일드형</a:t>
                </a:r>
                <a:endParaRPr lang="ko-KR" altLang="en-US" sz="1000" dirty="0">
                  <a:solidFill>
                    <a:schemeClr val="bg1">
                      <a:lumMod val="95000"/>
                    </a:schemeClr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FBC3A6-18A9-4D87-B314-4A319BD12FD2}"/>
                  </a:ext>
                </a:extLst>
              </p:cNvPr>
              <p:cNvSpPr txBox="1"/>
              <p:nvPr userDrawn="1"/>
            </p:nvSpPr>
            <p:spPr>
              <a:xfrm>
                <a:off x="2362199" y="95250"/>
                <a:ext cx="2000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X</a:t>
                </a:r>
                <a:endParaRPr lang="ko-KR" altLang="en-US" sz="1000" dirty="0">
                  <a:solidFill>
                    <a:schemeClr val="bg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9D8431-D69A-4EE8-B75A-2F91926D806B}"/>
                </a:ext>
              </a:extLst>
            </p:cNvPr>
            <p:cNvSpPr txBox="1"/>
            <p:nvPr userDrawn="1"/>
          </p:nvSpPr>
          <p:spPr>
            <a:xfrm>
              <a:off x="2497465" y="43934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|</a:t>
              </a:r>
              <a:endParaRPr lang="ko-KR" altLang="en-US" sz="1800" dirty="0">
                <a:solidFill>
                  <a:schemeClr val="bg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C6C7585-108D-4653-98E2-3B9AE30AEA9A}"/>
              </a:ext>
            </a:extLst>
          </p:cNvPr>
          <p:cNvGrpSpPr/>
          <p:nvPr userDrawn="1"/>
        </p:nvGrpSpPr>
        <p:grpSpPr>
          <a:xfrm>
            <a:off x="6861177" y="82034"/>
            <a:ext cx="1987550" cy="258921"/>
            <a:chOff x="625475" y="82550"/>
            <a:chExt cx="1987550" cy="258921"/>
          </a:xfrm>
        </p:grpSpPr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D5922831-7112-4E25-944E-8764A0A4EE0C}"/>
                </a:ext>
              </a:extLst>
            </p:cNvPr>
            <p:cNvSpPr/>
            <p:nvPr userDrawn="1"/>
          </p:nvSpPr>
          <p:spPr>
            <a:xfrm>
              <a:off x="625475" y="82550"/>
              <a:ext cx="1987550" cy="234950"/>
            </a:xfrm>
            <a:prstGeom prst="round2SameRect">
              <a:avLst>
                <a:gd name="adj1" fmla="val 4111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10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Ⅳ. </a:t>
              </a:r>
              <a:r>
                <a:rPr lang="ko-KR" altLang="en-US" sz="1000" dirty="0" err="1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챕터명을</a:t>
              </a:r>
              <a:r>
                <a:rPr lang="ko-KR" altLang="en-US" sz="10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 여기에 적습니다</a:t>
              </a:r>
              <a:r>
                <a:rPr lang="en-US" altLang="ko-KR" sz="10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.</a:t>
              </a:r>
              <a:endParaRPr lang="ko-KR" altLang="en-US" sz="1000" dirty="0">
                <a:solidFill>
                  <a:schemeClr val="tx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22B2E7-F731-45F5-B591-7006F2724CF2}"/>
                </a:ext>
              </a:extLst>
            </p:cNvPr>
            <p:cNvSpPr txBox="1"/>
            <p:nvPr userDrawn="1"/>
          </p:nvSpPr>
          <p:spPr>
            <a:xfrm>
              <a:off x="2362199" y="95250"/>
              <a:ext cx="2000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X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325431-F8BB-4C78-AF48-FAA29E9C4F28}"/>
              </a:ext>
            </a:extLst>
          </p:cNvPr>
          <p:cNvGrpSpPr/>
          <p:nvPr userDrawn="1"/>
        </p:nvGrpSpPr>
        <p:grpSpPr>
          <a:xfrm>
            <a:off x="2699806" y="43934"/>
            <a:ext cx="2133600" cy="369332"/>
            <a:chOff x="2759075" y="43934"/>
            <a:chExt cx="2133600" cy="36933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030A05-10BA-4070-A2C0-80FABF4EBA5A}"/>
                </a:ext>
              </a:extLst>
            </p:cNvPr>
            <p:cNvGrpSpPr/>
            <p:nvPr userDrawn="1"/>
          </p:nvGrpSpPr>
          <p:grpSpPr>
            <a:xfrm>
              <a:off x="2759075" y="82550"/>
              <a:ext cx="1987550" cy="258921"/>
              <a:chOff x="625475" y="82550"/>
              <a:chExt cx="1987550" cy="258921"/>
            </a:xfrm>
          </p:grpSpPr>
          <p:sp>
            <p:nvSpPr>
              <p:cNvPr id="18" name="사각형: 둥근 위쪽 모서리 17">
                <a:extLst>
                  <a:ext uri="{FF2B5EF4-FFF2-40B4-BE49-F238E27FC236}">
                    <a16:creationId xmlns:a16="http://schemas.microsoft.com/office/drawing/2014/main" id="{4FCB18C5-F45A-4E60-8426-1EDABA773CF1}"/>
                  </a:ext>
                </a:extLst>
              </p:cNvPr>
              <p:cNvSpPr/>
              <p:nvPr userDrawn="1"/>
            </p:nvSpPr>
            <p:spPr>
              <a:xfrm>
                <a:off x="625475" y="82550"/>
                <a:ext cx="1987550" cy="234950"/>
              </a:xfrm>
              <a:prstGeom prst="round2SameRect">
                <a:avLst>
                  <a:gd name="adj1" fmla="val 41111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sz="1000" dirty="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Ⅱ</a:t>
                </a:r>
                <a:r>
                  <a:rPr lang="en-US" altLang="ko-KR" sz="100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. </a:t>
                </a:r>
                <a:r>
                  <a:rPr lang="ko-KR" altLang="en-US" sz="100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사모대체투자</a:t>
                </a:r>
                <a:endParaRPr lang="ko-KR" altLang="en-US" sz="1000" dirty="0">
                  <a:solidFill>
                    <a:schemeClr val="bg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29E798-8C30-4DFC-BDB7-51A2FAE70B90}"/>
                  </a:ext>
                </a:extLst>
              </p:cNvPr>
              <p:cNvSpPr txBox="1"/>
              <p:nvPr userDrawn="1"/>
            </p:nvSpPr>
            <p:spPr>
              <a:xfrm>
                <a:off x="2362199" y="95250"/>
                <a:ext cx="2000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X</a:t>
                </a:r>
                <a:endParaRPr lang="ko-KR" altLang="en-US" sz="1000" dirty="0">
                  <a:solidFill>
                    <a:schemeClr val="bg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54AC8A-203D-45B7-9FFF-98D4B73E25DA}"/>
                </a:ext>
              </a:extLst>
            </p:cNvPr>
            <p:cNvSpPr txBox="1"/>
            <p:nvPr userDrawn="1"/>
          </p:nvSpPr>
          <p:spPr>
            <a:xfrm>
              <a:off x="4631065" y="43934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|</a:t>
              </a:r>
              <a:endParaRPr lang="ko-KR" altLang="en-US" sz="1800" dirty="0">
                <a:solidFill>
                  <a:schemeClr val="bg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85546B-7DE0-4098-9F6A-89FA90B15D49}"/>
              </a:ext>
            </a:extLst>
          </p:cNvPr>
          <p:cNvGrpSpPr/>
          <p:nvPr userDrawn="1"/>
        </p:nvGrpSpPr>
        <p:grpSpPr>
          <a:xfrm>
            <a:off x="4771494" y="43934"/>
            <a:ext cx="2133600" cy="369332"/>
            <a:chOff x="2759075" y="43934"/>
            <a:chExt cx="2133600" cy="36933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F63CB25-62EC-4071-A85A-8D70FA998A18}"/>
                </a:ext>
              </a:extLst>
            </p:cNvPr>
            <p:cNvGrpSpPr/>
            <p:nvPr userDrawn="1"/>
          </p:nvGrpSpPr>
          <p:grpSpPr>
            <a:xfrm>
              <a:off x="2759075" y="82550"/>
              <a:ext cx="1987550" cy="258921"/>
              <a:chOff x="625475" y="82550"/>
              <a:chExt cx="1987550" cy="258921"/>
            </a:xfrm>
          </p:grpSpPr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A17D79C6-6B6F-4A22-A962-52FE8B60A24C}"/>
                  </a:ext>
                </a:extLst>
              </p:cNvPr>
              <p:cNvSpPr/>
              <p:nvPr userDrawn="1"/>
            </p:nvSpPr>
            <p:spPr>
              <a:xfrm>
                <a:off x="625475" y="82550"/>
                <a:ext cx="1987550" cy="234950"/>
              </a:xfrm>
              <a:prstGeom prst="round2SameRect">
                <a:avLst>
                  <a:gd name="adj1" fmla="val 41111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altLang="ko-KR" sz="1000" dirty="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Ⅲ</a:t>
                </a:r>
                <a:r>
                  <a:rPr lang="en-US" altLang="ko-KR" sz="100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. </a:t>
                </a:r>
                <a:r>
                  <a:rPr lang="ko-KR" altLang="en-US" sz="100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주식형</a:t>
                </a:r>
                <a:endParaRPr lang="ko-KR" altLang="en-US" sz="1000" dirty="0">
                  <a:solidFill>
                    <a:schemeClr val="bg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5B009A-49D1-4211-9AC7-016B530E10B2}"/>
                  </a:ext>
                </a:extLst>
              </p:cNvPr>
              <p:cNvSpPr txBox="1"/>
              <p:nvPr userDrawn="1"/>
            </p:nvSpPr>
            <p:spPr>
              <a:xfrm>
                <a:off x="2362199" y="95250"/>
                <a:ext cx="2000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삼성금융체 Bold" panose="02020803020101020101" pitchFamily="18" charset="-127"/>
                    <a:ea typeface="삼성금융체 Bold" panose="02020803020101020101" pitchFamily="18" charset="-127"/>
                  </a:rPr>
                  <a:t>X</a:t>
                </a:r>
                <a:endParaRPr lang="ko-KR" altLang="en-US" sz="1000" dirty="0">
                  <a:solidFill>
                    <a:schemeClr val="bg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003ACB-7C87-4E08-B99B-2A424CC3D68A}"/>
                </a:ext>
              </a:extLst>
            </p:cNvPr>
            <p:cNvSpPr txBox="1"/>
            <p:nvPr userDrawn="1"/>
          </p:nvSpPr>
          <p:spPr>
            <a:xfrm>
              <a:off x="4631065" y="43934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solidFill>
                    <a:schemeClr val="bg1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|</a:t>
              </a:r>
              <a:endParaRPr lang="ko-KR" altLang="en-US" sz="1800" dirty="0">
                <a:solidFill>
                  <a:schemeClr val="bg1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34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장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1FD47-581C-407B-805A-4FBE69AE5AC4}"/>
              </a:ext>
            </a:extLst>
          </p:cNvPr>
          <p:cNvSpPr txBox="1"/>
          <p:nvPr userDrawn="1"/>
        </p:nvSpPr>
        <p:spPr>
          <a:xfrm>
            <a:off x="3191540" y="6331676"/>
            <a:ext cx="5811234" cy="207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938"/>
              </a:lnSpc>
            </a:pPr>
            <a:r>
              <a:rPr lang="ko-KR" altLang="en-US" sz="800" dirty="0"/>
              <a:t>삼성증권주식회사 </a:t>
            </a:r>
            <a:r>
              <a:rPr lang="en-US" altLang="ko-KR" sz="800" dirty="0"/>
              <a:t>/ </a:t>
            </a:r>
            <a:r>
              <a:rPr lang="ko-KR" altLang="en-US" sz="800" dirty="0"/>
              <a:t>서울특별시 서초구 서초대로 </a:t>
            </a:r>
            <a:r>
              <a:rPr lang="en-US" altLang="ko-KR" sz="800" dirty="0"/>
              <a:t>74</a:t>
            </a:r>
            <a:r>
              <a:rPr lang="ko-KR" altLang="en-US" sz="800" dirty="0"/>
              <a:t>길 </a:t>
            </a:r>
            <a:r>
              <a:rPr lang="en-US" altLang="ko-KR" sz="800"/>
              <a:t>11 (</a:t>
            </a:r>
            <a:r>
              <a:rPr lang="ko-KR" altLang="en-US" sz="800"/>
              <a:t>삼성전자빌딩</a:t>
            </a:r>
            <a:r>
              <a:rPr lang="en-US" altLang="ko-KR" sz="800" dirty="0"/>
              <a:t>) / Tel : 02.2020.8000 / www.samsungpop.com</a:t>
            </a:r>
            <a:endParaRPr lang="ko-KR" altLang="en-US" sz="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240B4-80EC-4AEB-B850-B4686E710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26" y="3224056"/>
            <a:ext cx="1197390" cy="41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25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77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66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38D01B6-4929-47BF-A83B-38EF80A5C1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48"/>
          <a:stretch/>
        </p:blipFill>
        <p:spPr>
          <a:xfrm>
            <a:off x="-763" y="-81887"/>
            <a:ext cx="12192763" cy="661397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338EC4-BD00-4C52-AD4F-727D3802B4F3}"/>
              </a:ext>
            </a:extLst>
          </p:cNvPr>
          <p:cNvSpPr/>
          <p:nvPr userDrawn="1"/>
        </p:nvSpPr>
        <p:spPr>
          <a:xfrm>
            <a:off x="0" y="6115050"/>
            <a:ext cx="12192000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7">
            <a:extLst>
              <a:ext uri="{FF2B5EF4-FFF2-40B4-BE49-F238E27FC236}">
                <a16:creationId xmlns:a16="http://schemas.microsoft.com/office/drawing/2014/main" id="{70C5AE4C-1BC5-4150-8FD2-A7B77D56830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4140" y="6241527"/>
            <a:ext cx="6561960" cy="37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00545" indent="-100545" defTabSz="980009">
              <a:lnSpc>
                <a:spcPct val="110000"/>
              </a:lnSpc>
              <a:spcAft>
                <a:spcPts val="275"/>
              </a:spcAft>
              <a:buClr>
                <a:srgbClr val="3366CC"/>
              </a:buClr>
              <a:defRPr/>
            </a:pP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※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고객의 투자에 참고가 될 수 있는 각종 정보제공을 목적으로 제작되었습니다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</a:t>
            </a:r>
            <a:b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</a:b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합리적인 정보를 바탕으로 작성된 것이지만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,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투자권유의 적합성이나 완전성을 보장하지 못합니다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</a:t>
            </a:r>
            <a:b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</a:b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따라서 투자 판단의 최종 책임은 투자자 본인에게 있으며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,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어떠한 경우라도 법적 책임소재의 증빙으로 사용될 수 없습니다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 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FB0B2-A19C-41EB-9A67-B1F9F82733B3}"/>
              </a:ext>
            </a:extLst>
          </p:cNvPr>
          <p:cNvSpPr/>
          <p:nvPr userDrawn="1"/>
        </p:nvSpPr>
        <p:spPr>
          <a:xfrm>
            <a:off x="-763" y="4150133"/>
            <a:ext cx="6562725" cy="1584000"/>
          </a:xfrm>
          <a:prstGeom prst="rect">
            <a:avLst/>
          </a:prstGeom>
          <a:solidFill>
            <a:srgbClr val="000000">
              <a:alpha val="45098"/>
            </a:srgbClr>
          </a:solidFill>
        </p:spPr>
        <p:txBody>
          <a:bodyPr wrap="none" lIns="330421" tIns="0" rIns="33043" bIns="16521" anchor="ctr" anchorCtr="0">
            <a:noAutofit/>
          </a:bodyPr>
          <a:lstStyle/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'25.6</a:t>
            </a:r>
            <a:r>
              <a:rPr kumimoji="0" lang="ko-KR" altLang="en-US" sz="20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월 리테일 상품영업 솔루션 </a:t>
            </a:r>
            <a:r>
              <a:rPr kumimoji="0" lang="en-US" altLang="ko-KR" sz="20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Medium" panose="02020603020101020101" pitchFamily="18" charset="-127"/>
                <a:ea typeface="삼성금융체 Medium" panose="02020603020101020101" pitchFamily="18" charset="-127"/>
                <a:cs typeface="+mn-cs"/>
              </a:rPr>
              <a:t>| </a:t>
            </a:r>
            <a:r>
              <a:rPr kumimoji="0" lang="ko-KR" altLang="en-US" sz="14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Medium" panose="02020603020101020101" pitchFamily="18" charset="-127"/>
                <a:ea typeface="삼성금융체 Medium" panose="02020603020101020101" pitchFamily="18" charset="-127"/>
                <a:cs typeface="+mn-cs"/>
              </a:rPr>
              <a:t>채널솔루션전략팀</a:t>
            </a:r>
            <a:endParaRPr kumimoji="0" lang="en-US" altLang="ko-KR" sz="14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Bold" pitchFamily="50" charset="-127"/>
              <a:ea typeface="삼성긴고딕 Bold" pitchFamily="50" charset="-127"/>
              <a:cs typeface="+mn-cs"/>
            </a:endParaRPr>
          </a:p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Bold" pitchFamily="50" charset="-127"/>
              <a:ea typeface="삼성긴고딕 Bold" pitchFamily="50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17FB39A-845D-4A9A-A3D9-93CBC76F89CC}"/>
              </a:ext>
            </a:extLst>
          </p:cNvPr>
          <p:cNvCxnSpPr/>
          <p:nvPr userDrawn="1"/>
        </p:nvCxnSpPr>
        <p:spPr>
          <a:xfrm>
            <a:off x="94485" y="4816843"/>
            <a:ext cx="637222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AC11EB11-40EA-471D-B02C-190C8946D94A}"/>
              </a:ext>
            </a:extLst>
          </p:cNvPr>
          <p:cNvSpPr txBox="1">
            <a:spLocks/>
          </p:cNvSpPr>
          <p:nvPr userDrawn="1"/>
        </p:nvSpPr>
        <p:spPr>
          <a:xfrm>
            <a:off x="263776" y="4955970"/>
            <a:ext cx="6372225" cy="69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041" tIns="0" rIns="0" bIns="99121" rtlCol="0" anchor="b" anchorCtr="0">
            <a:spAutoFit/>
          </a:bodyPr>
          <a:lstStyle>
            <a:lvl1pPr marL="87313" indent="-87313" algn="l" defTabSz="1043056" rtl="0" eaLnBrk="1" latinLnBrk="1" hangingPunct="1">
              <a:spcBef>
                <a:spcPct val="20000"/>
              </a:spcBef>
              <a:buNone/>
              <a:defRPr lang="ko-KR" altLang="en-US" sz="4000" kern="1200" spc="-4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  <a:cs typeface="Arial" pitchFamily="34" charset="0"/>
              </a:defRPr>
            </a:lvl1pPr>
          </a:lstStyle>
          <a:p>
            <a:pPr marL="88877" indent="-88877" algn="l" latinLnBrk="0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en-US" altLang="ko-KR" sz="3600" spc="0" dirty="0">
                <a:effectLst/>
                <a:latin typeface="삼성긴고딕 Bold" pitchFamily="50" charset="-127"/>
                <a:ea typeface="삼성긴고딕 Bold" pitchFamily="50" charset="-127"/>
              </a:rPr>
              <a:t>////////</a:t>
            </a:r>
            <a:r>
              <a:rPr lang="ko-KR" altLang="en-US" sz="3600" spc="0" dirty="0">
                <a:effectLst/>
                <a:latin typeface="삼성긴고딕 Bold" pitchFamily="50" charset="-127"/>
                <a:ea typeface="삼성긴고딕 Bold" pitchFamily="50" charset="-127"/>
              </a:rPr>
              <a:t> 제목 </a:t>
            </a:r>
            <a:r>
              <a:rPr lang="en-US" altLang="ko-KR" sz="3600" spc="0" dirty="0">
                <a:effectLst/>
                <a:latin typeface="삼성긴고딕 Bold" pitchFamily="50" charset="-127"/>
                <a:ea typeface="삼성긴고딕 Bold" pitchFamily="50" charset="-127"/>
              </a:rPr>
              <a:t>////////</a:t>
            </a:r>
            <a:endParaRPr lang="ko-KR" altLang="en-US" sz="3600" spc="0" dirty="0">
              <a:effectLst/>
              <a:latin typeface="삼성긴고딕 Bold" pitchFamily="50" charset="-127"/>
              <a:ea typeface="삼성긴고딕 Bold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A695291-1566-4E63-A89D-B82CC75B80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350" y="6391212"/>
            <a:ext cx="1886457" cy="195469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C2FAC35-7DF2-418E-881F-E381FEB1FD78}"/>
              </a:ext>
            </a:extLst>
          </p:cNvPr>
          <p:cNvSpPr/>
          <p:nvPr userDrawn="1"/>
        </p:nvSpPr>
        <p:spPr>
          <a:xfrm>
            <a:off x="10927079" y="170293"/>
            <a:ext cx="1112541" cy="277763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F7A852"/>
              </a:gs>
              <a:gs pos="52000">
                <a:srgbClr val="F89E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914400" latinLnBrk="1"/>
            <a:r>
              <a:rPr lang="en-US" altLang="ko-KR" sz="1400" dirty="0">
                <a:solidFill>
                  <a:schemeClr val="bg1"/>
                </a:solidFill>
                <a:latin typeface="삼성긴고딕 Medium" pitchFamily="50" charset="-127"/>
                <a:ea typeface="삼성긴고딕 Medium" pitchFamily="50" charset="-127"/>
              </a:rPr>
              <a:t>PB</a:t>
            </a:r>
            <a:r>
              <a:rPr lang="ko-KR" altLang="en-US" sz="1400" dirty="0">
                <a:solidFill>
                  <a:schemeClr val="bg1"/>
                </a:solidFill>
                <a:latin typeface="삼성긴고딕 Medium" pitchFamily="50" charset="-127"/>
                <a:ea typeface="삼성긴고딕 Medium" pitchFamily="50" charset="-127"/>
              </a:rPr>
              <a:t>교육용</a:t>
            </a:r>
          </a:p>
        </p:txBody>
      </p:sp>
    </p:spTree>
    <p:extLst>
      <p:ext uri="{BB962C8B-B14F-4D97-AF65-F5344CB8AC3E}">
        <p14:creationId xmlns:p14="http://schemas.microsoft.com/office/powerpoint/2010/main" val="143816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F440221-B2C6-40BC-8689-29F6F3D67D4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B5C07E7-3567-4751-94E7-8EAA1C6E3866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oundRect">
              <a:avLst>
                <a:gd name="adj" fmla="val 2088"/>
              </a:avLst>
            </a:prstGeom>
            <a:solidFill>
              <a:srgbClr val="141E78"/>
            </a:solidFill>
            <a:ln w="3175">
              <a:solidFill>
                <a:srgbClr val="4D5B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D7977D-76A9-453F-94C8-E78111FB83EE}"/>
                </a:ext>
              </a:extLst>
            </p:cNvPr>
            <p:cNvSpPr/>
            <p:nvPr/>
          </p:nvSpPr>
          <p:spPr>
            <a:xfrm>
              <a:off x="11743374" y="110656"/>
              <a:ext cx="92698" cy="92698"/>
            </a:xfrm>
            <a:prstGeom prst="rect">
              <a:avLst/>
            </a:prstGeom>
            <a:solidFill>
              <a:srgbClr val="141E78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326949-3685-46AC-BF41-D9D2E5AB2B0C}"/>
                </a:ext>
              </a:extLst>
            </p:cNvPr>
            <p:cNvSpPr/>
            <p:nvPr/>
          </p:nvSpPr>
          <p:spPr>
            <a:xfrm>
              <a:off x="11714334" y="137489"/>
              <a:ext cx="92698" cy="92698"/>
            </a:xfrm>
            <a:prstGeom prst="rect">
              <a:avLst/>
            </a:prstGeom>
            <a:solidFill>
              <a:srgbClr val="141E78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72795D5-56D9-43CC-BF79-579D238C12EA}"/>
              </a:ext>
            </a:extLst>
          </p:cNvPr>
          <p:cNvCxnSpPr>
            <a:cxnSpLocks/>
          </p:cNvCxnSpPr>
          <p:nvPr userDrawn="1"/>
        </p:nvCxnSpPr>
        <p:spPr>
          <a:xfrm>
            <a:off x="11492484" y="167781"/>
            <a:ext cx="121009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856833-E2AB-4B6E-8205-A9146FA14610}"/>
              </a:ext>
            </a:extLst>
          </p:cNvPr>
          <p:cNvGrpSpPr/>
          <p:nvPr userDrawn="1"/>
        </p:nvGrpSpPr>
        <p:grpSpPr>
          <a:xfrm rot="2624402">
            <a:off x="11928116" y="102803"/>
            <a:ext cx="121009" cy="121962"/>
            <a:chOff x="10629901" y="110375"/>
            <a:chExt cx="142875" cy="14400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2F01C45-3584-422C-8E61-F723CF61AD67}"/>
                </a:ext>
              </a:extLst>
            </p:cNvPr>
            <p:cNvCxnSpPr>
              <a:cxnSpLocks/>
            </p:cNvCxnSpPr>
            <p:nvPr/>
          </p:nvCxnSpPr>
          <p:spPr>
            <a:xfrm>
              <a:off x="10629901" y="182375"/>
              <a:ext cx="142875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EFD4308-33B5-4DDC-A733-8EB384B8DD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1338" y="110375"/>
              <a:ext cx="0" cy="14400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B5C47C6A-199A-49C7-86A2-273A52A170BA}"/>
              </a:ext>
            </a:extLst>
          </p:cNvPr>
          <p:cNvSpPr/>
          <p:nvPr userDrawn="1"/>
        </p:nvSpPr>
        <p:spPr>
          <a:xfrm>
            <a:off x="0" y="314325"/>
            <a:ext cx="12192000" cy="6543675"/>
          </a:xfrm>
          <a:prstGeom prst="round2SameRect">
            <a:avLst>
              <a:gd name="adj1" fmla="val 1772"/>
              <a:gd name="adj2" fmla="val 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3C1A7B-FA67-49E5-AFAD-1E86BC6D75F2}"/>
              </a:ext>
            </a:extLst>
          </p:cNvPr>
          <p:cNvSpPr/>
          <p:nvPr userDrawn="1"/>
        </p:nvSpPr>
        <p:spPr>
          <a:xfrm>
            <a:off x="10414000" y="67734"/>
            <a:ext cx="774700" cy="18944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PB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교육용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C0C9F-10E6-4186-AB87-95E6D1B2A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3" r="31562"/>
          <a:stretch/>
        </p:blipFill>
        <p:spPr>
          <a:xfrm>
            <a:off x="263164" y="100540"/>
            <a:ext cx="121034" cy="172245"/>
          </a:xfrm>
          <a:prstGeom prst="rect">
            <a:avLst/>
          </a:prstGeom>
        </p:spPr>
      </p:pic>
      <p:sp>
        <p:nvSpPr>
          <p:cNvPr id="42" name="슬라이드 번호 개체 틀 1">
            <a:extLst>
              <a:ext uri="{FF2B5EF4-FFF2-40B4-BE49-F238E27FC236}">
                <a16:creationId xmlns:a16="http://schemas.microsoft.com/office/drawing/2014/main" id="{2CBB964E-4281-417F-9BE3-B2E3BC873925}"/>
              </a:ext>
            </a:extLst>
          </p:cNvPr>
          <p:cNvSpPr txBox="1">
            <a:spLocks/>
          </p:cNvSpPr>
          <p:nvPr userDrawn="1"/>
        </p:nvSpPr>
        <p:spPr>
          <a:xfrm>
            <a:off x="11146970" y="6504216"/>
            <a:ext cx="941617" cy="29391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34CD524-108D-4E73-B5A2-123D255FEE11}" type="slidenum">
              <a:rPr lang="ko-KR" altLang="en-US" smtClean="0">
                <a:solidFill>
                  <a:prstClr val="black">
                    <a:lumMod val="50000"/>
                    <a:lumOff val="50000"/>
                  </a:prstClr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삼성금융체 Regular" panose="02020503020101020101" pitchFamily="18" charset="-127"/>
              <a:ea typeface="삼성금융체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86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6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54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7" b="32891"/>
          <a:stretch/>
        </p:blipFill>
        <p:spPr>
          <a:xfrm>
            <a:off x="0" y="-55985"/>
            <a:ext cx="12192000" cy="62701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338EC4-BD00-4C52-AD4F-727D3802B4F3}"/>
              </a:ext>
            </a:extLst>
          </p:cNvPr>
          <p:cNvSpPr/>
          <p:nvPr userDrawn="1"/>
        </p:nvSpPr>
        <p:spPr>
          <a:xfrm>
            <a:off x="0" y="6115050"/>
            <a:ext cx="12192000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7">
            <a:extLst>
              <a:ext uri="{FF2B5EF4-FFF2-40B4-BE49-F238E27FC236}">
                <a16:creationId xmlns:a16="http://schemas.microsoft.com/office/drawing/2014/main" id="{70C5AE4C-1BC5-4150-8FD2-A7B77D56830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4140" y="6241527"/>
            <a:ext cx="6561960" cy="37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00545" indent="-100545" defTabSz="980009">
              <a:lnSpc>
                <a:spcPct val="110000"/>
              </a:lnSpc>
              <a:spcAft>
                <a:spcPts val="275"/>
              </a:spcAft>
              <a:buClr>
                <a:srgbClr val="3366CC"/>
              </a:buClr>
              <a:defRPr/>
            </a:pP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※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고객의 투자에 참고가 될 수 있는 각종 정보제공을 목적으로 제작되었습니다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</a:t>
            </a:r>
            <a:b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</a:b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합리적인 정보를 바탕으로 작성된 것이지만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,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투자권유의 적합성이나 완전성을 보장하지 못합니다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</a:t>
            </a:r>
            <a:b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</a:b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따라서 투자 판단의 최종 책임은 투자자 본인에게 있으며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,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어떠한 경우라도 법적 책임소재의 증빙으로 사용될 수 없습니다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 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FB0B2-A19C-41EB-9A67-B1F9F82733B3}"/>
              </a:ext>
            </a:extLst>
          </p:cNvPr>
          <p:cNvSpPr/>
          <p:nvPr userDrawn="1"/>
        </p:nvSpPr>
        <p:spPr>
          <a:xfrm>
            <a:off x="-763" y="4150133"/>
            <a:ext cx="7725266" cy="1584000"/>
          </a:xfrm>
          <a:prstGeom prst="rect">
            <a:avLst/>
          </a:prstGeom>
          <a:solidFill>
            <a:srgbClr val="000000">
              <a:alpha val="45098"/>
            </a:srgbClr>
          </a:solidFill>
        </p:spPr>
        <p:txBody>
          <a:bodyPr wrap="none" lIns="330421" tIns="0" rIns="33043" bIns="16521" anchor="ctr" anchorCtr="0">
            <a:noAutofit/>
          </a:bodyPr>
          <a:lstStyle/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3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'25.7</a:t>
            </a:r>
            <a:r>
              <a:rPr kumimoji="0" lang="ko-KR" altLang="en-US" sz="2000" b="0" i="0" u="none" strike="noStrike" kern="1200" cap="none" spc="-3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월 </a:t>
            </a:r>
            <a:r>
              <a:rPr kumimoji="0" lang="ko-KR" altLang="en-US" sz="20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리테일 상품영업 솔루션 </a:t>
            </a:r>
            <a:r>
              <a:rPr kumimoji="0" lang="en-US" altLang="ko-KR" sz="20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Medium" panose="02020603020101020101" pitchFamily="18" charset="-127"/>
                <a:ea typeface="삼성금융체 Medium" panose="02020603020101020101" pitchFamily="18" charset="-127"/>
                <a:cs typeface="+mn-cs"/>
              </a:rPr>
              <a:t>| </a:t>
            </a:r>
            <a:r>
              <a:rPr kumimoji="0" lang="ko-KR" altLang="en-US" sz="14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Medium" panose="02020603020101020101" pitchFamily="18" charset="-127"/>
                <a:ea typeface="삼성금융체 Medium" panose="02020603020101020101" pitchFamily="18" charset="-127"/>
                <a:cs typeface="+mn-cs"/>
              </a:rPr>
              <a:t>채널솔루션전략팀</a:t>
            </a:r>
            <a:endParaRPr kumimoji="0" lang="en-US" altLang="ko-KR" sz="14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Bold" pitchFamily="50" charset="-127"/>
              <a:ea typeface="삼성긴고딕 Bold" pitchFamily="50" charset="-127"/>
              <a:cs typeface="+mn-cs"/>
            </a:endParaRPr>
          </a:p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Bold" pitchFamily="50" charset="-127"/>
              <a:ea typeface="삼성긴고딕 Bold" pitchFamily="50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17FB39A-845D-4A9A-A3D9-93CBC76F89CC}"/>
              </a:ext>
            </a:extLst>
          </p:cNvPr>
          <p:cNvCxnSpPr/>
          <p:nvPr userDrawn="1"/>
        </p:nvCxnSpPr>
        <p:spPr>
          <a:xfrm>
            <a:off x="94484" y="4816843"/>
            <a:ext cx="637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AC11EB11-40EA-471D-B02C-190C8946D94A}"/>
              </a:ext>
            </a:extLst>
          </p:cNvPr>
          <p:cNvSpPr txBox="1">
            <a:spLocks/>
          </p:cNvSpPr>
          <p:nvPr userDrawn="1"/>
        </p:nvSpPr>
        <p:spPr>
          <a:xfrm>
            <a:off x="263776" y="4942120"/>
            <a:ext cx="8157413" cy="70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041" tIns="0" rIns="0" bIns="99121" rtlCol="0" anchor="b" anchorCtr="0">
            <a:spAutoFit/>
          </a:bodyPr>
          <a:lstStyle>
            <a:lvl1pPr marL="87313" indent="-87313" algn="l" defTabSz="1043056" rtl="0" eaLnBrk="1" latinLnBrk="1" hangingPunct="1">
              <a:spcBef>
                <a:spcPct val="20000"/>
              </a:spcBef>
              <a:buNone/>
              <a:defRPr lang="ko-KR" altLang="en-US" sz="4000" kern="1200" spc="-4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  <a:cs typeface="Arial" pitchFamily="34" charset="0"/>
              </a:defRPr>
            </a:lvl1pPr>
          </a:lstStyle>
          <a:p>
            <a:pPr marL="88877" indent="-88877" algn="l" latinLnBrk="0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en-US" altLang="ko-KR" sz="3600" spc="0" smtClean="0">
                <a:effectLst/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Everything</a:t>
            </a:r>
            <a:r>
              <a:rPr lang="en-US" altLang="ko-KR" sz="3600" spc="0" baseline="0" smtClean="0">
                <a:effectLst/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Rally</a:t>
            </a:r>
            <a:r>
              <a:rPr lang="ko-KR" altLang="en-US" sz="3600" spc="0" baseline="0" smtClean="0">
                <a:effectLst/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로 안내합니다</a:t>
            </a:r>
            <a:endParaRPr lang="ko-KR" altLang="en-US" sz="3600" spc="0" dirty="0">
              <a:effectLst/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A695291-1566-4E63-A89D-B82CC75B80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350" y="6391212"/>
            <a:ext cx="1886457" cy="195469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C2FAC35-7DF2-418E-881F-E381FEB1FD78}"/>
              </a:ext>
            </a:extLst>
          </p:cNvPr>
          <p:cNvSpPr/>
          <p:nvPr userDrawn="1"/>
        </p:nvSpPr>
        <p:spPr>
          <a:xfrm>
            <a:off x="10927079" y="170293"/>
            <a:ext cx="1112541" cy="277763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BF311D"/>
              </a:gs>
              <a:gs pos="52000">
                <a:srgbClr val="AD150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914400" latinLnBrk="1"/>
            <a:r>
              <a:rPr lang="en-US" altLang="ko-KR" sz="1400" dirty="0">
                <a:solidFill>
                  <a:schemeClr val="bg1"/>
                </a:solidFill>
                <a:latin typeface="삼성긴고딕 Medium" pitchFamily="50" charset="-127"/>
                <a:ea typeface="삼성긴고딕 Medium" pitchFamily="50" charset="-127"/>
              </a:rPr>
              <a:t>PB</a:t>
            </a:r>
            <a:r>
              <a:rPr lang="ko-KR" altLang="en-US" sz="1400" dirty="0">
                <a:solidFill>
                  <a:schemeClr val="bg1"/>
                </a:solidFill>
                <a:latin typeface="삼성긴고딕 Medium" pitchFamily="50" charset="-127"/>
                <a:ea typeface="삼성긴고딕 Medium" pitchFamily="50" charset="-127"/>
              </a:rPr>
              <a:t>교육용</a:t>
            </a:r>
          </a:p>
        </p:txBody>
      </p:sp>
    </p:spTree>
    <p:extLst>
      <p:ext uri="{BB962C8B-B14F-4D97-AF65-F5344CB8AC3E}">
        <p14:creationId xmlns:p14="http://schemas.microsoft.com/office/powerpoint/2010/main" val="382221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7" b="32891"/>
          <a:stretch/>
        </p:blipFill>
        <p:spPr>
          <a:xfrm>
            <a:off x="0" y="-55985"/>
            <a:ext cx="12192000" cy="62701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338EC4-BD00-4C52-AD4F-727D3802B4F3}"/>
              </a:ext>
            </a:extLst>
          </p:cNvPr>
          <p:cNvSpPr/>
          <p:nvPr userDrawn="1"/>
        </p:nvSpPr>
        <p:spPr>
          <a:xfrm>
            <a:off x="0" y="6115050"/>
            <a:ext cx="12192000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7">
            <a:extLst>
              <a:ext uri="{FF2B5EF4-FFF2-40B4-BE49-F238E27FC236}">
                <a16:creationId xmlns:a16="http://schemas.microsoft.com/office/drawing/2014/main" id="{70C5AE4C-1BC5-4150-8FD2-A7B77D56830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4140" y="6241527"/>
            <a:ext cx="6561960" cy="37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00545" indent="-100545" defTabSz="980009">
              <a:lnSpc>
                <a:spcPct val="110000"/>
              </a:lnSpc>
              <a:spcAft>
                <a:spcPts val="275"/>
              </a:spcAft>
              <a:buClr>
                <a:srgbClr val="3366CC"/>
              </a:buClr>
              <a:defRPr/>
            </a:pP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※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고객의 투자에 참고가 될 수 있는 각종 정보제공을 목적으로 제작되었습니다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</a:t>
            </a:r>
            <a:b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</a:b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합리적인 정보를 바탕으로 작성된 것이지만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,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투자권유의 적합성이나 완전성을 보장하지 못합니다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</a:t>
            </a:r>
            <a:b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</a:b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따라서 투자 판단의 최종 책임은 투자자 본인에게 있으며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,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어떠한 경우라도 법적 책임소재의 증빙으로 사용될 수 없습니다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 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0FB0B2-A19C-41EB-9A67-B1F9F82733B3}"/>
              </a:ext>
            </a:extLst>
          </p:cNvPr>
          <p:cNvSpPr/>
          <p:nvPr userDrawn="1"/>
        </p:nvSpPr>
        <p:spPr>
          <a:xfrm>
            <a:off x="-763" y="4150133"/>
            <a:ext cx="8421952" cy="1584000"/>
          </a:xfrm>
          <a:prstGeom prst="rect">
            <a:avLst/>
          </a:prstGeom>
          <a:solidFill>
            <a:srgbClr val="000000">
              <a:alpha val="45098"/>
            </a:srgbClr>
          </a:solidFill>
        </p:spPr>
        <p:txBody>
          <a:bodyPr wrap="none" lIns="330421" tIns="0" rIns="33043" bIns="16521" anchor="ctr" anchorCtr="0">
            <a:noAutofit/>
          </a:bodyPr>
          <a:lstStyle/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3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'25.7</a:t>
            </a:r>
            <a:r>
              <a:rPr kumimoji="0" lang="ko-KR" altLang="en-US" sz="2000" b="0" i="0" u="none" strike="noStrike" kern="1200" cap="none" spc="-3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월 </a:t>
            </a:r>
            <a:r>
              <a:rPr kumimoji="0" lang="ko-KR" altLang="en-US" sz="20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리테일 상품영업 솔루션 </a:t>
            </a:r>
            <a:r>
              <a:rPr kumimoji="0" lang="en-US" altLang="ko-KR" sz="20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Medium" panose="02020603020101020101" pitchFamily="18" charset="-127"/>
                <a:ea typeface="삼성금융체 Medium" panose="02020603020101020101" pitchFamily="18" charset="-127"/>
                <a:cs typeface="+mn-cs"/>
              </a:rPr>
              <a:t>| </a:t>
            </a:r>
            <a:r>
              <a:rPr kumimoji="0" lang="ko-KR" altLang="en-US" sz="14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Medium" panose="02020603020101020101" pitchFamily="18" charset="-127"/>
                <a:ea typeface="삼성금융체 Medium" panose="02020603020101020101" pitchFamily="18" charset="-127"/>
                <a:cs typeface="+mn-cs"/>
              </a:rPr>
              <a:t>채널솔루션전략팀</a:t>
            </a:r>
            <a:endParaRPr kumimoji="0" lang="en-US" altLang="ko-KR" sz="14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Bold" pitchFamily="50" charset="-127"/>
              <a:ea typeface="삼성긴고딕 Bold" pitchFamily="50" charset="-127"/>
              <a:cs typeface="+mn-cs"/>
            </a:endParaRPr>
          </a:p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Bold" pitchFamily="50" charset="-127"/>
              <a:ea typeface="삼성긴고딕 Bold" pitchFamily="50" charset="-127"/>
              <a:cs typeface="+mn-c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17FB39A-845D-4A9A-A3D9-93CBC76F89CC}"/>
              </a:ext>
            </a:extLst>
          </p:cNvPr>
          <p:cNvCxnSpPr/>
          <p:nvPr userDrawn="1"/>
        </p:nvCxnSpPr>
        <p:spPr>
          <a:xfrm>
            <a:off x="94484" y="4816843"/>
            <a:ext cx="6372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AC11EB11-40EA-471D-B02C-190C8946D94A}"/>
              </a:ext>
            </a:extLst>
          </p:cNvPr>
          <p:cNvSpPr txBox="1">
            <a:spLocks/>
          </p:cNvSpPr>
          <p:nvPr userDrawn="1"/>
        </p:nvSpPr>
        <p:spPr>
          <a:xfrm>
            <a:off x="263776" y="4942120"/>
            <a:ext cx="8157413" cy="70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041" tIns="0" rIns="0" bIns="99121" rtlCol="0" anchor="b" anchorCtr="0">
            <a:spAutoFit/>
          </a:bodyPr>
          <a:lstStyle>
            <a:lvl1pPr marL="87313" indent="-87313" algn="l" defTabSz="1043056" rtl="0" eaLnBrk="1" latinLnBrk="1" hangingPunct="1">
              <a:spcBef>
                <a:spcPct val="20000"/>
              </a:spcBef>
              <a:buNone/>
              <a:defRPr lang="ko-KR" altLang="en-US" sz="4000" kern="1200" spc="-4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  <a:cs typeface="Arial" pitchFamily="34" charset="0"/>
              </a:defRPr>
            </a:lvl1pPr>
          </a:lstStyle>
          <a:p>
            <a:pPr marL="88877" indent="-88877" algn="l" latinLnBrk="0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en-US" altLang="ko-KR" sz="3600" spc="0" smtClean="0">
                <a:effectLst/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Everything</a:t>
            </a:r>
            <a:r>
              <a:rPr lang="en-US" altLang="ko-KR" sz="3600" spc="0" baseline="0" smtClean="0">
                <a:effectLst/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Rally</a:t>
            </a:r>
            <a:r>
              <a:rPr lang="ko-KR" altLang="en-US" sz="3600" spc="0" baseline="0" smtClean="0">
                <a:effectLst/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에 참여하시겠습니까</a:t>
            </a:r>
            <a:endParaRPr lang="ko-KR" altLang="en-US" sz="3600" spc="0" dirty="0">
              <a:effectLst/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A695291-1566-4E63-A89D-B82CC75B80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350" y="6391212"/>
            <a:ext cx="1886457" cy="195469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C2FAC35-7DF2-418E-881F-E381FEB1FD78}"/>
              </a:ext>
            </a:extLst>
          </p:cNvPr>
          <p:cNvSpPr/>
          <p:nvPr userDrawn="1"/>
        </p:nvSpPr>
        <p:spPr>
          <a:xfrm>
            <a:off x="10927079" y="170293"/>
            <a:ext cx="1112541" cy="277763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BF311D"/>
              </a:gs>
              <a:gs pos="52000">
                <a:srgbClr val="AD150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914400" latinLnBrk="1"/>
            <a:r>
              <a:rPr lang="en-US" altLang="ko-KR" sz="1400" dirty="0">
                <a:solidFill>
                  <a:schemeClr val="bg1"/>
                </a:solidFill>
                <a:latin typeface="삼성긴고딕 Medium" pitchFamily="50" charset="-127"/>
                <a:ea typeface="삼성긴고딕 Medium" pitchFamily="50" charset="-127"/>
              </a:rPr>
              <a:t>PB</a:t>
            </a:r>
            <a:r>
              <a:rPr lang="ko-KR" altLang="en-US" sz="1400" dirty="0">
                <a:solidFill>
                  <a:schemeClr val="bg1"/>
                </a:solidFill>
                <a:latin typeface="삼성긴고딕 Medium" pitchFamily="50" charset="-127"/>
                <a:ea typeface="삼성긴고딕 Medium" pitchFamily="50" charset="-127"/>
              </a:rPr>
              <a:t>교육용</a:t>
            </a:r>
          </a:p>
        </p:txBody>
      </p:sp>
    </p:spTree>
    <p:extLst>
      <p:ext uri="{BB962C8B-B14F-4D97-AF65-F5344CB8AC3E}">
        <p14:creationId xmlns:p14="http://schemas.microsoft.com/office/powerpoint/2010/main" val="363176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-764" y="-42333"/>
            <a:ext cx="12203099" cy="656166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338EC4-BD00-4C52-AD4F-727D3802B4F3}"/>
              </a:ext>
            </a:extLst>
          </p:cNvPr>
          <p:cNvSpPr/>
          <p:nvPr userDrawn="1"/>
        </p:nvSpPr>
        <p:spPr>
          <a:xfrm>
            <a:off x="0" y="6115050"/>
            <a:ext cx="12192000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7">
            <a:extLst>
              <a:ext uri="{FF2B5EF4-FFF2-40B4-BE49-F238E27FC236}">
                <a16:creationId xmlns:a16="http://schemas.microsoft.com/office/drawing/2014/main" id="{70C5AE4C-1BC5-4150-8FD2-A7B77D56830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4140" y="6241527"/>
            <a:ext cx="6561960" cy="37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00545" indent="-100545" defTabSz="980009">
              <a:lnSpc>
                <a:spcPct val="110000"/>
              </a:lnSpc>
              <a:spcAft>
                <a:spcPts val="275"/>
              </a:spcAft>
              <a:buClr>
                <a:srgbClr val="3366CC"/>
              </a:buClr>
              <a:defRPr/>
            </a:pP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※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고객의 투자에 참고가 될 수 있는 각종 정보제공을 목적으로 제작되었습니다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</a:t>
            </a:r>
            <a:b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</a:b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합리적인 정보를 바탕으로 작성된 것이지만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,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투자권유의 적합성이나 완전성을 보장하지 못합니다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</a:t>
            </a:r>
            <a:b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</a:b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따라서 투자 판단의 최종 책임은 투자자 본인에게 있으며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,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어떠한 경우라도 법적 책임소재의 증빙으로 사용될 수 없습니다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  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17FB39A-845D-4A9A-A3D9-93CBC76F89CC}"/>
              </a:ext>
            </a:extLst>
          </p:cNvPr>
          <p:cNvCxnSpPr/>
          <p:nvPr userDrawn="1"/>
        </p:nvCxnSpPr>
        <p:spPr>
          <a:xfrm>
            <a:off x="94485" y="4816843"/>
            <a:ext cx="637222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AC11EB11-40EA-471D-B02C-190C8946D94A}"/>
              </a:ext>
            </a:extLst>
          </p:cNvPr>
          <p:cNvSpPr txBox="1">
            <a:spLocks/>
          </p:cNvSpPr>
          <p:nvPr userDrawn="1"/>
        </p:nvSpPr>
        <p:spPr>
          <a:xfrm>
            <a:off x="263776" y="4992904"/>
            <a:ext cx="7695858" cy="658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041" tIns="0" rIns="0" bIns="99121" rtlCol="0" anchor="b" anchorCtr="0">
            <a:spAutoFit/>
          </a:bodyPr>
          <a:lstStyle>
            <a:lvl1pPr marL="87313" indent="-87313" algn="l" defTabSz="1043056" rtl="0" eaLnBrk="1" latinLnBrk="1" hangingPunct="1">
              <a:spcBef>
                <a:spcPct val="20000"/>
              </a:spcBef>
              <a:buNone/>
              <a:defRPr lang="ko-KR" altLang="en-US" sz="4000" kern="1200" spc="-4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  <a:cs typeface="Arial" pitchFamily="34" charset="0"/>
              </a:defRPr>
            </a:lvl1pPr>
          </a:lstStyle>
          <a:p>
            <a:pPr marL="88877" indent="-88877" algn="l" latinLnBrk="0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en-US" altLang="ko-KR" sz="3300" spc="0" smtClean="0">
                <a:effectLst/>
                <a:latin typeface="삼성긴고딕 Bold" pitchFamily="50" charset="-127"/>
                <a:ea typeface="삼성긴고딕 Bold" pitchFamily="50" charset="-127"/>
              </a:rPr>
              <a:t>Everything</a:t>
            </a:r>
            <a:r>
              <a:rPr lang="en-US" altLang="ko-KR" sz="3300" spc="0" baseline="0" smtClean="0">
                <a:effectLst/>
                <a:latin typeface="삼성긴고딕 Bold" pitchFamily="50" charset="-127"/>
                <a:ea typeface="삼성긴고딕 Bold" pitchFamily="50" charset="-127"/>
              </a:rPr>
              <a:t> Rally : </a:t>
            </a:r>
            <a:r>
              <a:rPr lang="ko-KR" altLang="en-US" sz="3300" spc="0" baseline="0" smtClean="0">
                <a:effectLst/>
                <a:latin typeface="삼성긴고딕 Bold" pitchFamily="50" charset="-127"/>
                <a:ea typeface="삼성긴고딕 Bold" pitchFamily="50" charset="-127"/>
              </a:rPr>
              <a:t>포트폴리오 관리의 기회</a:t>
            </a:r>
            <a:endParaRPr lang="ko-KR" altLang="en-US" sz="3300" spc="0" dirty="0">
              <a:effectLst/>
              <a:latin typeface="삼성긴고딕 Bold" pitchFamily="50" charset="-127"/>
              <a:ea typeface="삼성긴고딕 Bold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A695291-1566-4E63-A89D-B82CC75B80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350" y="6391212"/>
            <a:ext cx="1886457" cy="195469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C2FAC35-7DF2-418E-881F-E381FEB1FD78}"/>
              </a:ext>
            </a:extLst>
          </p:cNvPr>
          <p:cNvSpPr/>
          <p:nvPr userDrawn="1"/>
        </p:nvSpPr>
        <p:spPr>
          <a:xfrm>
            <a:off x="10927079" y="170293"/>
            <a:ext cx="1112541" cy="277763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1B28A1"/>
              </a:gs>
              <a:gs pos="52000">
                <a:srgbClr val="141E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914400" latinLnBrk="1"/>
            <a:r>
              <a:rPr lang="en-US" altLang="ko-KR" sz="1400" dirty="0">
                <a:solidFill>
                  <a:schemeClr val="bg1"/>
                </a:solidFill>
                <a:latin typeface="삼성긴고딕 Medium" pitchFamily="50" charset="-127"/>
                <a:ea typeface="삼성긴고딕 Medium" pitchFamily="50" charset="-127"/>
              </a:rPr>
              <a:t>PB</a:t>
            </a:r>
            <a:r>
              <a:rPr lang="ko-KR" altLang="en-US" sz="1400" dirty="0">
                <a:solidFill>
                  <a:schemeClr val="bg1"/>
                </a:solidFill>
                <a:latin typeface="삼성긴고딕 Medium" pitchFamily="50" charset="-127"/>
                <a:ea typeface="삼성긴고딕 Medium" pitchFamily="50" charset="-127"/>
              </a:rPr>
              <a:t>교육용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0FB0B2-A19C-41EB-9A67-B1F9F82733B3}"/>
              </a:ext>
            </a:extLst>
          </p:cNvPr>
          <p:cNvSpPr/>
          <p:nvPr userDrawn="1"/>
        </p:nvSpPr>
        <p:spPr>
          <a:xfrm>
            <a:off x="0" y="4165740"/>
            <a:ext cx="8421952" cy="1584000"/>
          </a:xfrm>
          <a:prstGeom prst="rect">
            <a:avLst/>
          </a:prstGeom>
          <a:solidFill>
            <a:srgbClr val="000000">
              <a:alpha val="45098"/>
            </a:srgbClr>
          </a:solidFill>
        </p:spPr>
        <p:txBody>
          <a:bodyPr wrap="none" lIns="330421" tIns="0" rIns="33043" bIns="16521" anchor="ctr" anchorCtr="0">
            <a:noAutofit/>
          </a:bodyPr>
          <a:lstStyle/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3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'25.7</a:t>
            </a:r>
            <a:r>
              <a:rPr kumimoji="0" lang="ko-KR" altLang="en-US" sz="2000" b="0" i="0" u="none" strike="noStrike" kern="1200" cap="none" spc="-3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월 </a:t>
            </a:r>
            <a:r>
              <a:rPr kumimoji="0" lang="ko-KR" altLang="en-US" sz="20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리테일 상품영업 솔루션 </a:t>
            </a:r>
            <a:r>
              <a:rPr kumimoji="0" lang="en-US" altLang="ko-KR" sz="20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Medium" panose="02020603020101020101" pitchFamily="18" charset="-127"/>
                <a:ea typeface="삼성금융체 Medium" panose="02020603020101020101" pitchFamily="18" charset="-127"/>
                <a:cs typeface="+mn-cs"/>
              </a:rPr>
              <a:t>| </a:t>
            </a:r>
            <a:r>
              <a:rPr kumimoji="0" lang="ko-KR" altLang="en-US" sz="14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Medium" panose="02020603020101020101" pitchFamily="18" charset="-127"/>
                <a:ea typeface="삼성금융체 Medium" panose="02020603020101020101" pitchFamily="18" charset="-127"/>
                <a:cs typeface="+mn-cs"/>
              </a:rPr>
              <a:t>채널솔루션전략팀</a:t>
            </a:r>
            <a:endParaRPr kumimoji="0" lang="en-US" altLang="ko-KR" sz="14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Bold" pitchFamily="50" charset="-127"/>
              <a:ea typeface="삼성긴고딕 Bold" pitchFamily="50" charset="-127"/>
              <a:cs typeface="+mn-cs"/>
            </a:endParaRPr>
          </a:p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Bold" pitchFamily="50" charset="-127"/>
              <a:ea typeface="삼성긴고딕 Bold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7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59" r="-292"/>
          <a:stretch/>
        </p:blipFill>
        <p:spPr>
          <a:xfrm>
            <a:off x="0" y="-6250"/>
            <a:ext cx="12227597" cy="60092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0FB0B2-A19C-41EB-9A67-B1F9F82733B3}"/>
              </a:ext>
            </a:extLst>
          </p:cNvPr>
          <p:cNvSpPr/>
          <p:nvPr userDrawn="1"/>
        </p:nvSpPr>
        <p:spPr>
          <a:xfrm>
            <a:off x="0" y="4130904"/>
            <a:ext cx="8421952" cy="1584000"/>
          </a:xfrm>
          <a:prstGeom prst="rect">
            <a:avLst/>
          </a:prstGeom>
          <a:solidFill>
            <a:srgbClr val="000000">
              <a:alpha val="45098"/>
            </a:srgbClr>
          </a:solidFill>
        </p:spPr>
        <p:txBody>
          <a:bodyPr wrap="none" lIns="330421" tIns="0" rIns="33043" bIns="16521" anchor="ctr" anchorCtr="0">
            <a:noAutofit/>
          </a:bodyPr>
          <a:lstStyle/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3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'25.9</a:t>
            </a:r>
            <a:r>
              <a:rPr kumimoji="0" lang="ko-KR" altLang="en-US" sz="2000" b="0" i="0" u="none" strike="noStrike" kern="1200" cap="none" spc="-37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월 </a:t>
            </a:r>
            <a:r>
              <a:rPr kumimoji="0" lang="ko-KR" altLang="en-US" sz="20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  <a:cs typeface="+mn-cs"/>
              </a:rPr>
              <a:t>리테일 상품영업 솔루션 </a:t>
            </a:r>
            <a:r>
              <a:rPr kumimoji="0" lang="en-US" altLang="ko-KR" sz="20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Medium" panose="02020603020101020101" pitchFamily="18" charset="-127"/>
                <a:ea typeface="삼성금융체 Medium" panose="02020603020101020101" pitchFamily="18" charset="-127"/>
                <a:cs typeface="+mn-cs"/>
              </a:rPr>
              <a:t>| </a:t>
            </a:r>
            <a:r>
              <a:rPr kumimoji="0" lang="ko-KR" altLang="en-US" sz="1400" b="0" i="0" u="none" strike="noStrike" kern="1200" cap="none" spc="-3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삼성금융체 Medium" panose="02020603020101020101" pitchFamily="18" charset="-127"/>
                <a:ea typeface="삼성금융체 Medium" panose="02020603020101020101" pitchFamily="18" charset="-127"/>
                <a:cs typeface="+mn-cs"/>
              </a:rPr>
              <a:t>채널솔루션전략팀</a:t>
            </a:r>
            <a:endParaRPr kumimoji="0" lang="en-US" altLang="ko-KR" sz="14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Bold" pitchFamily="50" charset="-127"/>
              <a:ea typeface="삼성긴고딕 Bold" pitchFamily="50" charset="-127"/>
              <a:cs typeface="+mn-cs"/>
            </a:endParaRPr>
          </a:p>
          <a:p>
            <a:pPr marL="407979" marR="0" lvl="0" indent="-407979" algn="l" defTabSz="957355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-37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삼성긴고딕 Bold" pitchFamily="50" charset="-127"/>
              <a:ea typeface="삼성긴고딕 Bold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338EC4-BD00-4C52-AD4F-727D3802B4F3}"/>
              </a:ext>
            </a:extLst>
          </p:cNvPr>
          <p:cNvSpPr/>
          <p:nvPr userDrawn="1"/>
        </p:nvSpPr>
        <p:spPr>
          <a:xfrm>
            <a:off x="0" y="6115050"/>
            <a:ext cx="12192000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7">
            <a:extLst>
              <a:ext uri="{FF2B5EF4-FFF2-40B4-BE49-F238E27FC236}">
                <a16:creationId xmlns:a16="http://schemas.microsoft.com/office/drawing/2014/main" id="{70C5AE4C-1BC5-4150-8FD2-A7B77D56830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34140" y="6241527"/>
            <a:ext cx="6561960" cy="37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00545" indent="-100545" defTabSz="980009">
              <a:lnSpc>
                <a:spcPct val="110000"/>
              </a:lnSpc>
              <a:spcAft>
                <a:spcPts val="275"/>
              </a:spcAft>
              <a:buClr>
                <a:srgbClr val="3366CC"/>
              </a:buClr>
              <a:defRPr/>
            </a:pP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※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고객의 투자에 참고가 될 수 있는 각종 정보제공을 목적으로 제작되었습니다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</a:t>
            </a:r>
            <a:b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</a:b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합리적인 정보를 바탕으로 작성된 것이지만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,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투자권유의 적합성이나 완전성을 보장하지 못합니다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</a:t>
            </a:r>
            <a:b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</a:b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따라서 투자 판단의 최종 책임은 투자자 본인에게 있으며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, </a:t>
            </a:r>
            <a:r>
              <a:rPr lang="ko-KR" altLang="en-US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본 자료는 어떠한 경우라도 법적 책임소재의 증빙으로 사용될 수 없습니다</a:t>
            </a:r>
            <a:r>
              <a:rPr lang="en-US" altLang="ko-KR" sz="750" dirty="0">
                <a:solidFill>
                  <a:prstClr val="black"/>
                </a:solidFill>
                <a:latin typeface="삼성긴고딕 Light" pitchFamily="50" charset="-127"/>
                <a:ea typeface="삼성긴고딕 Light" pitchFamily="50" charset="-127"/>
              </a:rPr>
              <a:t>.  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17FB39A-845D-4A9A-A3D9-93CBC76F89CC}"/>
              </a:ext>
            </a:extLst>
          </p:cNvPr>
          <p:cNvCxnSpPr/>
          <p:nvPr userDrawn="1"/>
        </p:nvCxnSpPr>
        <p:spPr>
          <a:xfrm>
            <a:off x="94485" y="4816843"/>
            <a:ext cx="637222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AC11EB11-40EA-471D-B02C-190C8946D94A}"/>
              </a:ext>
            </a:extLst>
          </p:cNvPr>
          <p:cNvSpPr txBox="1">
            <a:spLocks/>
          </p:cNvSpPr>
          <p:nvPr userDrawn="1"/>
        </p:nvSpPr>
        <p:spPr>
          <a:xfrm>
            <a:off x="263776" y="4992904"/>
            <a:ext cx="7051424" cy="658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041" tIns="0" rIns="0" bIns="99121" rtlCol="0" anchor="b" anchorCtr="0">
            <a:spAutoFit/>
          </a:bodyPr>
          <a:lstStyle>
            <a:lvl1pPr marL="87313" indent="-87313" algn="l" defTabSz="1043056" rtl="0" eaLnBrk="1" latinLnBrk="1" hangingPunct="1">
              <a:spcBef>
                <a:spcPct val="20000"/>
              </a:spcBef>
              <a:buNone/>
              <a:defRPr lang="ko-KR" altLang="en-US" sz="4000" kern="1200" spc="-4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  <a:cs typeface="Arial" pitchFamily="34" charset="0"/>
              </a:defRPr>
            </a:lvl1pPr>
          </a:lstStyle>
          <a:p>
            <a:pPr marL="88877" indent="-88877" algn="l" latinLnBrk="0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defRPr/>
            </a:pPr>
            <a:r>
              <a:rPr lang="en-US" altLang="ko-KR" sz="3300" spc="0" baseline="0" smtClean="0">
                <a:effectLst/>
                <a:latin typeface="삼성긴고딕 Bold" pitchFamily="50" charset="-127"/>
                <a:ea typeface="삼성긴고딕 Bold" pitchFamily="50" charset="-127"/>
              </a:rPr>
              <a:t>PACO Trade </a:t>
            </a:r>
            <a:r>
              <a:rPr lang="ko-KR" altLang="en-US" sz="3300" spc="0" baseline="0" smtClean="0">
                <a:effectLst/>
                <a:latin typeface="삼성긴고딕 Bold" pitchFamily="50" charset="-127"/>
                <a:ea typeface="삼성긴고딕 Bold" pitchFamily="50" charset="-127"/>
              </a:rPr>
              <a:t>활용법</a:t>
            </a:r>
            <a:r>
              <a:rPr lang="en-US" altLang="ko-KR" sz="3300" spc="0" baseline="0" smtClean="0">
                <a:effectLst/>
                <a:latin typeface="삼성긴고딕 Bold" pitchFamily="50" charset="-127"/>
                <a:ea typeface="삼성긴고딕 Bold" pitchFamily="50" charset="-127"/>
              </a:rPr>
              <a:t> : </a:t>
            </a:r>
            <a:r>
              <a:rPr lang="ko-KR" altLang="en-US" sz="3300" spc="0" smtClean="0">
                <a:effectLst/>
                <a:latin typeface="삼성긴고딕 Bold" pitchFamily="50" charset="-127"/>
                <a:ea typeface="삼성긴고딕 Bold" pitchFamily="50" charset="-127"/>
              </a:rPr>
              <a:t>느리게 걷기</a:t>
            </a:r>
            <a:endParaRPr lang="ko-KR" altLang="en-US" sz="3300" spc="0" dirty="0">
              <a:effectLst/>
              <a:latin typeface="삼성긴고딕 Bold" pitchFamily="50" charset="-127"/>
              <a:ea typeface="삼성긴고딕 Bold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A695291-1566-4E63-A89D-B82CC75B80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350" y="6391212"/>
            <a:ext cx="1886457" cy="195469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C2FAC35-7DF2-418E-881F-E381FEB1FD78}"/>
              </a:ext>
            </a:extLst>
          </p:cNvPr>
          <p:cNvSpPr/>
          <p:nvPr userDrawn="1"/>
        </p:nvSpPr>
        <p:spPr>
          <a:xfrm>
            <a:off x="10927079" y="170293"/>
            <a:ext cx="1112541" cy="277763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1B28A1"/>
              </a:gs>
              <a:gs pos="52000">
                <a:srgbClr val="141E7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/>
          <a:lstStyle/>
          <a:p>
            <a:pPr algn="ctr" defTabSz="914400" latinLnBrk="1"/>
            <a:r>
              <a:rPr lang="en-US" altLang="ko-KR" sz="1400" dirty="0">
                <a:solidFill>
                  <a:schemeClr val="bg1"/>
                </a:solidFill>
                <a:latin typeface="삼성긴고딕 Medium" pitchFamily="50" charset="-127"/>
                <a:ea typeface="삼성긴고딕 Medium" pitchFamily="50" charset="-127"/>
              </a:rPr>
              <a:t>PB</a:t>
            </a:r>
            <a:r>
              <a:rPr lang="ko-KR" altLang="en-US" sz="1400" dirty="0">
                <a:solidFill>
                  <a:schemeClr val="bg1"/>
                </a:solidFill>
                <a:latin typeface="삼성긴고딕 Medium" pitchFamily="50" charset="-127"/>
                <a:ea typeface="삼성긴고딕 Medium" pitchFamily="50" charset="-127"/>
              </a:rPr>
              <a:t>교육용</a:t>
            </a:r>
          </a:p>
        </p:txBody>
      </p:sp>
    </p:spTree>
    <p:extLst>
      <p:ext uri="{BB962C8B-B14F-4D97-AF65-F5344CB8AC3E}">
        <p14:creationId xmlns:p14="http://schemas.microsoft.com/office/powerpoint/2010/main" val="66460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4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차트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511062"/>
              </p:ext>
            </p:extLst>
          </p:nvPr>
        </p:nvGraphicFramePr>
        <p:xfrm>
          <a:off x="472163" y="2556645"/>
          <a:ext cx="3474998" cy="3744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3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국내 일드형 펀드</a:t>
            </a:r>
            <a:r>
              <a:rPr lang="en-US" altLang="ko-KR" sz="240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] 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신한 공모주 하이일드 시너지</a:t>
            </a:r>
            <a:r>
              <a:rPr lang="en-US" altLang="ko-KR" sz="240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:</a:t>
            </a:r>
            <a:r>
              <a:rPr lang="en-US" altLang="ko-KR" sz="240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</a:t>
            </a:r>
            <a:r>
              <a:rPr lang="ko-KR" altLang="en-US" sz="240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공모주 투자하기 좋은 계절</a:t>
            </a:r>
            <a:endParaRPr lang="ko-KR" altLang="en-US" sz="2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68FFAD-30B1-4484-95B9-4D0FE44E2C9D}"/>
              </a:ext>
            </a:extLst>
          </p:cNvPr>
          <p:cNvSpPr/>
          <p:nvPr/>
        </p:nvSpPr>
        <p:spPr>
          <a:xfrm>
            <a:off x="472164" y="6325592"/>
            <a:ext cx="3474998" cy="54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한국거래소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2025.07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월말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공모희망가격 대비 공모가격 비중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</a:p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       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상장 이후 공모가 대비 수익률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53288E-FCE1-48E6-8C1D-91B6361CB5E6}"/>
              </a:ext>
            </a:extLst>
          </p:cNvPr>
          <p:cNvSpPr/>
          <p:nvPr/>
        </p:nvSpPr>
        <p:spPr>
          <a:xfrm>
            <a:off x="4362909" y="6339157"/>
            <a:ext cx="3417674" cy="205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한국거래소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68" y="944325"/>
            <a:ext cx="11139185" cy="914862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전략</a:t>
            </a: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'24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년 과열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국면에서 벗어난 공모주 시장 </a:t>
            </a:r>
            <a:r>
              <a:rPr lang="en-US" altLang="ko-KR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→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공모주 </a:t>
            </a:r>
            <a:r>
              <a:rPr lang="ko-KR" altLang="en-US" dirty="0" err="1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하이일드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펀드의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성과에 긍정적인 환경 조성</a:t>
            </a:r>
            <a:endParaRPr lang="en-US" altLang="ko-KR" dirty="0" smtClean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시장규모</a:t>
            </a: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시장 규모 회복 중</a:t>
            </a:r>
            <a:r>
              <a:rPr lang="en-US" altLang="ko-KR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→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공모 기업 증가로 투자 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Pool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확대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. ‘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고금리 채권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+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공모주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’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투자의 안정적 포트폴리오</a:t>
            </a:r>
            <a:endParaRPr lang="ko-KR" altLang="en-US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952" y="1264324"/>
            <a:ext cx="3787427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상단 초과의  높은 공모 가격은 향후 </a:t>
            </a:r>
            <a:r>
              <a:rPr lang="ko-KR" altLang="en-US" sz="1000" kern="100" spc="-50" dirty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성과에 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부정적</a:t>
            </a:r>
            <a:endParaRPr lang="en-US" altLang="ko-KR" sz="1000" kern="100" spc="-50" dirty="0">
              <a:solidFill>
                <a:srgbClr val="0000FF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0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5163" y="1252102"/>
            <a:ext cx="4907737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펀드 우선 배정 혜택 시 의무 확약 필수</a:t>
            </a: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1000" kern="100" spc="-50" dirty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’25.7</a:t>
            </a:r>
            <a:r>
              <a:rPr lang="ko-KR" altLang="en-US" sz="1000" kern="100" spc="-50" dirty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월 제도 변경</a:t>
            </a: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)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로 보유 후 매도 성과가 중요</a:t>
            </a:r>
            <a:endParaRPr lang="en-US" altLang="ko-KR" sz="1000" kern="100" spc="-50" dirty="0">
              <a:solidFill>
                <a:srgbClr val="0000FF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1" name="차트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7284361"/>
              </p:ext>
            </p:extLst>
          </p:nvPr>
        </p:nvGraphicFramePr>
        <p:xfrm>
          <a:off x="4360584" y="2578806"/>
          <a:ext cx="3420000" cy="3688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159880" y="5358747"/>
            <a:ext cx="1218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solidFill>
                  <a:srgbClr val="EC3B67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상단 초과 </a:t>
            </a:r>
            <a:r>
              <a:rPr lang="en-US" altLang="ko-KR" sz="1200" b="1" smtClean="0">
                <a:solidFill>
                  <a:srgbClr val="EC3B67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0</a:t>
            </a:r>
            <a:r>
              <a:rPr lang="ko-KR" altLang="en-US" sz="1200" b="1" dirty="0" smtClean="0">
                <a:solidFill>
                  <a:srgbClr val="EC3B67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건</a:t>
            </a:r>
            <a:endParaRPr lang="ko-KR" altLang="en-US" sz="1200" b="1" dirty="0">
              <a:solidFill>
                <a:srgbClr val="EC3B67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9319" y="5122770"/>
            <a:ext cx="319596" cy="124287"/>
          </a:xfrm>
          <a:prstGeom prst="rect">
            <a:avLst/>
          </a:prstGeom>
          <a:noFill/>
          <a:ln w="19050">
            <a:solidFill>
              <a:srgbClr val="EC3B6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54F086-145A-4321-9B9D-D3DA49BE2CEE}"/>
              </a:ext>
            </a:extLst>
          </p:cNvPr>
          <p:cNvGrpSpPr/>
          <p:nvPr/>
        </p:nvGrpSpPr>
        <p:grpSpPr>
          <a:xfrm>
            <a:off x="527161" y="2436280"/>
            <a:ext cx="3420000" cy="3867150"/>
            <a:chOff x="884212" y="2436280"/>
            <a:chExt cx="4680000" cy="386715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7943DA1-E43C-4723-8DAA-05C7C26F36B7}"/>
                </a:ext>
              </a:extLst>
            </p:cNvPr>
            <p:cNvCxnSpPr/>
            <p:nvPr/>
          </p:nvCxnSpPr>
          <p:spPr>
            <a:xfrm>
              <a:off x="8842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1579B9E-85C8-4885-A9FC-CA3819B0EFF2}"/>
                </a:ext>
              </a:extLst>
            </p:cNvPr>
            <p:cNvCxnSpPr/>
            <p:nvPr/>
          </p:nvCxnSpPr>
          <p:spPr>
            <a:xfrm>
              <a:off x="8842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59E677A-2A7E-48DD-8583-8D8AC3084758}"/>
              </a:ext>
            </a:extLst>
          </p:cNvPr>
          <p:cNvSpPr txBox="1"/>
          <p:nvPr/>
        </p:nvSpPr>
        <p:spPr>
          <a:xfrm>
            <a:off x="472163" y="2128503"/>
            <a:ext cx="352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안정화된 </a:t>
            </a:r>
            <a:r>
              <a:rPr lang="ko-KR" altLang="en-US" sz="14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공모가격 및 수익률 </a:t>
            </a:r>
            <a:endParaRPr lang="ko-KR" altLang="en-US" sz="1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E6CF2C-4F31-4805-BCF7-6F5F67B97C73}"/>
              </a:ext>
            </a:extLst>
          </p:cNvPr>
          <p:cNvSpPr txBox="1"/>
          <p:nvPr/>
        </p:nvSpPr>
        <p:spPr>
          <a:xfrm>
            <a:off x="4300660" y="2128503"/>
            <a:ext cx="3597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코스피</a:t>
            </a:r>
            <a:r>
              <a:rPr lang="en-US" altLang="ko-KR" sz="1400" dirty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+</a:t>
            </a:r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코스닥 </a:t>
            </a:r>
            <a:r>
              <a:rPr lang="ko-KR" altLang="en-US" sz="1400" dirty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공모 규모</a:t>
            </a:r>
            <a:r>
              <a:rPr lang="en-US" altLang="ko-KR" sz="1400" dirty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, </a:t>
            </a:r>
            <a:r>
              <a:rPr lang="ko-KR" altLang="en-US" sz="1400" dirty="0" err="1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기업수</a:t>
            </a:r>
            <a:endParaRPr lang="ko-KR" altLang="en-US" sz="14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0A422C-3B92-43C7-AC56-11C445763D85}"/>
              </a:ext>
            </a:extLst>
          </p:cNvPr>
          <p:cNvGrpSpPr/>
          <p:nvPr/>
        </p:nvGrpSpPr>
        <p:grpSpPr>
          <a:xfrm>
            <a:off x="4360583" y="2436280"/>
            <a:ext cx="3420000" cy="3867150"/>
            <a:chOff x="6637312" y="2436280"/>
            <a:chExt cx="4680000" cy="386715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9D4C130-F248-4C43-8F1C-B42F1B0596B8}"/>
                </a:ext>
              </a:extLst>
            </p:cNvPr>
            <p:cNvCxnSpPr/>
            <p:nvPr/>
          </p:nvCxnSpPr>
          <p:spPr>
            <a:xfrm>
              <a:off x="66373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65C7A7E-48BB-40EE-B48E-70D64354E80F}"/>
                </a:ext>
              </a:extLst>
            </p:cNvPr>
            <p:cNvCxnSpPr/>
            <p:nvPr/>
          </p:nvCxnSpPr>
          <p:spPr>
            <a:xfrm>
              <a:off x="66373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0E6CF2C-4F31-4805-BCF7-6F5F67B97C73}"/>
              </a:ext>
            </a:extLst>
          </p:cNvPr>
          <p:cNvSpPr txBox="1"/>
          <p:nvPr/>
        </p:nvSpPr>
        <p:spPr>
          <a:xfrm>
            <a:off x="8110670" y="2126509"/>
            <a:ext cx="34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채권금리 추이 및 포트폴리오 목표 수익률</a:t>
            </a:r>
            <a:endParaRPr lang="ko-KR" altLang="en-US" sz="14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C0A422C-3B92-43C7-AC56-11C445763D85}"/>
              </a:ext>
            </a:extLst>
          </p:cNvPr>
          <p:cNvGrpSpPr/>
          <p:nvPr/>
        </p:nvGrpSpPr>
        <p:grpSpPr>
          <a:xfrm>
            <a:off x="8146875" y="2437200"/>
            <a:ext cx="3420000" cy="3867150"/>
            <a:chOff x="6637312" y="2436280"/>
            <a:chExt cx="4680000" cy="3867150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9D4C130-F248-4C43-8F1C-B42F1B0596B8}"/>
                </a:ext>
              </a:extLst>
            </p:cNvPr>
            <p:cNvCxnSpPr/>
            <p:nvPr/>
          </p:nvCxnSpPr>
          <p:spPr>
            <a:xfrm>
              <a:off x="66373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65C7A7E-48BB-40EE-B48E-70D64354E80F}"/>
                </a:ext>
              </a:extLst>
            </p:cNvPr>
            <p:cNvCxnSpPr/>
            <p:nvPr/>
          </p:nvCxnSpPr>
          <p:spPr>
            <a:xfrm>
              <a:off x="66373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08581"/>
              </p:ext>
            </p:extLst>
          </p:nvPr>
        </p:nvGraphicFramePr>
        <p:xfrm>
          <a:off x="8146874" y="4745300"/>
          <a:ext cx="346179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327">
                  <a:extLst>
                    <a:ext uri="{9D8B030D-6E8A-4147-A177-3AD203B41FA5}">
                      <a16:colId xmlns:a16="http://schemas.microsoft.com/office/drawing/2014/main" val="131624578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53274878"/>
                    </a:ext>
                  </a:extLst>
                </a:gridCol>
                <a:gridCol w="770467">
                  <a:extLst>
                    <a:ext uri="{9D8B030D-6E8A-4147-A177-3AD203B41FA5}">
                      <a16:colId xmlns:a16="http://schemas.microsoft.com/office/drawing/2014/main" val="171920027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204892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구분</a:t>
                      </a:r>
                      <a:endParaRPr lang="ko-KR" altLang="en-US" sz="1100" dirty="0"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1E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수익률</a:t>
                      </a:r>
                      <a:endParaRPr lang="ko-KR" altLang="en-US" sz="1100" dirty="0"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1E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비중</a:t>
                      </a:r>
                      <a:endParaRPr lang="ko-KR" altLang="en-US" sz="1100" dirty="0"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1E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수익 기여도</a:t>
                      </a:r>
                      <a:endParaRPr lang="ko-KR" altLang="en-US" sz="1100" dirty="0"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1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833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BBB+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채권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연 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3.3%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내외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45%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이상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1.5%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35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A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채권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연 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2.8%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내외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15%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이상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0.4%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352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공모주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3~4%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856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Post-IPO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1~2%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9936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기대수익률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연 </a:t>
                      </a:r>
                      <a:r>
                        <a:rPr lang="en-US" altLang="ko-KR" sz="1100" b="1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6~7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%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514247"/>
                  </a:ext>
                </a:extLst>
              </a:tr>
            </a:tbl>
          </a:graphicData>
        </a:graphic>
      </p:graphicFrame>
      <p:graphicFrame>
        <p:nvGraphicFramePr>
          <p:cNvPr id="50" name="차트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8938077"/>
              </p:ext>
            </p:extLst>
          </p:nvPr>
        </p:nvGraphicFramePr>
        <p:xfrm>
          <a:off x="8110670" y="2453615"/>
          <a:ext cx="3456205" cy="2294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1209586" y="3371608"/>
            <a:ext cx="64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EC3B67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3.47%</a:t>
            </a:r>
            <a:endParaRPr lang="ko-KR" altLang="en-US" sz="1000" b="1" dirty="0">
              <a:solidFill>
                <a:srgbClr val="EC3B67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209586" y="3620821"/>
            <a:ext cx="64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A78F5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2.24%</a:t>
            </a:r>
            <a:endParaRPr lang="ko-KR" altLang="en-US" sz="1000" b="1" dirty="0">
              <a:solidFill>
                <a:srgbClr val="0A78F5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209586" y="3849103"/>
            <a:ext cx="64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1.23%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53288E-FCE1-48E6-8C1D-91B6361CB5E6}"/>
              </a:ext>
            </a:extLst>
          </p:cNvPr>
          <p:cNvSpPr/>
          <p:nvPr/>
        </p:nvSpPr>
        <p:spPr>
          <a:xfrm>
            <a:off x="8149201" y="6339157"/>
            <a:ext cx="3417674" cy="54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ko-KR" altLang="en-US" sz="1000" dirty="0" err="1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인포맥스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 dirty="0" smtClean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2025.08.27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</a:p>
          <a:p>
            <a:pPr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        BBB+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한진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AJ</a:t>
            </a:r>
            <a:r>
              <a:rPr lang="ko-KR" altLang="en-US" sz="1000" dirty="0" err="1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네트웍스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디비캐피탈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한솔테크닉스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평균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55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947" y="1678505"/>
            <a:ext cx="184658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’23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년 </a:t>
            </a: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3.9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조  → </a:t>
            </a: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25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년 </a:t>
            </a: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7.1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조 예상</a:t>
            </a:r>
            <a:endParaRPr lang="en-US" altLang="ko-KR" sz="1000" kern="100" spc="-50" dirty="0">
              <a:solidFill>
                <a:srgbClr val="0000FF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6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086" y="1668531"/>
            <a:ext cx="184658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*BBB+, 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국채와 스프레드 </a:t>
            </a: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1.2% 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내외</a:t>
            </a:r>
            <a:endParaRPr lang="en-US" altLang="ko-KR" sz="1000" kern="100" spc="-50" dirty="0">
              <a:solidFill>
                <a:srgbClr val="0000FF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7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8172" y="472905"/>
            <a:ext cx="2503828" cy="45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300"/>
              </a:spcAft>
              <a:defRPr/>
            </a:pPr>
            <a:r>
              <a:rPr lang="en-US" altLang="ko-KR" sz="1000" kern="100" spc="-5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모집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: 25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년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9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월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22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일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~ 30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일</a:t>
            </a:r>
            <a:endParaRPr lang="en-US" altLang="ko-KR" sz="1000" kern="100" spc="-50" smtClean="0">
              <a:solidFill>
                <a:srgbClr val="0000FF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300"/>
              </a:spcAft>
              <a:defRPr/>
            </a:pP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운용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: 25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년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9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월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30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일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~ 26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년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10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월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30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일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(13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개월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)</a:t>
            </a:r>
            <a:endParaRPr lang="en-US" altLang="ko-KR" sz="1000" kern="100" spc="-50" dirty="0">
              <a:solidFill>
                <a:srgbClr val="0000FF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0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9840687" y="2580754"/>
            <a:ext cx="1476626" cy="828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3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국내채권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] Two-Track 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전략 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: 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장기물은 신중히</a:t>
            </a:r>
            <a:r>
              <a:rPr lang="en-US" altLang="ko-KR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, 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중</a:t>
            </a:r>
            <a:r>
              <a:rPr lang="en-US" altLang="ko-KR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·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단기물은 적극적으로 접근 </a:t>
            </a:r>
            <a:r>
              <a:rPr lang="en-US" altLang="ko-KR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 </a:t>
            </a:r>
            <a:endParaRPr lang="ko-KR" altLang="en-US" sz="2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68FFAD-30B1-4484-95B9-4D0FE44E2C9D}"/>
              </a:ext>
            </a:extLst>
          </p:cNvPr>
          <p:cNvSpPr/>
          <p:nvPr/>
        </p:nvSpPr>
        <p:spPr>
          <a:xfrm>
            <a:off x="892800" y="6410232"/>
            <a:ext cx="4967707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Bloomberg,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한국은행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/>
            </a:r>
            <a:b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</a:b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2025.09.03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3F3E6B1-DD29-43A7-8A7C-35300E1B1514}"/>
              </a:ext>
            </a:extLst>
          </p:cNvPr>
          <p:cNvGrpSpPr/>
          <p:nvPr/>
        </p:nvGrpSpPr>
        <p:grpSpPr>
          <a:xfrm>
            <a:off x="884212" y="2436280"/>
            <a:ext cx="4680000" cy="3867150"/>
            <a:chOff x="884212" y="2436280"/>
            <a:chExt cx="4680000" cy="386715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37FA41F-587E-4421-99F6-D4DBD96DCE4B}"/>
                </a:ext>
              </a:extLst>
            </p:cNvPr>
            <p:cNvCxnSpPr/>
            <p:nvPr/>
          </p:nvCxnSpPr>
          <p:spPr>
            <a:xfrm>
              <a:off x="8842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FD12141-2ACB-4F58-A0A8-531918B6882C}"/>
                </a:ext>
              </a:extLst>
            </p:cNvPr>
            <p:cNvCxnSpPr/>
            <p:nvPr/>
          </p:nvCxnSpPr>
          <p:spPr>
            <a:xfrm>
              <a:off x="8842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EFD3224-52CF-461D-89CD-2333CF7247E3}"/>
              </a:ext>
            </a:extLst>
          </p:cNvPr>
          <p:cNvGrpSpPr/>
          <p:nvPr/>
        </p:nvGrpSpPr>
        <p:grpSpPr>
          <a:xfrm>
            <a:off x="6637312" y="2436280"/>
            <a:ext cx="4680000" cy="3867150"/>
            <a:chOff x="6637312" y="2436280"/>
            <a:chExt cx="4680000" cy="3867150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C2E0DFD-22F8-4056-B914-C380C0745252}"/>
                </a:ext>
              </a:extLst>
            </p:cNvPr>
            <p:cNvCxnSpPr/>
            <p:nvPr/>
          </p:nvCxnSpPr>
          <p:spPr>
            <a:xfrm>
              <a:off x="66373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240F518-863E-4E4E-A3B1-6FE63F1C818E}"/>
                </a:ext>
              </a:extLst>
            </p:cNvPr>
            <p:cNvCxnSpPr/>
            <p:nvPr/>
          </p:nvCxnSpPr>
          <p:spPr>
            <a:xfrm>
              <a:off x="66373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930230-DBDA-4C69-A299-B06A642163A1}"/>
              </a:ext>
            </a:extLst>
          </p:cNvPr>
          <p:cNvSpPr txBox="1"/>
          <p:nvPr/>
        </p:nvSpPr>
        <p:spPr>
          <a:xfrm>
            <a:off x="892801" y="2128503"/>
            <a:ext cx="467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기준금리 인하 기대감 축소 </a:t>
            </a:r>
            <a:r>
              <a:rPr lang="ko-KR" altLang="en-US" sz="1400" smtClean="0"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≠</a:t>
            </a:r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기준금리 인상 사이클 진입</a:t>
            </a:r>
            <a:endParaRPr lang="ko-KR" altLang="en-US" sz="14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68D006-31E2-4254-AE96-571A9DAFC6C2}"/>
              </a:ext>
            </a:extLst>
          </p:cNvPr>
          <p:cNvSpPr txBox="1"/>
          <p:nvPr/>
        </p:nvSpPr>
        <p:spPr>
          <a:xfrm>
            <a:off x="6637313" y="2128503"/>
            <a:ext cx="477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금리 급등기에도 예금을 이기는 신종자본증권 투자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53288E-FCE1-48E6-8C1D-91B6361CB5E6}"/>
              </a:ext>
            </a:extLst>
          </p:cNvPr>
          <p:cNvSpPr/>
          <p:nvPr/>
        </p:nvSpPr>
        <p:spPr>
          <a:xfrm>
            <a:off x="6637312" y="6410231"/>
            <a:ext cx="4913270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Bloomberg,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인포맥스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/>
            </a:r>
            <a:b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</a:b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신종자본증권은 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KB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금융조건부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(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상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) 5-3. 2021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년 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월 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19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일 발행물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.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쿠폰 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3.28%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69" y="944325"/>
            <a:ext cx="11409762" cy="914862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장기물</a:t>
            </a: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금리 인하 기대감 축소 </a:t>
            </a:r>
            <a:r>
              <a:rPr lang="ko-KR" altLang="en-US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→ 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장기 금리 상승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압력 점증 </a:t>
            </a:r>
            <a:r>
              <a:rPr lang="ko-KR" altLang="en-US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→ 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장기물은 분할 매수 관점에서 접근 </a:t>
            </a:r>
            <a:endParaRPr lang="en-US" altLang="ko-KR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중</a:t>
            </a: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·</a:t>
            </a:r>
            <a:r>
              <a:rPr lang="ko-KR" altLang="en-US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단기물</a:t>
            </a: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금리 인하 종료시에도 중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·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단기 금리 상승은 제한적 </a:t>
            </a:r>
            <a:r>
              <a:rPr lang="ko-KR" altLang="en-US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→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중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·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단기물 재투자는 언제나 유효한 전략 </a:t>
            </a:r>
            <a:endParaRPr lang="ko-KR" altLang="en-US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4667719"/>
              </p:ext>
            </p:extLst>
          </p:nvPr>
        </p:nvGraphicFramePr>
        <p:xfrm>
          <a:off x="6637312" y="2576507"/>
          <a:ext cx="46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312" y="1691835"/>
            <a:ext cx="2717460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kumimoji="0" lang="en-US" altLang="ko-KR" sz="1000" b="0" i="0" u="none" strike="noStrike" kern="100" cap="none" spc="-5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spc="-5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금리 인상 사이클로의 전환에는 시간이 필요</a:t>
            </a:r>
            <a:endParaRPr kumimoji="0" lang="ko-KR" altLang="en-US" sz="1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0" name="차트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094619"/>
              </p:ext>
            </p:extLst>
          </p:nvPr>
        </p:nvGraphicFramePr>
        <p:xfrm>
          <a:off x="906296" y="2577770"/>
          <a:ext cx="46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타원 20"/>
          <p:cNvSpPr/>
          <p:nvPr/>
        </p:nvSpPr>
        <p:spPr>
          <a:xfrm>
            <a:off x="2133600" y="4093029"/>
            <a:ext cx="432000" cy="432000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455191" y="4309029"/>
            <a:ext cx="432000" cy="432000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396763" y="3721854"/>
            <a:ext cx="432000" cy="432000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148302" y="4309029"/>
            <a:ext cx="432000" cy="432000"/>
          </a:xfrm>
          <a:prstGeom prst="ellipse">
            <a:avLst/>
          </a:prstGeom>
          <a:noFill/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1"/>
          <p:cNvSpPr txBox="1"/>
          <p:nvPr/>
        </p:nvSpPr>
        <p:spPr>
          <a:xfrm>
            <a:off x="4730075" y="4891225"/>
            <a:ext cx="547592" cy="49067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25</a:t>
            </a:r>
            <a:r>
              <a:rPr lang="ko-KR" altLang="en-US" sz="110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년</a:t>
            </a:r>
            <a:endParaRPr lang="en-US" altLang="ko-KR" sz="1100" smtClean="0"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algn="ctr"/>
            <a:r>
              <a:rPr lang="en-US" altLang="ko-KR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(</a:t>
            </a:r>
            <a:r>
              <a:rPr lang="en-US" altLang="ko-KR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E</a:t>
            </a:r>
            <a:r>
              <a:rPr lang="en-US" altLang="ko-KR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)</a:t>
            </a:r>
            <a:endParaRPr lang="ko-KR" altLang="en-US" sz="1100"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5082772" y="4895579"/>
            <a:ext cx="547592" cy="49067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26</a:t>
            </a:r>
            <a:r>
              <a:rPr lang="ko-KR" altLang="en-US" sz="110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년</a:t>
            </a:r>
            <a:endParaRPr lang="en-US" altLang="ko-KR" sz="1100" smtClean="0"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algn="ctr"/>
            <a:r>
              <a:rPr lang="en-US" altLang="ko-KR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(</a:t>
            </a:r>
            <a:r>
              <a:rPr lang="en-US" altLang="ko-KR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E</a:t>
            </a:r>
            <a:r>
              <a:rPr lang="en-US" altLang="ko-KR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)</a:t>
            </a:r>
            <a:endParaRPr lang="ko-KR" altLang="en-US" sz="1100"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55322" y="4637314"/>
            <a:ext cx="72000" cy="176400"/>
          </a:xfrm>
          <a:prstGeom prst="rect">
            <a:avLst/>
          </a:prstGeom>
          <a:solidFill>
            <a:srgbClr val="0A7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223958" y="4486412"/>
            <a:ext cx="90000" cy="331200"/>
          </a:xfrm>
          <a:prstGeom prst="rect">
            <a:avLst/>
          </a:prstGeom>
          <a:solidFill>
            <a:srgbClr val="0A7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655" y="1678327"/>
            <a:ext cx="2717460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kumimoji="0" lang="en-US" altLang="ko-KR" sz="1000" b="0" i="0" u="none" strike="noStrike" kern="100" cap="none" spc="-5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spc="-5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신종자본증권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후순위채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회사채 等</a:t>
            </a:r>
            <a:endParaRPr kumimoji="0" lang="ko-KR" altLang="en-US" sz="1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2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634" y="1317022"/>
            <a:ext cx="2717460" cy="20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kumimoji="0" lang="en-US" altLang="ko-KR" sz="1000" b="0" i="0" u="none" strike="noStrike" kern="100" cap="none" spc="-5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spc="-5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금리 인하 종료 후 장기금리는 상승했던 사례</a:t>
            </a:r>
            <a:endParaRPr kumimoji="0" lang="ko-KR" altLang="en-US" sz="1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3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713" y="1252102"/>
            <a:ext cx="2270921" cy="25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kumimoji="0" lang="en-US" altLang="ko-KR" sz="1000" b="0" i="0" u="none" strike="noStrike" kern="100" cap="none" spc="-5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spc="-5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경기 전망 개선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. ’26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년 건설투자도 반등 예상</a:t>
            </a:r>
            <a:endParaRPr kumimoji="0" lang="ko-KR" altLang="en-US" sz="1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8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56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미국채권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] 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공수겸장이 되자 </a:t>
            </a:r>
            <a:r>
              <a:rPr lang="en-US" altLang="ko-KR" sz="240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: 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듀레이션 축소는 수비</a:t>
            </a:r>
            <a:r>
              <a:rPr lang="en-US" altLang="ko-KR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, 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저쿠폰 장기채는 향후 반격 수단으로 준비</a:t>
            </a:r>
            <a:r>
              <a:rPr lang="en-US" altLang="ko-KR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</a:t>
            </a:r>
            <a:endParaRPr lang="ko-KR" altLang="en-US" sz="2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E68FFAD-30B1-4484-95B9-4D0FE44E2C9D}"/>
              </a:ext>
            </a:extLst>
          </p:cNvPr>
          <p:cNvSpPr/>
          <p:nvPr/>
        </p:nvSpPr>
        <p:spPr>
          <a:xfrm>
            <a:off x="892800" y="6410232"/>
            <a:ext cx="4967707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Bloomberg,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2025.09.02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3F3E6B1-DD29-43A7-8A7C-35300E1B1514}"/>
              </a:ext>
            </a:extLst>
          </p:cNvPr>
          <p:cNvGrpSpPr/>
          <p:nvPr/>
        </p:nvGrpSpPr>
        <p:grpSpPr>
          <a:xfrm>
            <a:off x="884212" y="2436280"/>
            <a:ext cx="4680000" cy="3867150"/>
            <a:chOff x="884212" y="2436280"/>
            <a:chExt cx="4680000" cy="386715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37FA41F-587E-4421-99F6-D4DBD96DCE4B}"/>
                </a:ext>
              </a:extLst>
            </p:cNvPr>
            <p:cNvCxnSpPr/>
            <p:nvPr/>
          </p:nvCxnSpPr>
          <p:spPr>
            <a:xfrm>
              <a:off x="8842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FD12141-2ACB-4F58-A0A8-531918B6882C}"/>
                </a:ext>
              </a:extLst>
            </p:cNvPr>
            <p:cNvCxnSpPr/>
            <p:nvPr/>
          </p:nvCxnSpPr>
          <p:spPr>
            <a:xfrm>
              <a:off x="8842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EFD3224-52CF-461D-89CD-2333CF7247E3}"/>
              </a:ext>
            </a:extLst>
          </p:cNvPr>
          <p:cNvGrpSpPr/>
          <p:nvPr/>
        </p:nvGrpSpPr>
        <p:grpSpPr>
          <a:xfrm>
            <a:off x="6637312" y="2436280"/>
            <a:ext cx="4680000" cy="3867150"/>
            <a:chOff x="6637312" y="2436280"/>
            <a:chExt cx="4680000" cy="3867150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C2E0DFD-22F8-4056-B914-C380C0745252}"/>
                </a:ext>
              </a:extLst>
            </p:cNvPr>
            <p:cNvCxnSpPr/>
            <p:nvPr/>
          </p:nvCxnSpPr>
          <p:spPr>
            <a:xfrm>
              <a:off x="66373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240F518-863E-4E4E-A3B1-6FE63F1C818E}"/>
                </a:ext>
              </a:extLst>
            </p:cNvPr>
            <p:cNvCxnSpPr/>
            <p:nvPr/>
          </p:nvCxnSpPr>
          <p:spPr>
            <a:xfrm>
              <a:off x="66373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E930230-DBDA-4C69-A299-B06A642163A1}"/>
              </a:ext>
            </a:extLst>
          </p:cNvPr>
          <p:cNvSpPr txBox="1"/>
          <p:nvPr/>
        </p:nvSpPr>
        <p:spPr>
          <a:xfrm>
            <a:off x="884213" y="2128503"/>
            <a:ext cx="46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예상보다 좋은 경기 </a:t>
            </a:r>
            <a:r>
              <a:rPr lang="en-US" altLang="ko-KR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+ </a:t>
            </a:r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관세 불확실성 </a:t>
            </a:r>
            <a:r>
              <a:rPr lang="ko-KR" altLang="en-US" sz="1400" smtClean="0"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→</a:t>
            </a:r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</a:t>
            </a:r>
            <a:r>
              <a:rPr lang="ko-KR" altLang="en-US" sz="140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미국채 </a:t>
            </a:r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커브 스티프닝</a:t>
            </a:r>
            <a:endParaRPr lang="ko-KR" altLang="en-US" sz="14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68D006-31E2-4254-AE96-571A9DAFC6C2}"/>
              </a:ext>
            </a:extLst>
          </p:cNvPr>
          <p:cNvSpPr txBox="1"/>
          <p:nvPr/>
        </p:nvSpPr>
        <p:spPr>
          <a:xfrm>
            <a:off x="6645901" y="2128503"/>
            <a:ext cx="467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장단기 모두 매력적인 저쿠폰 미국채 금리</a:t>
            </a:r>
            <a:endParaRPr lang="ko-KR" altLang="en-US" sz="1400" dirty="0">
              <a:latin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53288E-FCE1-48E6-8C1D-91B6361CB5E6}"/>
              </a:ext>
            </a:extLst>
          </p:cNvPr>
          <p:cNvSpPr/>
          <p:nvPr/>
        </p:nvSpPr>
        <p:spPr>
          <a:xfrm>
            <a:off x="6637312" y="6410231"/>
            <a:ext cx="4913270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Bloomberg,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2025.09.02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69" y="944325"/>
            <a:ext cx="11409762" cy="914862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수비</a:t>
            </a: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‘PACO’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혜택은 중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·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단기물에 집중될 전망 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→</a:t>
            </a:r>
            <a:r>
              <a:rPr lang="ko-KR" altLang="en-US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신규 및 재투자시 듀레이션 축소 전략 유효   </a:t>
            </a:r>
            <a:endParaRPr lang="en-US" altLang="ko-KR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공격</a:t>
            </a: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중장기 관점에서 여전히 매력적인 저쿠폰 미 장기국채 → 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포트폴리오 관점에서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가져가야 할 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Must Have Item</a:t>
            </a:r>
            <a:endParaRPr lang="ko-KR" altLang="en-US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580" y="1256390"/>
            <a:ext cx="1859821" cy="257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kumimoji="0" lang="en-US" altLang="ko-KR" sz="1000" b="0" i="0" u="none" strike="noStrike" kern="100" cap="none" spc="-5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기준금리 인하 재개</a:t>
            </a:r>
            <a:endParaRPr kumimoji="0" lang="ko-KR" altLang="en-US" sz="1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1" name="차트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4123070"/>
              </p:ext>
            </p:extLst>
          </p:nvPr>
        </p:nvGraphicFramePr>
        <p:xfrm>
          <a:off x="884212" y="2550358"/>
          <a:ext cx="46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7140534" y="5800353"/>
            <a:ext cx="504000" cy="25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76409" y="5800353"/>
            <a:ext cx="504000" cy="25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603570" y="5800353"/>
            <a:ext cx="504000" cy="25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322031" y="5800353"/>
            <a:ext cx="504000" cy="25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057904" y="5800353"/>
            <a:ext cx="504000" cy="25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85074" y="5800353"/>
            <a:ext cx="504000" cy="25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049233" y="5800353"/>
            <a:ext cx="675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14.0</a:t>
            </a:r>
            <a:r>
              <a:rPr lang="ko-KR" altLang="en-US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년</a:t>
            </a:r>
            <a:endPara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636087" y="5673052"/>
            <a:ext cx="430782" cy="504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557575" y="5695272"/>
            <a:ext cx="59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잔여</a:t>
            </a:r>
            <a:endParaRPr lang="en-US" altLang="ko-KR" sz="1200" smtClean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  <a:p>
            <a:pPr algn="ctr"/>
            <a:r>
              <a:rPr lang="ko-KR" altLang="en-US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만기</a:t>
            </a:r>
            <a:endPara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11449" y="5800353"/>
            <a:ext cx="65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24.5</a:t>
            </a:r>
            <a:r>
              <a:rPr lang="ko-KR" altLang="en-US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년</a:t>
            </a:r>
            <a:endPara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540362" y="5800353"/>
            <a:ext cx="592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0.4</a:t>
            </a:r>
            <a:r>
              <a:rPr lang="ko-KR" altLang="en-US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년</a:t>
            </a:r>
            <a:endPara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306481" y="5800353"/>
            <a:ext cx="592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4.7</a:t>
            </a:r>
            <a:r>
              <a:rPr lang="ko-KR" altLang="en-US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년</a:t>
            </a:r>
            <a:endPara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06280" y="5800353"/>
            <a:ext cx="763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15.0</a:t>
            </a:r>
            <a:r>
              <a:rPr lang="ko-KR" altLang="en-US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년</a:t>
            </a:r>
            <a:endPara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671202" y="5800353"/>
            <a:ext cx="763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24.7</a:t>
            </a:r>
            <a:r>
              <a:rPr lang="ko-KR" altLang="en-US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년</a:t>
            </a:r>
            <a:endPara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graphicFrame>
        <p:nvGraphicFramePr>
          <p:cNvPr id="49" name="차트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639005"/>
              </p:ext>
            </p:extLst>
          </p:nvPr>
        </p:nvGraphicFramePr>
        <p:xfrm>
          <a:off x="6744649" y="2509872"/>
          <a:ext cx="4680000" cy="31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0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89" y="1674926"/>
            <a:ext cx="1174012" cy="257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kumimoji="0" lang="en-US" altLang="ko-KR" sz="1000" b="0" i="0" u="none" strike="noStrike" kern="100" cap="none" spc="-5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희소성에 주목</a:t>
            </a:r>
            <a:endParaRPr kumimoji="0" lang="ko-KR" altLang="en-US" sz="1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9838" y="1256390"/>
            <a:ext cx="3971848" cy="257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kumimoji="0" lang="en-US" altLang="ko-KR" sz="1000" b="0" i="0" u="none" strike="noStrike" kern="100" cap="none" spc="-5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kumimoji="0" lang="ko-KR" altLang="en-US" sz="1000" b="0" i="0" u="none" strike="noStrike" kern="100" cap="none" spc="-5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주요 일정 </a:t>
            </a:r>
            <a:r>
              <a:rPr kumimoji="0" lang="en-US" altLang="ko-KR" sz="1000" b="0" i="0" u="none" strike="noStrike" kern="100" cap="none" spc="-5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: 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9/5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고용보고서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, 9/9 QCEW, 9/10 PPI, 9/11 CPI, 9/18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새벽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 FOMC</a:t>
            </a:r>
            <a:endParaRPr kumimoji="0" lang="ko-KR" altLang="en-US" sz="1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53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한쪽 모서리가 잘린 사각형 27"/>
          <p:cNvSpPr/>
          <p:nvPr/>
        </p:nvSpPr>
        <p:spPr bwMode="auto">
          <a:xfrm>
            <a:off x="706353" y="1583890"/>
            <a:ext cx="10815094" cy="4779575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blurRad="1397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8" name="직선 연결선 67"/>
          <p:cNvCxnSpPr/>
          <p:nvPr/>
        </p:nvCxnSpPr>
        <p:spPr>
          <a:xfrm flipV="1">
            <a:off x="6574968" y="2292509"/>
            <a:ext cx="1" cy="240783"/>
          </a:xfrm>
          <a:prstGeom prst="line">
            <a:avLst/>
          </a:prstGeom>
          <a:ln w="9525">
            <a:solidFill>
              <a:srgbClr val="141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572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사모대체 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Preview] 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글로벌 사모대체 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Map : 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글로벌 자금 조달 시장의 새로운 생태계</a:t>
            </a:r>
            <a:endParaRPr lang="ko-KR" altLang="en-US" sz="2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68FFAD-30B1-4484-95B9-4D0FE44E2C9D}"/>
              </a:ext>
            </a:extLst>
          </p:cNvPr>
          <p:cNvSpPr/>
          <p:nvPr/>
        </p:nvSpPr>
        <p:spPr>
          <a:xfrm>
            <a:off x="764020" y="6378543"/>
            <a:ext cx="8065393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Preqin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 dirty="0" smtClean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AUM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은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2024</a:t>
            </a: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년 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12</a:t>
            </a: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월 말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성과는 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2008</a:t>
            </a:r>
            <a:r>
              <a:rPr lang="ko-KR" altLang="en-US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년 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1</a:t>
            </a:r>
            <a:r>
              <a:rPr lang="ko-KR" altLang="en-US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월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~ 2025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년 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3</a:t>
            </a:r>
            <a:r>
              <a:rPr lang="ko-KR" altLang="en-US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월의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ko-KR" altLang="en-US" sz="1000" dirty="0" err="1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연환산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성과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(CAGR), PE </a:t>
            </a:r>
            <a:r>
              <a:rPr lang="ko-KR" altLang="en-US" sz="1000" dirty="0" err="1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누적성과는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VC </a:t>
            </a:r>
            <a:r>
              <a:rPr lang="ko-KR" altLang="en-US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제외 기준</a:t>
            </a:r>
            <a:endParaRPr lang="ko-KR" altLang="en-US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4293741" y="2294354"/>
            <a:ext cx="0" cy="369653"/>
          </a:xfrm>
          <a:prstGeom prst="line">
            <a:avLst/>
          </a:prstGeom>
          <a:ln w="9525">
            <a:solidFill>
              <a:srgbClr val="141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8846690" y="2303879"/>
            <a:ext cx="0" cy="369653"/>
          </a:xfrm>
          <a:prstGeom prst="line">
            <a:avLst/>
          </a:prstGeom>
          <a:ln w="9525">
            <a:solidFill>
              <a:srgbClr val="141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378662" y="1756107"/>
            <a:ext cx="2111386" cy="432000"/>
          </a:xfrm>
          <a:prstGeom prst="rect">
            <a:avLst/>
          </a:prstGeom>
          <a:solidFill>
            <a:srgbClr val="141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5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Private Capital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565433" y="1685355"/>
            <a:ext cx="4527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AUM </a:t>
            </a:r>
            <a:r>
              <a:rPr lang="en-US" altLang="ko-KR" sz="160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</a:t>
            </a:r>
            <a:r>
              <a:rPr lang="en-US" altLang="ko-KR" sz="160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17.3</a:t>
            </a:r>
            <a:r>
              <a:rPr lang="ko-KR" altLang="en-US" sz="160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조달러</a:t>
            </a:r>
            <a:endParaRPr lang="en-US" altLang="ko-KR" sz="1200" dirty="0" smtClean="0">
              <a:solidFill>
                <a:srgbClr val="141E78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  <a:p>
            <a:r>
              <a:rPr lang="ko-KR" altLang="en-US" sz="1600" dirty="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누적 성과</a:t>
            </a:r>
            <a:r>
              <a:rPr lang="en-US" altLang="ko-KR" sz="1200" dirty="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(CAGR) </a:t>
            </a:r>
            <a:r>
              <a:rPr lang="en-US" altLang="ko-KR" sz="1600" dirty="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9.8% 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vs. </a:t>
            </a:r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글로벌 주식</a:t>
            </a:r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(MSCI World) 7.5%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09759" y="2409467"/>
            <a:ext cx="2111386" cy="432000"/>
          </a:xfrm>
          <a:prstGeom prst="rect">
            <a:avLst/>
          </a:prstGeom>
          <a:solidFill>
            <a:srgbClr val="0A7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5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Infrastructure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966335" y="2409467"/>
            <a:ext cx="2111386" cy="432000"/>
          </a:xfrm>
          <a:prstGeom prst="rect">
            <a:avLst/>
          </a:prstGeom>
          <a:solidFill>
            <a:srgbClr val="141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5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Private Equity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238047" y="2409467"/>
            <a:ext cx="2111386" cy="432000"/>
          </a:xfrm>
          <a:prstGeom prst="rect">
            <a:avLst/>
          </a:prstGeom>
          <a:solidFill>
            <a:srgbClr val="003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5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Private Debt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0053185" y="2409467"/>
            <a:ext cx="904891" cy="432000"/>
          </a:xfrm>
          <a:prstGeom prst="rect">
            <a:avLst/>
          </a:prstGeom>
          <a:solidFill>
            <a:srgbClr val="A0E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기타</a:t>
            </a:r>
            <a:endParaRPr lang="en-US" altLang="ko-KR" sz="1500" dirty="0" smtClean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781471" y="2409467"/>
            <a:ext cx="2111386" cy="432000"/>
          </a:xfrm>
          <a:prstGeom prst="rect">
            <a:avLst/>
          </a:prstGeom>
          <a:solidFill>
            <a:srgbClr val="1EB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500" dirty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Real Estate</a:t>
            </a:r>
          </a:p>
        </p:txBody>
      </p:sp>
      <p:sp>
        <p:nvSpPr>
          <p:cNvPr id="53" name="한쪽 모서리가 잘린 사각형 52"/>
          <p:cNvSpPr/>
          <p:nvPr/>
        </p:nvSpPr>
        <p:spPr bwMode="auto">
          <a:xfrm>
            <a:off x="966339" y="3526697"/>
            <a:ext cx="2111380" cy="270000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blurRad="1397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776432"/>
              </p:ext>
            </p:extLst>
          </p:nvPr>
        </p:nvGraphicFramePr>
        <p:xfrm>
          <a:off x="1027855" y="3571969"/>
          <a:ext cx="1988349" cy="2603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647">
                  <a:extLst>
                    <a:ext uri="{9D8B030D-6E8A-4147-A177-3AD203B41FA5}">
                      <a16:colId xmlns:a16="http://schemas.microsoft.com/office/drawing/2014/main" val="2300203937"/>
                    </a:ext>
                  </a:extLst>
                </a:gridCol>
                <a:gridCol w="899702">
                  <a:extLst>
                    <a:ext uri="{9D8B030D-6E8A-4147-A177-3AD203B41FA5}">
                      <a16:colId xmlns:a16="http://schemas.microsoft.com/office/drawing/2014/main" val="468604975"/>
                    </a:ext>
                  </a:extLst>
                </a:gridCol>
              </a:tblGrid>
              <a:tr h="306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투자전략</a:t>
                      </a:r>
                      <a:endParaRPr lang="ko-KR" altLang="en-US" sz="1100" b="0" dirty="0"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B w="38100" cmpd="sng">
                      <a:noFill/>
                    </a:lnB>
                    <a:solidFill>
                      <a:srgbClr val="141E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AUM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(</a:t>
                      </a:r>
                      <a:r>
                        <a:rPr lang="en-US" altLang="ko-KR" sz="1100" b="0" baseline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USD </a:t>
                      </a:r>
                      <a:r>
                        <a:rPr lang="en-US" altLang="ko-KR" sz="1100" b="0" baseline="0" dirty="0" err="1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Bil</a:t>
                      </a:r>
                      <a:r>
                        <a:rPr lang="en-US" altLang="ko-KR" sz="1100" b="0" baseline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)</a:t>
                      </a:r>
                      <a:endParaRPr lang="ko-KR" altLang="en-US" sz="1100" b="0" dirty="0"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B w="38100" cmpd="sng">
                      <a:noFill/>
                    </a:lnB>
                    <a:solidFill>
                      <a:srgbClr val="141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192685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Buyout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4,183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020433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VC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1,949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969565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Growth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1,678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917391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FoFs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1,336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913227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Secondaries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549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056230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rgbClr val="141E78"/>
                          </a:solidFill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Co-Invest</a:t>
                      </a:r>
                      <a:endParaRPr lang="ko-KR" altLang="en-US" sz="1100" b="0" dirty="0">
                        <a:solidFill>
                          <a:srgbClr val="141E78"/>
                        </a:solidFill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rgbClr val="141E78"/>
                          </a:solidFill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401</a:t>
                      </a:r>
                      <a:endParaRPr lang="ko-KR" altLang="en-US" sz="1100" b="0" dirty="0">
                        <a:solidFill>
                          <a:srgbClr val="141E78"/>
                        </a:solidFill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169292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Balanced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301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53832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Hybrid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93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418137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Turn</a:t>
                      </a:r>
                      <a:r>
                        <a:rPr lang="en-US" altLang="ko-KR" sz="1100" b="0" baseline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 around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28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884936"/>
                  </a:ext>
                </a:extLst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966335" y="2899918"/>
            <a:ext cx="2111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AUM </a:t>
            </a:r>
            <a:r>
              <a:rPr lang="en-US" altLang="ko-KR" sz="140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11.7</a:t>
            </a:r>
            <a:r>
              <a:rPr lang="ko-KR" altLang="en-US" sz="140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조달러</a:t>
            </a:r>
            <a:endParaRPr lang="en-US" altLang="ko-KR" sz="1400" dirty="0" smtClean="0">
              <a:solidFill>
                <a:srgbClr val="141E78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누적 성과</a:t>
            </a:r>
            <a:r>
              <a:rPr lang="en-US" altLang="ko-KR" sz="1100" dirty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(</a:t>
            </a:r>
            <a:r>
              <a:rPr lang="en-US" altLang="ko-KR" sz="1100" dirty="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CAGR) </a:t>
            </a:r>
            <a:r>
              <a:rPr lang="en-US" altLang="ko-KR" sz="1400" dirty="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11.4%</a:t>
            </a:r>
            <a:endParaRPr lang="en-US" altLang="ko-KR" sz="1400" dirty="0">
              <a:solidFill>
                <a:srgbClr val="141E78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56" name="한쪽 모서리가 잘린 사각형 55"/>
          <p:cNvSpPr/>
          <p:nvPr/>
        </p:nvSpPr>
        <p:spPr bwMode="auto">
          <a:xfrm>
            <a:off x="3238045" y="3526697"/>
            <a:ext cx="2111380" cy="270000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blurRad="1397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961957"/>
              </p:ext>
            </p:extLst>
          </p:nvPr>
        </p:nvGraphicFramePr>
        <p:xfrm>
          <a:off x="3299561" y="3571969"/>
          <a:ext cx="1988349" cy="184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647">
                  <a:extLst>
                    <a:ext uri="{9D8B030D-6E8A-4147-A177-3AD203B41FA5}">
                      <a16:colId xmlns:a16="http://schemas.microsoft.com/office/drawing/2014/main" val="2300203937"/>
                    </a:ext>
                  </a:extLst>
                </a:gridCol>
                <a:gridCol w="899702">
                  <a:extLst>
                    <a:ext uri="{9D8B030D-6E8A-4147-A177-3AD203B41FA5}">
                      <a16:colId xmlns:a16="http://schemas.microsoft.com/office/drawing/2014/main" val="468604975"/>
                    </a:ext>
                  </a:extLst>
                </a:gridCol>
              </a:tblGrid>
              <a:tr h="306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투자전략</a:t>
                      </a:r>
                      <a:endParaRPr lang="ko-KR" altLang="en-US" sz="1100" b="0" dirty="0"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B w="38100" cmpd="sng">
                      <a:noFill/>
                    </a:lnB>
                    <a:solidFill>
                      <a:srgbClr val="003C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AUM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(</a:t>
                      </a:r>
                      <a:r>
                        <a:rPr lang="en-US" altLang="ko-KR" sz="1100" b="0" baseline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USD </a:t>
                      </a:r>
                      <a:r>
                        <a:rPr lang="en-US" altLang="ko-KR" sz="1100" b="0" baseline="0" dirty="0" err="1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Bil</a:t>
                      </a:r>
                      <a:r>
                        <a:rPr lang="en-US" altLang="ko-KR" sz="1100" b="0" baseline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)</a:t>
                      </a:r>
                      <a:endParaRPr lang="ko-KR" altLang="en-US" sz="1100" b="0" dirty="0"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B w="38100" cmpd="sng">
                      <a:noFill/>
                    </a:lnB>
                    <a:solidFill>
                      <a:srgbClr val="003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192685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rgbClr val="003CDC"/>
                          </a:solidFill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Direct Lending</a:t>
                      </a:r>
                      <a:endParaRPr lang="ko-KR" altLang="en-US" sz="1100" b="0" dirty="0">
                        <a:solidFill>
                          <a:srgbClr val="003CDC"/>
                        </a:solidFill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rgbClr val="003CDC"/>
                          </a:solidFill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886</a:t>
                      </a:r>
                      <a:endParaRPr lang="ko-KR" altLang="en-US" sz="1100" b="0" dirty="0">
                        <a:solidFill>
                          <a:srgbClr val="003CDC"/>
                        </a:solidFill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020433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Special</a:t>
                      </a:r>
                      <a:r>
                        <a:rPr lang="en-US" altLang="ko-KR" sz="1100" b="0" baseline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 situation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315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969565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Distressed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275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917391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Mezzanine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204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913227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FoFs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29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908493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VC</a:t>
                      </a:r>
                      <a:r>
                        <a:rPr lang="en-US" altLang="ko-KR" sz="1100" b="0" baseline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 Debt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21</a:t>
                      </a:r>
                      <a:endParaRPr lang="ko-KR" altLang="en-US" sz="1100" b="0" dirty="0"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056230"/>
                  </a:ext>
                </a:extLst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3238041" y="2899918"/>
            <a:ext cx="2111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3CDC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AUM </a:t>
            </a:r>
            <a:r>
              <a:rPr lang="en-US" altLang="ko-KR" sz="1400" smtClean="0">
                <a:solidFill>
                  <a:srgbClr val="003CDC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1.7</a:t>
            </a:r>
            <a:r>
              <a:rPr lang="ko-KR" altLang="en-US" sz="1400" smtClean="0">
                <a:solidFill>
                  <a:srgbClr val="003CDC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조달러</a:t>
            </a:r>
            <a:endParaRPr lang="en-US" altLang="ko-KR" sz="1100" dirty="0" smtClean="0">
              <a:solidFill>
                <a:srgbClr val="003CDC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03CDC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누적 성과</a:t>
            </a:r>
            <a:r>
              <a:rPr lang="en-US" altLang="ko-KR" sz="1100" dirty="0">
                <a:solidFill>
                  <a:srgbClr val="003CDC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(</a:t>
            </a:r>
            <a:r>
              <a:rPr lang="en-US" altLang="ko-KR" sz="1100" dirty="0" smtClean="0">
                <a:solidFill>
                  <a:srgbClr val="003CDC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CAGR) </a:t>
            </a:r>
            <a:r>
              <a:rPr lang="en-US" altLang="ko-KR" sz="1400" dirty="0" smtClean="0">
                <a:solidFill>
                  <a:srgbClr val="003CDC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8.3%</a:t>
            </a:r>
            <a:endParaRPr lang="en-US" altLang="ko-KR" sz="1400" dirty="0">
              <a:solidFill>
                <a:srgbClr val="003CDC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59" name="한쪽 모서리가 잘린 사각형 58"/>
          <p:cNvSpPr/>
          <p:nvPr/>
        </p:nvSpPr>
        <p:spPr bwMode="auto">
          <a:xfrm>
            <a:off x="5509745" y="3526697"/>
            <a:ext cx="2111380" cy="270000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blurRad="1397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082697"/>
              </p:ext>
            </p:extLst>
          </p:nvPr>
        </p:nvGraphicFramePr>
        <p:xfrm>
          <a:off x="5571261" y="3571969"/>
          <a:ext cx="1988349" cy="2099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647">
                  <a:extLst>
                    <a:ext uri="{9D8B030D-6E8A-4147-A177-3AD203B41FA5}">
                      <a16:colId xmlns:a16="http://schemas.microsoft.com/office/drawing/2014/main" val="2300203937"/>
                    </a:ext>
                  </a:extLst>
                </a:gridCol>
                <a:gridCol w="899702">
                  <a:extLst>
                    <a:ext uri="{9D8B030D-6E8A-4147-A177-3AD203B41FA5}">
                      <a16:colId xmlns:a16="http://schemas.microsoft.com/office/drawing/2014/main" val="468604975"/>
                    </a:ext>
                  </a:extLst>
                </a:gridCol>
              </a:tblGrid>
              <a:tr h="306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투자전략</a:t>
                      </a:r>
                      <a:endParaRPr lang="ko-KR" altLang="en-US" sz="1100" b="0" dirty="0"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B w="38100" cmpd="sng">
                      <a:noFill/>
                    </a:lnB>
                    <a:solidFill>
                      <a:srgbClr val="0A78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AUM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(</a:t>
                      </a:r>
                      <a:r>
                        <a:rPr lang="en-US" altLang="ko-KR" sz="1100" b="0" baseline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USD </a:t>
                      </a:r>
                      <a:r>
                        <a:rPr lang="en-US" altLang="ko-KR" sz="1100" b="0" baseline="0" dirty="0" err="1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Bil</a:t>
                      </a:r>
                      <a:r>
                        <a:rPr lang="en-US" altLang="ko-KR" sz="1100" b="0" baseline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)</a:t>
                      </a:r>
                      <a:endParaRPr lang="ko-KR" altLang="en-US" sz="1100" b="0" dirty="0"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B w="38100" cmpd="sng">
                      <a:noFill/>
                    </a:lnB>
                    <a:solidFill>
                      <a:srgbClr val="0A78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192685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Core Plus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529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020433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Core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380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969565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Value Added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343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917391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Infra Debt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169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913227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Opportunistic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83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908493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FoFs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48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056230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Secondaries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31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169292"/>
                  </a:ext>
                </a:extLst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5509741" y="2899918"/>
            <a:ext cx="2111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A78F5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AUM </a:t>
            </a:r>
            <a:r>
              <a:rPr lang="en-US" altLang="ko-KR" sz="1400" smtClean="0">
                <a:solidFill>
                  <a:srgbClr val="0A78F5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1,6</a:t>
            </a:r>
            <a:r>
              <a:rPr lang="ko-KR" altLang="en-US" sz="1400" smtClean="0">
                <a:solidFill>
                  <a:srgbClr val="0A78F5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조달러</a:t>
            </a:r>
            <a:endParaRPr lang="en-US" altLang="ko-KR" sz="1100" dirty="0" smtClean="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0A78F5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누적 성과</a:t>
            </a:r>
            <a:r>
              <a:rPr lang="en-US" altLang="ko-KR" sz="1100" dirty="0">
                <a:solidFill>
                  <a:srgbClr val="0A78F5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(</a:t>
            </a:r>
            <a:r>
              <a:rPr lang="en-US" altLang="ko-KR" sz="1100" dirty="0" smtClean="0">
                <a:solidFill>
                  <a:srgbClr val="0A78F5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CAGR) </a:t>
            </a:r>
            <a:r>
              <a:rPr lang="en-US" altLang="ko-KR" sz="1400" dirty="0" smtClean="0">
                <a:solidFill>
                  <a:srgbClr val="0A78F5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8.0%</a:t>
            </a:r>
            <a:endParaRPr lang="en-US" altLang="ko-KR" sz="1400" dirty="0">
              <a:solidFill>
                <a:srgbClr val="0A78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62" name="한쪽 모서리가 잘린 사각형 61"/>
          <p:cNvSpPr/>
          <p:nvPr/>
        </p:nvSpPr>
        <p:spPr bwMode="auto">
          <a:xfrm>
            <a:off x="7781433" y="3526697"/>
            <a:ext cx="2111380" cy="270000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blurRad="1397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783473"/>
              </p:ext>
            </p:extLst>
          </p:nvPr>
        </p:nvGraphicFramePr>
        <p:xfrm>
          <a:off x="7842949" y="3571969"/>
          <a:ext cx="1988349" cy="2603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647">
                  <a:extLst>
                    <a:ext uri="{9D8B030D-6E8A-4147-A177-3AD203B41FA5}">
                      <a16:colId xmlns:a16="http://schemas.microsoft.com/office/drawing/2014/main" val="2300203937"/>
                    </a:ext>
                  </a:extLst>
                </a:gridCol>
                <a:gridCol w="899702">
                  <a:extLst>
                    <a:ext uri="{9D8B030D-6E8A-4147-A177-3AD203B41FA5}">
                      <a16:colId xmlns:a16="http://schemas.microsoft.com/office/drawing/2014/main" val="468604975"/>
                    </a:ext>
                  </a:extLst>
                </a:gridCol>
              </a:tblGrid>
              <a:tr h="306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투자전략</a:t>
                      </a:r>
                      <a:endParaRPr lang="ko-KR" altLang="en-US" sz="1100" b="0" dirty="0"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B w="38100" cmpd="sng">
                      <a:noFill/>
                    </a:lnB>
                    <a:solidFill>
                      <a:srgbClr val="1EB4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AUM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(</a:t>
                      </a:r>
                      <a:r>
                        <a:rPr lang="en-US" altLang="ko-KR" sz="1100" b="0" baseline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USD </a:t>
                      </a:r>
                      <a:r>
                        <a:rPr lang="en-US" altLang="ko-KR" sz="1100" b="0" baseline="0" dirty="0" err="1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Bil</a:t>
                      </a:r>
                      <a:r>
                        <a:rPr lang="en-US" altLang="ko-KR" sz="1100" b="0" baseline="0" dirty="0" smtClean="0">
                          <a:latin typeface="삼성금융체 SemiBold" panose="02020703020101020101" pitchFamily="18" charset="-127"/>
                          <a:ea typeface="삼성금융체 SemiBold" panose="02020703020101020101" pitchFamily="18" charset="-127"/>
                        </a:rPr>
                        <a:t>)</a:t>
                      </a:r>
                      <a:endParaRPr lang="ko-KR" altLang="en-US" sz="1100" b="0" dirty="0">
                        <a:latin typeface="삼성금융체 SemiBold" panose="02020703020101020101" pitchFamily="18" charset="-127"/>
                        <a:ea typeface="삼성금융체 SemiBold" panose="02020703020101020101" pitchFamily="18" charset="-127"/>
                      </a:endParaRPr>
                    </a:p>
                  </a:txBody>
                  <a:tcPr marL="0" marR="0" marT="0" marB="0" anchor="ctr">
                    <a:lnB w="38100" cmpd="sng">
                      <a:noFill/>
                    </a:lnB>
                    <a:solidFill>
                      <a:srgbClr val="1EB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192685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Opportunistic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607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020433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Value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 Added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528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969565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Core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297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917391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RE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 Debt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264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913227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Core Plus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149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908493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Secondaries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37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056230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Co-Invest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27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8169292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FoFs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53832"/>
                  </a:ext>
                </a:extLst>
              </a:tr>
              <a:tr h="251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Distressed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Regular" panose="02020503020101020101" pitchFamily="18" charset="-127"/>
                          <a:ea typeface="삼성금융체 Regular" panose="02020503020101020101" pitchFamily="18" charset="-127"/>
                        </a:rPr>
                        <a:t>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Regular" panose="02020503020101020101" pitchFamily="18" charset="-127"/>
                        <a:ea typeface="삼성금융체 Regular" panose="02020503020101020101" pitchFamily="18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321125"/>
                  </a:ext>
                </a:extLst>
              </a:tr>
            </a:tbl>
          </a:graphicData>
        </a:graphic>
      </p:graphicFrame>
      <p:sp>
        <p:nvSpPr>
          <p:cNvPr id="64" name="직사각형 63"/>
          <p:cNvSpPr/>
          <p:nvPr/>
        </p:nvSpPr>
        <p:spPr>
          <a:xfrm>
            <a:off x="7781429" y="2899918"/>
            <a:ext cx="2111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1EB4F0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AUM </a:t>
            </a:r>
            <a:r>
              <a:rPr lang="en-US" altLang="ko-KR" sz="1400" smtClean="0">
                <a:solidFill>
                  <a:srgbClr val="1EB4F0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2.0</a:t>
            </a:r>
            <a:r>
              <a:rPr lang="ko-KR" altLang="en-US" sz="1400" smtClean="0">
                <a:solidFill>
                  <a:srgbClr val="1EB4F0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조달러</a:t>
            </a:r>
            <a:endParaRPr lang="en-US" altLang="ko-KR" sz="1100" dirty="0" smtClean="0">
              <a:solidFill>
                <a:srgbClr val="1EB4F0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EB4F0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누적 성과</a:t>
            </a:r>
            <a:r>
              <a:rPr lang="en-US" altLang="ko-KR" sz="1100" dirty="0">
                <a:solidFill>
                  <a:srgbClr val="1EB4F0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(</a:t>
            </a:r>
            <a:r>
              <a:rPr lang="en-US" altLang="ko-KR" sz="1100" dirty="0" smtClean="0">
                <a:solidFill>
                  <a:srgbClr val="1EB4F0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CAGR) </a:t>
            </a:r>
            <a:r>
              <a:rPr lang="en-US" altLang="ko-KR" sz="1400" dirty="0" smtClean="0">
                <a:solidFill>
                  <a:srgbClr val="1EB4F0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3.4%</a:t>
            </a:r>
            <a:endParaRPr lang="en-US" altLang="ko-KR" sz="1400" dirty="0">
              <a:solidFill>
                <a:srgbClr val="1EB4F0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567322" y="2870479"/>
            <a:ext cx="2111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A0E6F5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AUM </a:t>
            </a:r>
            <a:r>
              <a:rPr lang="en-US" altLang="ko-KR" sz="1400" smtClean="0">
                <a:solidFill>
                  <a:srgbClr val="A0E6F5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0.3</a:t>
            </a:r>
            <a:r>
              <a:rPr lang="ko-KR" altLang="en-US" sz="1400" smtClean="0">
                <a:solidFill>
                  <a:srgbClr val="A0E6F5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조달러</a:t>
            </a:r>
            <a:endParaRPr lang="en-US" altLang="ko-KR" sz="1100" dirty="0" smtClean="0">
              <a:solidFill>
                <a:srgbClr val="A0E6F5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cxnSp>
        <p:nvCxnSpPr>
          <p:cNvPr id="66" name="꺾인 연결선 65"/>
          <p:cNvCxnSpPr>
            <a:stCxn id="38" idx="2"/>
            <a:endCxn id="49" idx="0"/>
          </p:cNvCxnSpPr>
          <p:nvPr/>
        </p:nvCxnSpPr>
        <p:spPr>
          <a:xfrm rot="5400000">
            <a:off x="3617512" y="592624"/>
            <a:ext cx="221360" cy="3412327"/>
          </a:xfrm>
          <a:prstGeom prst="bentConnector3">
            <a:avLst/>
          </a:prstGeom>
          <a:ln w="9525">
            <a:solidFill>
              <a:srgbClr val="141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>
            <a:stCxn id="38" idx="2"/>
            <a:endCxn id="51" idx="0"/>
          </p:cNvCxnSpPr>
          <p:nvPr/>
        </p:nvCxnSpPr>
        <p:spPr>
          <a:xfrm rot="16200000" flipH="1">
            <a:off x="7859313" y="-236851"/>
            <a:ext cx="221360" cy="5071276"/>
          </a:xfrm>
          <a:prstGeom prst="bentConnector3">
            <a:avLst/>
          </a:prstGeom>
          <a:ln w="9525">
            <a:solidFill>
              <a:srgbClr val="141E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/>
          <p:cNvGrpSpPr/>
          <p:nvPr/>
        </p:nvGrpSpPr>
        <p:grpSpPr>
          <a:xfrm>
            <a:off x="901251" y="5111399"/>
            <a:ext cx="2097673" cy="489472"/>
            <a:chOff x="390179" y="4937362"/>
            <a:chExt cx="2097673" cy="489472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42" t="53674" r="16942" b="34155"/>
            <a:stretch/>
          </p:blipFill>
          <p:spPr>
            <a:xfrm>
              <a:off x="598248" y="5078997"/>
              <a:ext cx="1889604" cy="347837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91" t="50252" r="40475" b="37655"/>
            <a:stretch/>
          </p:blipFill>
          <p:spPr>
            <a:xfrm>
              <a:off x="390179" y="4937362"/>
              <a:ext cx="438195" cy="352787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3024379" y="3824104"/>
            <a:ext cx="2097673" cy="489472"/>
            <a:chOff x="390179" y="4937362"/>
            <a:chExt cx="2097673" cy="489472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42" t="53674" r="16942" b="34155"/>
            <a:stretch/>
          </p:blipFill>
          <p:spPr>
            <a:xfrm>
              <a:off x="598248" y="5078997"/>
              <a:ext cx="1889604" cy="347837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91" t="50252" r="40475" b="37655"/>
            <a:stretch/>
          </p:blipFill>
          <p:spPr>
            <a:xfrm>
              <a:off x="390179" y="4937362"/>
              <a:ext cx="438195" cy="352787"/>
            </a:xfrm>
            <a:prstGeom prst="rect">
              <a:avLst/>
            </a:prstGeom>
          </p:spPr>
        </p:pic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69" y="944325"/>
            <a:ext cx="11226882" cy="499363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글로벌 경기의 한 축</a:t>
            </a: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기존 상장 주식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,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채권 시장을 대체하는 새로운 시장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.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포트폴리오 분산투자 효과 제고 기능도 수행</a:t>
            </a:r>
            <a:endParaRPr lang="en-US" altLang="ko-KR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76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427" y="1259610"/>
            <a:ext cx="4431236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sz="1000" kern="100" spc="-5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과거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20</a:t>
            </a:r>
            <a:r>
              <a:rPr lang="ko-KR" altLang="en-US" sz="1000" kern="100" spc="-5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년간 미국 장기 국채와의 상관관계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: PE -0.05, PD 0.09,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인프라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0.09,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부동산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0.09</a:t>
            </a:r>
            <a:endParaRPr lang="ko-KR" altLang="en-US" sz="1000" kern="1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1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3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사모대체</a:t>
            </a:r>
            <a:r>
              <a:rPr lang="en-US" altLang="ko-KR" sz="240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] </a:t>
            </a:r>
            <a:r>
              <a:rPr lang="ko-KR" altLang="en-US" sz="2400" dirty="0" err="1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누버거버먼</a:t>
            </a:r>
            <a:r>
              <a:rPr lang="ko-KR" altLang="en-US" sz="240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공동투자 펀드 </a:t>
            </a:r>
            <a:r>
              <a:rPr lang="en-US" altLang="ko-KR" sz="240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: </a:t>
            </a:r>
            <a:r>
              <a:rPr lang="ko-KR" altLang="en-US" sz="2400" dirty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기준금리 인하기엔 </a:t>
            </a:r>
            <a:r>
              <a:rPr lang="en-US" altLang="ko-KR" sz="2400" dirty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PE</a:t>
            </a:r>
            <a:r>
              <a:rPr lang="ko-KR" altLang="en-US" sz="2400" dirty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가 제철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69" y="944325"/>
            <a:ext cx="11241306" cy="914862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기준금리 인하기</a:t>
            </a:r>
            <a:r>
              <a:rPr lang="en-US" altLang="ko-KR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기업 인수에 필요한 자금 조달비용 하락 </a:t>
            </a:r>
            <a:r>
              <a:rPr lang="en-US" altLang="ko-KR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+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가치평가 시 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할인율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하락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효과 → </a:t>
            </a:r>
            <a:r>
              <a:rPr lang="en-US" altLang="ko-KR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PE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투자의 적기</a:t>
            </a:r>
            <a:endParaRPr lang="en-US" altLang="ko-KR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친숙한 </a:t>
            </a:r>
            <a:r>
              <a:rPr lang="en-US" altLang="ko-KR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GP)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이미 우리 고객들에겐 익숙한 이름</a:t>
            </a:r>
            <a:r>
              <a:rPr lang="en-US" altLang="ko-KR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, '19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년 당사 출시된 폐쇄형 펀드는 원금을 크게 초과하는 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성과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기록 중</a:t>
            </a:r>
            <a:endParaRPr lang="ko-KR" altLang="en-US" dirty="0">
              <a:solidFill>
                <a:srgbClr val="CF244E"/>
              </a:solidFill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196DE8-C82C-4D63-A8B9-55D732D85979}"/>
              </a:ext>
            </a:extLst>
          </p:cNvPr>
          <p:cNvGrpSpPr/>
          <p:nvPr/>
        </p:nvGrpSpPr>
        <p:grpSpPr>
          <a:xfrm>
            <a:off x="8074916" y="2128503"/>
            <a:ext cx="3430032" cy="4652780"/>
            <a:chOff x="6637312" y="2128503"/>
            <a:chExt cx="4680001" cy="46527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E6CF2C-4F31-4805-BCF7-6F5F67B97C73}"/>
                </a:ext>
              </a:extLst>
            </p:cNvPr>
            <p:cNvSpPr txBox="1"/>
            <p:nvPr/>
          </p:nvSpPr>
          <p:spPr>
            <a:xfrm>
              <a:off x="6637313" y="2128503"/>
              <a:ext cx="468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일찍 접했던 우리 고객들의 성과는</a:t>
              </a:r>
              <a:r>
                <a:rPr lang="en-US" altLang="ko-KR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?</a:t>
              </a:r>
              <a:endParaRPr lang="ko-KR" altLang="en-US" sz="1400" dirty="0">
                <a:latin typeface="삼성금융체 SemiBold" panose="02020703020101020101" pitchFamily="18" charset="-127"/>
                <a:ea typeface="삼성금융체 SemiBold" panose="020207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C0A422C-3B92-43C7-AC56-11C445763D85}"/>
                </a:ext>
              </a:extLst>
            </p:cNvPr>
            <p:cNvGrpSpPr/>
            <p:nvPr/>
          </p:nvGrpSpPr>
          <p:grpSpPr>
            <a:xfrm>
              <a:off x="6637312" y="2436280"/>
              <a:ext cx="4680000" cy="3867150"/>
              <a:chOff x="6637312" y="2436280"/>
              <a:chExt cx="4680000" cy="386715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09D4C130-F248-4C43-8F1C-B42F1B0596B8}"/>
                  </a:ext>
                </a:extLst>
              </p:cNvPr>
              <p:cNvCxnSpPr/>
              <p:nvPr/>
            </p:nvCxnSpPr>
            <p:spPr>
              <a:xfrm>
                <a:off x="6637312" y="243628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65C7A7E-48BB-40EE-B48E-70D64354E80F}"/>
                  </a:ext>
                </a:extLst>
              </p:cNvPr>
              <p:cNvCxnSpPr/>
              <p:nvPr/>
            </p:nvCxnSpPr>
            <p:spPr>
              <a:xfrm>
                <a:off x="6637312" y="630343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253288E-FCE1-48E6-8C1D-91B6361CB5E6}"/>
                </a:ext>
              </a:extLst>
            </p:cNvPr>
            <p:cNvSpPr/>
            <p:nvPr/>
          </p:nvSpPr>
          <p:spPr>
            <a:xfrm>
              <a:off x="6637312" y="6410231"/>
              <a:ext cx="4680000" cy="3710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7993" rIns="0" bIns="18000" rtlCol="0" anchor="t" anchorCtr="0">
              <a:spAutoFit/>
            </a:bodyPr>
            <a:lstStyle/>
            <a:p>
              <a:pPr lvl="0" indent="-176714" defTabSz="457200" latinLnBrk="0">
                <a:lnSpc>
                  <a:spcPct val="110000"/>
                </a:lnSpc>
                <a:buClr>
                  <a:srgbClr val="A50021"/>
                </a:buClr>
                <a:defRPr/>
              </a:pP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자료</a:t>
              </a:r>
              <a:r>
                <a:rPr lang="en-US" altLang="ko-KR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: Neuberger Berman, </a:t>
              </a: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삼성증권</a:t>
              </a:r>
              <a:endPara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  <a:p>
              <a:pPr lvl="0" indent="-176714" defTabSz="457200" latinLnBrk="0">
                <a:lnSpc>
                  <a:spcPct val="110000"/>
                </a:lnSpc>
                <a:buClr>
                  <a:srgbClr val="A50021"/>
                </a:buClr>
                <a:defRPr/>
              </a:pP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참고</a:t>
              </a:r>
              <a:r>
                <a:rPr lang="en-US" altLang="ko-KR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: </a:t>
              </a: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성과는 각 펀드의 </a:t>
              </a:r>
              <a:r>
                <a:rPr lang="en-US" altLang="ko-KR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Non-Institutional </a:t>
              </a: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펀드 </a:t>
              </a:r>
              <a:r>
                <a:rPr lang="ko-KR" altLang="en-US" sz="1000" dirty="0" err="1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보수차감</a:t>
              </a: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 후 기준</a:t>
              </a:r>
              <a:endPara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08E535-BE54-4CCD-A3ED-E8215650A252}"/>
              </a:ext>
            </a:extLst>
          </p:cNvPr>
          <p:cNvGrpSpPr/>
          <p:nvPr/>
        </p:nvGrpSpPr>
        <p:grpSpPr>
          <a:xfrm>
            <a:off x="4304966" y="2128503"/>
            <a:ext cx="3430032" cy="4483502"/>
            <a:chOff x="6637312" y="2128503"/>
            <a:chExt cx="4680001" cy="44835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317A-41A6-42E7-8022-22079DBF9291}"/>
                </a:ext>
              </a:extLst>
            </p:cNvPr>
            <p:cNvSpPr txBox="1"/>
            <p:nvPr/>
          </p:nvSpPr>
          <p:spPr>
            <a:xfrm>
              <a:off x="6637313" y="2128503"/>
              <a:ext cx="468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누버거버먼</a:t>
              </a:r>
              <a:r>
                <a:rPr lang="ko-KR" altLang="en-US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 </a:t>
              </a:r>
              <a:r>
                <a:rPr lang="en-US" altLang="ko-KR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GPEAF</a:t>
              </a:r>
              <a:r>
                <a:rPr lang="ko-KR" altLang="en-US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의 차별성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07EA39D-0291-4CC5-9B43-A03486854E74}"/>
                </a:ext>
              </a:extLst>
            </p:cNvPr>
            <p:cNvGrpSpPr/>
            <p:nvPr/>
          </p:nvGrpSpPr>
          <p:grpSpPr>
            <a:xfrm>
              <a:off x="6637312" y="2436280"/>
              <a:ext cx="4680000" cy="3867150"/>
              <a:chOff x="6637312" y="2436280"/>
              <a:chExt cx="4680000" cy="3867150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FEA601BE-C2F4-4B55-8FC3-604989056DA2}"/>
                  </a:ext>
                </a:extLst>
              </p:cNvPr>
              <p:cNvCxnSpPr/>
              <p:nvPr/>
            </p:nvCxnSpPr>
            <p:spPr>
              <a:xfrm>
                <a:off x="6637312" y="243628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8508A5C-9F07-4404-A8B1-747AD6D1F1DA}"/>
                  </a:ext>
                </a:extLst>
              </p:cNvPr>
              <p:cNvCxnSpPr/>
              <p:nvPr/>
            </p:nvCxnSpPr>
            <p:spPr>
              <a:xfrm>
                <a:off x="6637312" y="630343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6EBE008-A849-45A1-AD87-D1D01CD64681}"/>
                </a:ext>
              </a:extLst>
            </p:cNvPr>
            <p:cNvSpPr/>
            <p:nvPr/>
          </p:nvSpPr>
          <p:spPr>
            <a:xfrm>
              <a:off x="6637312" y="6410231"/>
              <a:ext cx="3420000" cy="201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7993" rIns="0" bIns="18000" rtlCol="0" anchor="t" anchorCtr="0">
              <a:spAutoFit/>
            </a:bodyPr>
            <a:lstStyle/>
            <a:p>
              <a:pPr lvl="0" indent="-176714" defTabSz="457200" latinLnBrk="0">
                <a:lnSpc>
                  <a:spcPct val="110000"/>
                </a:lnSpc>
                <a:buClr>
                  <a:srgbClr val="A50021"/>
                </a:buClr>
                <a:defRPr/>
              </a:pP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자료</a:t>
              </a:r>
              <a:r>
                <a:rPr lang="en-US" altLang="ko-KR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: Neuberger Berman, </a:t>
              </a: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삼성증권</a:t>
              </a:r>
              <a:endPara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64DF1C-4181-4C3B-9DA7-CCDE47B15D01}"/>
              </a:ext>
            </a:extLst>
          </p:cNvPr>
          <p:cNvGrpSpPr/>
          <p:nvPr/>
        </p:nvGrpSpPr>
        <p:grpSpPr>
          <a:xfrm>
            <a:off x="535015" y="2128503"/>
            <a:ext cx="3430032" cy="4483502"/>
            <a:chOff x="6637312" y="2128503"/>
            <a:chExt cx="4680001" cy="44835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82C0D8-05CA-40E5-8062-D0044F18F66B}"/>
                </a:ext>
              </a:extLst>
            </p:cNvPr>
            <p:cNvSpPr txBox="1"/>
            <p:nvPr/>
          </p:nvSpPr>
          <p:spPr>
            <a:xfrm>
              <a:off x="6637313" y="2128503"/>
              <a:ext cx="468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기준금리 </a:t>
              </a:r>
              <a:r>
                <a:rPr lang="ko-KR" altLang="en-US" sz="140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인하</a:t>
              </a:r>
              <a:r>
                <a:rPr lang="en-US" altLang="ko-KR" sz="140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 </a:t>
              </a:r>
              <a:r>
                <a:rPr lang="en-US" altLang="ko-KR" sz="1400" smtClean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→ </a:t>
              </a:r>
              <a:r>
                <a:rPr lang="ko-KR" altLang="en-US" sz="140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조달비용 </a:t>
              </a:r>
              <a:r>
                <a:rPr lang="ko-KR" altLang="en-US" sz="1400" smtClean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감소 </a:t>
              </a:r>
              <a:r>
                <a:rPr lang="en-US" altLang="ko-KR" sz="140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→ </a:t>
              </a:r>
              <a:r>
                <a:rPr lang="en-US" altLang="ko-KR" sz="1400" smtClean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 </a:t>
              </a:r>
              <a:r>
                <a:rPr lang="en-US" altLang="ko-KR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PE</a:t>
              </a:r>
              <a:r>
                <a:rPr lang="ko-KR" altLang="en-US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성과 ↑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2EFCEAF-FE10-4175-9F8E-493DE575A6B2}"/>
                </a:ext>
              </a:extLst>
            </p:cNvPr>
            <p:cNvGrpSpPr/>
            <p:nvPr/>
          </p:nvGrpSpPr>
          <p:grpSpPr>
            <a:xfrm>
              <a:off x="6637312" y="2436280"/>
              <a:ext cx="4680000" cy="3867150"/>
              <a:chOff x="6637312" y="2436280"/>
              <a:chExt cx="4680000" cy="3867150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9E3281F-1AC6-4908-9F98-390419F02FD1}"/>
                  </a:ext>
                </a:extLst>
              </p:cNvPr>
              <p:cNvCxnSpPr/>
              <p:nvPr/>
            </p:nvCxnSpPr>
            <p:spPr>
              <a:xfrm>
                <a:off x="6637312" y="243628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7FB0AD8-7E11-449D-8ED6-DCD2C19E0AFB}"/>
                  </a:ext>
                </a:extLst>
              </p:cNvPr>
              <p:cNvCxnSpPr/>
              <p:nvPr/>
            </p:nvCxnSpPr>
            <p:spPr>
              <a:xfrm>
                <a:off x="6637312" y="630343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2FD4894-8B9D-458B-827B-547AD96E0070}"/>
                </a:ext>
              </a:extLst>
            </p:cNvPr>
            <p:cNvSpPr/>
            <p:nvPr/>
          </p:nvSpPr>
          <p:spPr>
            <a:xfrm>
              <a:off x="6637312" y="6410231"/>
              <a:ext cx="3420000" cy="201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7993" rIns="0" bIns="18000" rtlCol="0" anchor="t" anchorCtr="0">
              <a:spAutoFit/>
            </a:bodyPr>
            <a:lstStyle/>
            <a:p>
              <a:pPr lvl="0" indent="-176714" defTabSz="457200" latinLnBrk="0">
                <a:lnSpc>
                  <a:spcPct val="110000"/>
                </a:lnSpc>
                <a:buClr>
                  <a:srgbClr val="A50021"/>
                </a:buClr>
                <a:defRPr/>
              </a:pP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자료</a:t>
              </a:r>
              <a:r>
                <a:rPr lang="en-US" altLang="ko-KR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: Bloomberg, </a:t>
              </a:r>
              <a:r>
                <a:rPr lang="en-US" altLang="ko-KR" sz="1000" dirty="0" err="1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Preqin</a:t>
              </a:r>
              <a:r>
                <a:rPr lang="en-US" altLang="ko-KR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, </a:t>
              </a: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삼성증권</a:t>
              </a:r>
              <a:endPara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7FB2E68-7171-47B1-8F5C-1FC47E083BCD}"/>
              </a:ext>
            </a:extLst>
          </p:cNvPr>
          <p:cNvGrpSpPr/>
          <p:nvPr/>
        </p:nvGrpSpPr>
        <p:grpSpPr>
          <a:xfrm>
            <a:off x="561220" y="2606339"/>
            <a:ext cx="3377620" cy="3661579"/>
            <a:chOff x="0" y="0"/>
            <a:chExt cx="3377620" cy="366157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18ACEB4-B2D7-4AD3-8031-8AB5C7D3782D}"/>
                </a:ext>
              </a:extLst>
            </p:cNvPr>
            <p:cNvGrpSpPr/>
            <p:nvPr/>
          </p:nvGrpSpPr>
          <p:grpSpPr>
            <a:xfrm>
              <a:off x="0" y="0"/>
              <a:ext cx="3377620" cy="3661579"/>
              <a:chOff x="0" y="0"/>
              <a:chExt cx="4966924" cy="3889904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8D35B21-08CC-4724-A400-5DE40FE376BA}"/>
                  </a:ext>
                </a:extLst>
              </p:cNvPr>
              <p:cNvGrpSpPr/>
              <p:nvPr/>
            </p:nvGrpSpPr>
            <p:grpSpPr>
              <a:xfrm>
                <a:off x="0" y="0"/>
                <a:ext cx="4966924" cy="3889904"/>
                <a:chOff x="0" y="0"/>
                <a:chExt cx="4943477" cy="3837150"/>
              </a:xfrm>
            </p:grpSpPr>
            <p:graphicFrame>
              <p:nvGraphicFramePr>
                <p:cNvPr id="89" name="차트 88">
                  <a:extLst>
                    <a:ext uri="{FF2B5EF4-FFF2-40B4-BE49-F238E27FC236}">
                      <a16:creationId xmlns:a16="http://schemas.microsoft.com/office/drawing/2014/main" id="{6DD1BF5E-5517-4AF0-9707-4B73DD3A40BD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8574" y="57150"/>
                <a:ext cx="4860000" cy="378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90" name="TextBox 13">
                  <a:extLst>
                    <a:ext uri="{FF2B5EF4-FFF2-40B4-BE49-F238E27FC236}">
                      <a16:creationId xmlns:a16="http://schemas.microsoft.com/office/drawing/2014/main" id="{CA085380-2FB4-44CA-83D9-7F8683E503A9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1116510" cy="63817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>
                      <a:solidFill>
                        <a:sysClr val="windowText" lastClr="000000"/>
                      </a:solidFill>
                      <a:latin typeface="삼성금융체 Light" panose="02020303020101020101" pitchFamily="18" charset="-127"/>
                      <a:ea typeface="삼성금융체 Light" panose="02020303020101020101" pitchFamily="18" charset="-127"/>
                    </a:rPr>
                    <a:t>(%)</a:t>
                  </a:r>
                  <a:endParaRPr lang="ko-KR" altLang="en-US" sz="1200">
                    <a:solidFill>
                      <a:sysClr val="windowText" lastClr="000000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</a:endParaRPr>
                </a:p>
              </p:txBody>
            </p:sp>
            <p:sp>
              <p:nvSpPr>
                <p:cNvPr id="91" name="TextBox 14">
                  <a:extLst>
                    <a:ext uri="{FF2B5EF4-FFF2-40B4-BE49-F238E27FC236}">
                      <a16:creationId xmlns:a16="http://schemas.microsoft.com/office/drawing/2014/main" id="{FE901618-6B9F-473E-BAD5-0ED19FB11818}"/>
                    </a:ext>
                  </a:extLst>
                </p:cNvPr>
                <p:cNvSpPr txBox="1"/>
                <p:nvPr/>
              </p:nvSpPr>
              <p:spPr>
                <a:xfrm>
                  <a:off x="3830178" y="0"/>
                  <a:ext cx="1113299" cy="44767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ko-KR" sz="1200">
                      <a:solidFill>
                        <a:sysClr val="windowText" lastClr="000000"/>
                      </a:solidFill>
                      <a:latin typeface="삼성금융체 Light" panose="02020303020101020101" pitchFamily="18" charset="-127"/>
                      <a:ea typeface="삼성금융체 Light" panose="02020303020101020101" pitchFamily="18" charset="-127"/>
                    </a:rPr>
                    <a:t>(Pt.)</a:t>
                  </a:r>
                  <a:endParaRPr lang="ko-KR" altLang="en-US" sz="1200">
                    <a:solidFill>
                      <a:sysClr val="windowText" lastClr="000000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</a:endParaRPr>
                </a:p>
              </p:txBody>
            </p:sp>
            <p:sp>
              <p:nvSpPr>
                <p:cNvPr id="92" name="TextBox 15">
                  <a:extLst>
                    <a:ext uri="{FF2B5EF4-FFF2-40B4-BE49-F238E27FC236}">
                      <a16:creationId xmlns:a16="http://schemas.microsoft.com/office/drawing/2014/main" id="{AE66483B-68CC-4943-A075-C64CEBB380FE}"/>
                    </a:ext>
                  </a:extLst>
                </p:cNvPr>
                <p:cNvSpPr txBox="1"/>
                <p:nvPr/>
              </p:nvSpPr>
              <p:spPr>
                <a:xfrm>
                  <a:off x="792800" y="245318"/>
                  <a:ext cx="437406" cy="418016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>
                      <a:solidFill>
                        <a:srgbClr val="141E78"/>
                      </a:solidFill>
                      <a:latin typeface="삼성금융체 Medium" panose="02020603020101020101" pitchFamily="18" charset="-127"/>
                      <a:ea typeface="삼성금융체 Medium" panose="02020603020101020101" pitchFamily="18" charset="-127"/>
                    </a:rPr>
                    <a:t>①</a:t>
                  </a:r>
                  <a:endParaRPr lang="ko-KR" altLang="en-US" sz="1200">
                    <a:solidFill>
                      <a:srgbClr val="141E78"/>
                    </a:solidFill>
                    <a:latin typeface="삼성금융체 Medium" panose="02020603020101020101" pitchFamily="18" charset="-127"/>
                    <a:ea typeface="삼성금융체 Medium" panose="02020603020101020101" pitchFamily="18" charset="-127"/>
                  </a:endParaRPr>
                </a:p>
              </p:txBody>
            </p:sp>
            <p:sp>
              <p:nvSpPr>
                <p:cNvPr id="93" name="TextBox 16">
                  <a:extLst>
                    <a:ext uri="{FF2B5EF4-FFF2-40B4-BE49-F238E27FC236}">
                      <a16:creationId xmlns:a16="http://schemas.microsoft.com/office/drawing/2014/main" id="{CF06C4C1-85BD-4638-A2E0-5C1A79A9729A}"/>
                    </a:ext>
                  </a:extLst>
                </p:cNvPr>
                <p:cNvSpPr txBox="1"/>
                <p:nvPr/>
              </p:nvSpPr>
              <p:spPr>
                <a:xfrm>
                  <a:off x="2593273" y="1519123"/>
                  <a:ext cx="437406" cy="418016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200">
                      <a:solidFill>
                        <a:srgbClr val="141E78"/>
                      </a:solidFill>
                      <a:latin typeface="삼성금융체 Medium" panose="02020603020101020101" pitchFamily="18" charset="-127"/>
                      <a:ea typeface="삼성금융체 Medium" panose="02020603020101020101" pitchFamily="18" charset="-127"/>
                    </a:rPr>
                    <a:t>②</a:t>
                  </a:r>
                  <a:endParaRPr lang="ko-KR" altLang="en-US" sz="1200">
                    <a:solidFill>
                      <a:srgbClr val="141E78"/>
                    </a:solidFill>
                    <a:latin typeface="삼성금융체 Medium" panose="02020603020101020101" pitchFamily="18" charset="-127"/>
                    <a:ea typeface="삼성금융체 Medium" panose="02020603020101020101" pitchFamily="18" charset="-127"/>
                  </a:endParaRP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EE5A62DF-CE58-41B2-8430-D52E8D8B0974}"/>
                  </a:ext>
                </a:extLst>
              </p:cNvPr>
              <p:cNvGrpSpPr/>
              <p:nvPr/>
            </p:nvGrpSpPr>
            <p:grpSpPr>
              <a:xfrm>
                <a:off x="1019641" y="392957"/>
                <a:ext cx="2995309" cy="2694653"/>
                <a:chOff x="1019641" y="392957"/>
                <a:chExt cx="2995309" cy="2694653"/>
              </a:xfrm>
            </p:grpSpPr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8D3DB26A-EB3B-49FD-8A8E-1DC6C575E1A6}"/>
                    </a:ext>
                  </a:extLst>
                </p:cNvPr>
                <p:cNvSpPr/>
                <p:nvPr/>
              </p:nvSpPr>
              <p:spPr>
                <a:xfrm>
                  <a:off x="1019641" y="501161"/>
                  <a:ext cx="1212437" cy="2565396"/>
                </a:xfrm>
                <a:custGeom>
                  <a:avLst/>
                  <a:gdLst>
                    <a:gd name="connsiteX0" fmla="*/ 0 w 1285875"/>
                    <a:gd name="connsiteY0" fmla="*/ 0 h 2502320"/>
                    <a:gd name="connsiteX1" fmla="*/ 361950 w 1285875"/>
                    <a:gd name="connsiteY1" fmla="*/ 2171700 h 2502320"/>
                    <a:gd name="connsiteX2" fmla="*/ 1285875 w 1285875"/>
                    <a:gd name="connsiteY2" fmla="*/ 2457450 h 2502320"/>
                    <a:gd name="connsiteX0" fmla="*/ 0 w 1295400"/>
                    <a:gd name="connsiteY0" fmla="*/ 0 h 2531658"/>
                    <a:gd name="connsiteX1" fmla="*/ 361950 w 1295400"/>
                    <a:gd name="connsiteY1" fmla="*/ 2171700 h 2531658"/>
                    <a:gd name="connsiteX2" fmla="*/ 1295400 w 1295400"/>
                    <a:gd name="connsiteY2" fmla="*/ 2495550 h 2531658"/>
                    <a:gd name="connsiteX0" fmla="*/ 0 w 1295400"/>
                    <a:gd name="connsiteY0" fmla="*/ 0 h 2506327"/>
                    <a:gd name="connsiteX1" fmla="*/ 361950 w 1295400"/>
                    <a:gd name="connsiteY1" fmla="*/ 2171700 h 2506327"/>
                    <a:gd name="connsiteX2" fmla="*/ 1295400 w 1295400"/>
                    <a:gd name="connsiteY2" fmla="*/ 2495550 h 2506327"/>
                    <a:gd name="connsiteX0" fmla="*/ 0 w 1323975"/>
                    <a:gd name="connsiteY0" fmla="*/ 0 h 2530227"/>
                    <a:gd name="connsiteX1" fmla="*/ 361950 w 1323975"/>
                    <a:gd name="connsiteY1" fmla="*/ 2171700 h 2530227"/>
                    <a:gd name="connsiteX2" fmla="*/ 1323975 w 1323975"/>
                    <a:gd name="connsiteY2" fmla="*/ 2524125 h 2530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3975" h="2530227">
                      <a:moveTo>
                        <a:pt x="0" y="0"/>
                      </a:moveTo>
                      <a:cubicBezTo>
                        <a:pt x="73819" y="881062"/>
                        <a:pt x="141288" y="1751013"/>
                        <a:pt x="361950" y="2171700"/>
                      </a:cubicBezTo>
                      <a:cubicBezTo>
                        <a:pt x="582612" y="2592387"/>
                        <a:pt x="969168" y="2528887"/>
                        <a:pt x="1323975" y="2524125"/>
                      </a:cubicBezTo>
                    </a:path>
                  </a:pathLst>
                </a:custGeom>
                <a:noFill/>
                <a:ln w="12700">
                  <a:solidFill>
                    <a:srgbClr val="141E78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DE7AD35A-B274-4778-ADB0-E517D020929E}"/>
                    </a:ext>
                  </a:extLst>
                </p:cNvPr>
                <p:cNvSpPr/>
                <p:nvPr/>
              </p:nvSpPr>
              <p:spPr>
                <a:xfrm>
                  <a:off x="2924903" y="1825495"/>
                  <a:ext cx="384741" cy="1262115"/>
                </a:xfrm>
                <a:custGeom>
                  <a:avLst/>
                  <a:gdLst>
                    <a:gd name="connsiteX0" fmla="*/ 0 w 409372"/>
                    <a:gd name="connsiteY0" fmla="*/ 0 h 1363994"/>
                    <a:gd name="connsiteX1" fmla="*/ 174287 w 409372"/>
                    <a:gd name="connsiteY1" fmla="*/ 1171372 h 1363994"/>
                    <a:gd name="connsiteX2" fmla="*/ 409372 w 409372"/>
                    <a:gd name="connsiteY2" fmla="*/ 1349713 h 1363994"/>
                    <a:gd name="connsiteX0" fmla="*/ 0 w 431380"/>
                    <a:gd name="connsiteY0" fmla="*/ 0 h 1378843"/>
                    <a:gd name="connsiteX1" fmla="*/ 174287 w 431380"/>
                    <a:gd name="connsiteY1" fmla="*/ 1171372 h 1378843"/>
                    <a:gd name="connsiteX2" fmla="*/ 431380 w 431380"/>
                    <a:gd name="connsiteY2" fmla="*/ 1367572 h 1378843"/>
                    <a:gd name="connsiteX0" fmla="*/ 0 w 413773"/>
                    <a:gd name="connsiteY0" fmla="*/ 0 h 1378843"/>
                    <a:gd name="connsiteX1" fmla="*/ 174287 w 413773"/>
                    <a:gd name="connsiteY1" fmla="*/ 1171372 h 1378843"/>
                    <a:gd name="connsiteX2" fmla="*/ 413773 w 413773"/>
                    <a:gd name="connsiteY2" fmla="*/ 1367572 h 1378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3773" h="1378843">
                      <a:moveTo>
                        <a:pt x="0" y="0"/>
                      </a:moveTo>
                      <a:cubicBezTo>
                        <a:pt x="53029" y="473210"/>
                        <a:pt x="105325" y="943443"/>
                        <a:pt x="174287" y="1171372"/>
                      </a:cubicBezTo>
                      <a:cubicBezTo>
                        <a:pt x="243249" y="1399301"/>
                        <a:pt x="330345" y="1390877"/>
                        <a:pt x="413773" y="1367572"/>
                      </a:cubicBezTo>
                    </a:path>
                  </a:pathLst>
                </a:custGeom>
                <a:noFill/>
                <a:ln w="12700">
                  <a:solidFill>
                    <a:srgbClr val="141E78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CBC8BBA0-284D-4F27-85D1-303F380F996F}"/>
                    </a:ext>
                  </a:extLst>
                </p:cNvPr>
                <p:cNvSpPr/>
                <p:nvPr/>
              </p:nvSpPr>
              <p:spPr>
                <a:xfrm>
                  <a:off x="3742312" y="392957"/>
                  <a:ext cx="272638" cy="612376"/>
                </a:xfrm>
                <a:custGeom>
                  <a:avLst/>
                  <a:gdLst>
                    <a:gd name="connsiteX0" fmla="*/ 0 w 270710"/>
                    <a:gd name="connsiteY0" fmla="*/ 0 h 606592"/>
                    <a:gd name="connsiteX1" fmla="*/ 105276 w 270710"/>
                    <a:gd name="connsiteY1" fmla="*/ 521368 h 606592"/>
                    <a:gd name="connsiteX2" fmla="*/ 270710 w 270710"/>
                    <a:gd name="connsiteY2" fmla="*/ 606592 h 60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0710" h="606592">
                      <a:moveTo>
                        <a:pt x="0" y="0"/>
                      </a:moveTo>
                      <a:cubicBezTo>
                        <a:pt x="30079" y="210134"/>
                        <a:pt x="60158" y="420269"/>
                        <a:pt x="105276" y="521368"/>
                      </a:cubicBezTo>
                      <a:cubicBezTo>
                        <a:pt x="150394" y="622467"/>
                        <a:pt x="246480" y="597401"/>
                        <a:pt x="270710" y="606592"/>
                      </a:cubicBezTo>
                    </a:path>
                  </a:pathLst>
                </a:custGeom>
                <a:noFill/>
                <a:ln w="12700">
                  <a:solidFill>
                    <a:srgbClr val="141E78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735B31FE-7E56-4212-95DA-09563824EAEA}"/>
                    </a:ext>
                  </a:extLst>
                </p:cNvPr>
                <p:cNvSpPr/>
                <p:nvPr/>
              </p:nvSpPr>
              <p:spPr>
                <a:xfrm rot="19877502">
                  <a:off x="1042683" y="2681676"/>
                  <a:ext cx="1256459" cy="197648"/>
                </a:xfrm>
                <a:prstGeom prst="ellipse">
                  <a:avLst/>
                </a:prstGeom>
                <a:solidFill>
                  <a:srgbClr val="EC3B67">
                    <a:alpha val="1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3FDAA836-C95A-45C1-A192-243857DE68CB}"/>
                    </a:ext>
                  </a:extLst>
                </p:cNvPr>
                <p:cNvSpPr/>
                <p:nvPr/>
              </p:nvSpPr>
              <p:spPr>
                <a:xfrm rot="17051175">
                  <a:off x="2551776" y="1449905"/>
                  <a:ext cx="1192671" cy="287727"/>
                </a:xfrm>
                <a:prstGeom prst="ellipse">
                  <a:avLst/>
                </a:prstGeom>
                <a:solidFill>
                  <a:srgbClr val="EC3B67">
                    <a:alpha val="1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ko-KR" altLang="en-US" sz="1100"/>
                </a:p>
              </p:txBody>
            </p:sp>
          </p:grp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56A262B-040C-4A2A-A75F-0BD9833F6AE3}"/>
                </a:ext>
              </a:extLst>
            </p:cNvPr>
            <p:cNvSpPr/>
            <p:nvPr/>
          </p:nvSpPr>
          <p:spPr>
            <a:xfrm>
              <a:off x="791011" y="211103"/>
              <a:ext cx="1375743" cy="547325"/>
            </a:xfrm>
            <a:prstGeom prst="rect">
              <a:avLst/>
            </a:prstGeom>
            <a:solidFill>
              <a:srgbClr val="141E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18000" bIns="1800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</a:pPr>
              <a:r>
                <a:rPr lang="en-US" altLang="ko-KR" sz="800">
                  <a:latin typeface="삼성금융체 Medium" panose="02020603020101020101" pitchFamily="18" charset="-127"/>
                  <a:ea typeface="삼성금융체 Medium" panose="02020603020101020101" pitchFamily="18" charset="-127"/>
                </a:rPr>
                <a:t>① '07.9</a:t>
              </a:r>
              <a:r>
                <a:rPr lang="ko-KR" altLang="en-US" sz="800">
                  <a:latin typeface="삼성금융체 Medium" panose="02020603020101020101" pitchFamily="18" charset="-127"/>
                  <a:ea typeface="삼성금융체 Medium" panose="02020603020101020101" pitchFamily="18" charset="-127"/>
                </a:rPr>
                <a:t> </a:t>
              </a:r>
              <a:r>
                <a:rPr lang="en-US" altLang="ko-KR" sz="800">
                  <a:latin typeface="삼성금융체 Medium" panose="02020603020101020101" pitchFamily="18" charset="-127"/>
                  <a:ea typeface="삼성금융체 Medium" panose="02020603020101020101" pitchFamily="18" charset="-127"/>
                </a:rPr>
                <a:t>~ '15.12</a:t>
              </a:r>
            </a:p>
            <a:p>
              <a:pPr algn="l">
                <a:lnSpc>
                  <a:spcPct val="110000"/>
                </a:lnSpc>
              </a:pPr>
              <a:r>
                <a:rPr lang="en-US" altLang="ko-KR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- </a:t>
              </a:r>
              <a:r>
                <a:rPr lang="ko-KR" altLang="en-US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기준금리 </a:t>
              </a:r>
              <a:r>
                <a:rPr lang="en-US" altLang="ko-KR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5.25% </a:t>
              </a:r>
              <a:r>
                <a:rPr lang="ko-KR" altLang="en-US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→ </a:t>
              </a:r>
              <a:r>
                <a:rPr lang="en-US" altLang="ko-KR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0.25%</a:t>
              </a:r>
            </a:p>
            <a:p>
              <a:pPr algn="l">
                <a:lnSpc>
                  <a:spcPct val="110000"/>
                </a:lnSpc>
              </a:pPr>
              <a:r>
                <a:rPr lang="en-US" altLang="ko-KR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- PE </a:t>
              </a:r>
              <a:r>
                <a:rPr lang="ko-KR" altLang="en-US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인덱스 </a:t>
              </a:r>
              <a:r>
                <a:rPr lang="en-US" altLang="ko-KR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+99.1%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B6CAA95-A3EC-4F68-B107-BC424893BE3F}"/>
                </a:ext>
              </a:extLst>
            </p:cNvPr>
            <p:cNvSpPr/>
            <p:nvPr/>
          </p:nvSpPr>
          <p:spPr>
            <a:xfrm>
              <a:off x="791584" y="859632"/>
              <a:ext cx="1321594" cy="547325"/>
            </a:xfrm>
            <a:prstGeom prst="rect">
              <a:avLst/>
            </a:prstGeom>
            <a:solidFill>
              <a:srgbClr val="141E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18000" bIns="1800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10000"/>
                </a:lnSpc>
              </a:pPr>
              <a:r>
                <a:rPr lang="en-US" altLang="ko-KR" sz="800">
                  <a:latin typeface="삼성금융체 Medium" panose="02020603020101020101" pitchFamily="18" charset="-127"/>
                  <a:ea typeface="삼성금융체 Medium" panose="02020603020101020101" pitchFamily="18" charset="-127"/>
                </a:rPr>
                <a:t>② '19.7</a:t>
              </a:r>
              <a:r>
                <a:rPr lang="en-US" altLang="ko-KR" sz="800" baseline="0">
                  <a:latin typeface="삼성금융체 Medium" panose="02020603020101020101" pitchFamily="18" charset="-127"/>
                  <a:ea typeface="삼성금융체 Medium" panose="02020603020101020101" pitchFamily="18" charset="-127"/>
                </a:rPr>
                <a:t> ~ '22.3</a:t>
              </a:r>
              <a:endParaRPr lang="en-US" altLang="ko-KR" sz="800">
                <a:latin typeface="삼성금융체 Medium" panose="02020603020101020101" pitchFamily="18" charset="-127"/>
                <a:ea typeface="삼성금융체 Medium" panose="02020603020101020101" pitchFamily="18" charset="-127"/>
              </a:endParaRPr>
            </a:p>
            <a:p>
              <a:pPr algn="l">
                <a:lnSpc>
                  <a:spcPct val="110000"/>
                </a:lnSpc>
              </a:pPr>
              <a:r>
                <a:rPr lang="en-US" altLang="ko-KR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- </a:t>
              </a:r>
              <a:r>
                <a:rPr lang="ko-KR" altLang="en-US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기준금리 </a:t>
              </a:r>
              <a:r>
                <a:rPr lang="en-US" altLang="ko-KR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2.5% </a:t>
              </a:r>
              <a:r>
                <a:rPr lang="ko-KR" altLang="en-US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→ </a:t>
              </a:r>
              <a:r>
                <a:rPr lang="en-US" altLang="ko-KR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0.25%</a:t>
              </a:r>
            </a:p>
            <a:p>
              <a:pPr algn="l">
                <a:lnSpc>
                  <a:spcPct val="110000"/>
                </a:lnSpc>
              </a:pPr>
              <a:r>
                <a:rPr lang="en-US" altLang="ko-KR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- PE </a:t>
              </a:r>
              <a:r>
                <a:rPr lang="ko-KR" altLang="en-US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인덱스 </a:t>
              </a:r>
              <a:r>
                <a:rPr lang="en-US" altLang="ko-KR" sz="800"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+85.8%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F0151C-BB31-4702-9909-76FE01B3F018}"/>
              </a:ext>
            </a:extLst>
          </p:cNvPr>
          <p:cNvGrpSpPr/>
          <p:nvPr/>
        </p:nvGrpSpPr>
        <p:grpSpPr>
          <a:xfrm>
            <a:off x="8290674" y="2683677"/>
            <a:ext cx="1448130" cy="854528"/>
            <a:chOff x="8290674" y="2683841"/>
            <a:chExt cx="1448130" cy="8545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60FA2F1-678F-4032-A6F4-014AB0279AB4}"/>
                </a:ext>
              </a:extLst>
            </p:cNvPr>
            <p:cNvSpPr/>
            <p:nvPr/>
          </p:nvSpPr>
          <p:spPr>
            <a:xfrm>
              <a:off x="8290674" y="2683843"/>
              <a:ext cx="1448130" cy="854526"/>
            </a:xfrm>
            <a:prstGeom prst="roundRect">
              <a:avLst>
                <a:gd name="adj" fmla="val 141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IRR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9%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MOIC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1.5x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D4981D43-9028-4ABC-811C-C6119D396BE8}"/>
                </a:ext>
              </a:extLst>
            </p:cNvPr>
            <p:cNvSpPr/>
            <p:nvPr/>
          </p:nvSpPr>
          <p:spPr>
            <a:xfrm>
              <a:off x="8290674" y="2683841"/>
              <a:ext cx="1447200" cy="2620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41E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Fund Ⅰ </a:t>
              </a:r>
              <a:r>
                <a:rPr lang="en-US" altLang="ko-KR" sz="1000" dirty="0"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(2017)</a:t>
              </a:r>
              <a:endParaRPr lang="ko-KR" altLang="en-US" sz="1400" dirty="0"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CAE2C23-7C56-48A3-853C-9E4ADEEBF2B7}"/>
              </a:ext>
            </a:extLst>
          </p:cNvPr>
          <p:cNvGrpSpPr/>
          <p:nvPr/>
        </p:nvGrpSpPr>
        <p:grpSpPr>
          <a:xfrm>
            <a:off x="9975669" y="2683677"/>
            <a:ext cx="1448130" cy="854528"/>
            <a:chOff x="8290674" y="2683841"/>
            <a:chExt cx="1448130" cy="8545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3DA514FC-F1A2-47E0-ACA3-A7AFE32ED00E}"/>
                </a:ext>
              </a:extLst>
            </p:cNvPr>
            <p:cNvSpPr/>
            <p:nvPr/>
          </p:nvSpPr>
          <p:spPr>
            <a:xfrm>
              <a:off x="8290674" y="2683843"/>
              <a:ext cx="1448130" cy="854526"/>
            </a:xfrm>
            <a:prstGeom prst="roundRect">
              <a:avLst>
                <a:gd name="adj" fmla="val 141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IRR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30%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MOIC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2.5x</a:t>
              </a:r>
            </a:p>
          </p:txBody>
        </p:sp>
        <p:sp>
          <p:nvSpPr>
            <p:cNvPr id="101" name="사각형: 둥근 위쪽 모서리 100">
              <a:extLst>
                <a:ext uri="{FF2B5EF4-FFF2-40B4-BE49-F238E27FC236}">
                  <a16:creationId xmlns:a16="http://schemas.microsoft.com/office/drawing/2014/main" id="{6CE2FBC2-975B-4377-82C2-5242611833A3}"/>
                </a:ext>
              </a:extLst>
            </p:cNvPr>
            <p:cNvSpPr/>
            <p:nvPr/>
          </p:nvSpPr>
          <p:spPr>
            <a:xfrm>
              <a:off x="8290674" y="2683841"/>
              <a:ext cx="1447200" cy="2620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41E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Fund Ⅱ </a:t>
              </a:r>
              <a:r>
                <a:rPr lang="en-US" altLang="ko-KR" sz="1000" dirty="0"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(2019)</a:t>
              </a:r>
              <a:endParaRPr lang="ko-KR" altLang="en-US" sz="1400" dirty="0"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2D93C81-7D02-45F8-B6D8-5CE5153E124D}"/>
              </a:ext>
            </a:extLst>
          </p:cNvPr>
          <p:cNvGrpSpPr/>
          <p:nvPr/>
        </p:nvGrpSpPr>
        <p:grpSpPr>
          <a:xfrm>
            <a:off x="8290674" y="3669872"/>
            <a:ext cx="1448130" cy="854528"/>
            <a:chOff x="8290674" y="2683841"/>
            <a:chExt cx="1448130" cy="8545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295473E7-6F40-4F2C-910E-63ECEAF309B0}"/>
                </a:ext>
              </a:extLst>
            </p:cNvPr>
            <p:cNvSpPr/>
            <p:nvPr/>
          </p:nvSpPr>
          <p:spPr>
            <a:xfrm>
              <a:off x="8290674" y="2683843"/>
              <a:ext cx="1448130" cy="854526"/>
            </a:xfrm>
            <a:prstGeom prst="roundRect">
              <a:avLst>
                <a:gd name="adj" fmla="val 141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IRR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13%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MOIC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1.6x</a:t>
              </a:r>
            </a:p>
          </p:txBody>
        </p:sp>
        <p:sp>
          <p:nvSpPr>
            <p:cNvPr id="104" name="사각형: 둥근 위쪽 모서리 103">
              <a:extLst>
                <a:ext uri="{FF2B5EF4-FFF2-40B4-BE49-F238E27FC236}">
                  <a16:creationId xmlns:a16="http://schemas.microsoft.com/office/drawing/2014/main" id="{F4FFAE02-72EC-4AC6-A1AD-3FE75BD5B7B4}"/>
                </a:ext>
              </a:extLst>
            </p:cNvPr>
            <p:cNvSpPr/>
            <p:nvPr/>
          </p:nvSpPr>
          <p:spPr>
            <a:xfrm>
              <a:off x="8290674" y="2683841"/>
              <a:ext cx="1447200" cy="2620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A7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Fund Ⅲ </a:t>
              </a:r>
              <a:r>
                <a:rPr lang="en-US" altLang="ko-KR" sz="1000" dirty="0"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(2020)</a:t>
              </a:r>
              <a:endParaRPr lang="ko-KR" altLang="en-US" sz="1400" dirty="0"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734DA90-71A5-4C35-A264-86E14C2F51EA}"/>
              </a:ext>
            </a:extLst>
          </p:cNvPr>
          <p:cNvGrpSpPr/>
          <p:nvPr/>
        </p:nvGrpSpPr>
        <p:grpSpPr>
          <a:xfrm>
            <a:off x="9975669" y="3669872"/>
            <a:ext cx="1448130" cy="854528"/>
            <a:chOff x="8290674" y="2683841"/>
            <a:chExt cx="1448130" cy="8545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43CDB24D-10EF-49EA-A7AB-13A22394C94A}"/>
                </a:ext>
              </a:extLst>
            </p:cNvPr>
            <p:cNvSpPr/>
            <p:nvPr/>
          </p:nvSpPr>
          <p:spPr>
            <a:xfrm>
              <a:off x="8290674" y="2683843"/>
              <a:ext cx="1448130" cy="854526"/>
            </a:xfrm>
            <a:prstGeom prst="roundRect">
              <a:avLst>
                <a:gd name="adj" fmla="val 141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IRR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9%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MOIC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1.3x</a:t>
              </a:r>
            </a:p>
          </p:txBody>
        </p:sp>
        <p:sp>
          <p:nvSpPr>
            <p:cNvPr id="107" name="사각형: 둥근 위쪽 모서리 106">
              <a:extLst>
                <a:ext uri="{FF2B5EF4-FFF2-40B4-BE49-F238E27FC236}">
                  <a16:creationId xmlns:a16="http://schemas.microsoft.com/office/drawing/2014/main" id="{97C00CFA-2839-4C8E-B608-A436EF9E82C7}"/>
                </a:ext>
              </a:extLst>
            </p:cNvPr>
            <p:cNvSpPr/>
            <p:nvPr/>
          </p:nvSpPr>
          <p:spPr>
            <a:xfrm>
              <a:off x="8290674" y="2683841"/>
              <a:ext cx="1447200" cy="2620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A7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Fund Ⅳ </a:t>
              </a:r>
              <a:r>
                <a:rPr lang="en-US" altLang="ko-KR" sz="1000" dirty="0"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(2021)</a:t>
              </a:r>
              <a:endParaRPr lang="ko-KR" altLang="en-US" sz="1400" dirty="0"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E25EF18-6A5C-460A-96ED-DF71E934B6EA}"/>
              </a:ext>
            </a:extLst>
          </p:cNvPr>
          <p:cNvGrpSpPr/>
          <p:nvPr/>
        </p:nvGrpSpPr>
        <p:grpSpPr>
          <a:xfrm>
            <a:off x="8290674" y="4655904"/>
            <a:ext cx="1448130" cy="854528"/>
            <a:chOff x="8290674" y="2683841"/>
            <a:chExt cx="1448130" cy="8545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989AE9D1-5C16-4C7F-B346-7CD8A70161EB}"/>
                </a:ext>
              </a:extLst>
            </p:cNvPr>
            <p:cNvSpPr/>
            <p:nvPr/>
          </p:nvSpPr>
          <p:spPr>
            <a:xfrm>
              <a:off x="8290674" y="2683843"/>
              <a:ext cx="1448130" cy="854526"/>
            </a:xfrm>
            <a:prstGeom prst="roundRect">
              <a:avLst>
                <a:gd name="adj" fmla="val 141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IRR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9%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MOIC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1.2x</a:t>
              </a:r>
            </a:p>
          </p:txBody>
        </p:sp>
        <p:sp>
          <p:nvSpPr>
            <p:cNvPr id="110" name="사각형: 둥근 위쪽 모서리 109">
              <a:extLst>
                <a:ext uri="{FF2B5EF4-FFF2-40B4-BE49-F238E27FC236}">
                  <a16:creationId xmlns:a16="http://schemas.microsoft.com/office/drawing/2014/main" id="{C55E8DC8-A5BA-4BFB-BE3D-6571129A347C}"/>
                </a:ext>
              </a:extLst>
            </p:cNvPr>
            <p:cNvSpPr/>
            <p:nvPr/>
          </p:nvSpPr>
          <p:spPr>
            <a:xfrm>
              <a:off x="8290674" y="2683841"/>
              <a:ext cx="1447200" cy="2620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EB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Fund Ⅴ </a:t>
              </a:r>
              <a:r>
                <a:rPr lang="en-US" altLang="ko-KR" sz="1000" dirty="0"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(2022)</a:t>
              </a:r>
              <a:endParaRPr lang="ko-KR" altLang="en-US" sz="1400" dirty="0"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EC0CDF16-B986-4A70-BD0C-8CD40F69A989}"/>
              </a:ext>
            </a:extLst>
          </p:cNvPr>
          <p:cNvGrpSpPr/>
          <p:nvPr/>
        </p:nvGrpSpPr>
        <p:grpSpPr>
          <a:xfrm>
            <a:off x="9975669" y="4655904"/>
            <a:ext cx="1448130" cy="854528"/>
            <a:chOff x="8290674" y="2683841"/>
            <a:chExt cx="1448130" cy="8545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5600834F-B5AC-49D7-AB3B-77557AB5F873}"/>
                </a:ext>
              </a:extLst>
            </p:cNvPr>
            <p:cNvSpPr/>
            <p:nvPr/>
          </p:nvSpPr>
          <p:spPr>
            <a:xfrm>
              <a:off x="8290674" y="2683843"/>
              <a:ext cx="1448130" cy="854526"/>
            </a:xfrm>
            <a:prstGeom prst="roundRect">
              <a:avLst>
                <a:gd name="adj" fmla="val 141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8800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IRR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15%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MOIC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1.1x</a:t>
              </a:r>
            </a:p>
          </p:txBody>
        </p:sp>
        <p:sp>
          <p:nvSpPr>
            <p:cNvPr id="113" name="사각형: 둥근 위쪽 모서리 112">
              <a:extLst>
                <a:ext uri="{FF2B5EF4-FFF2-40B4-BE49-F238E27FC236}">
                  <a16:creationId xmlns:a16="http://schemas.microsoft.com/office/drawing/2014/main" id="{B4D4A0AC-F4C4-496B-B466-8379C2CEC84E}"/>
                </a:ext>
              </a:extLst>
            </p:cNvPr>
            <p:cNvSpPr/>
            <p:nvPr/>
          </p:nvSpPr>
          <p:spPr>
            <a:xfrm>
              <a:off x="8290674" y="2683841"/>
              <a:ext cx="1447200" cy="26203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EB4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Fund Ⅵ </a:t>
              </a:r>
              <a:r>
                <a:rPr lang="en-US" altLang="ko-KR" sz="1000" dirty="0"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(2023)</a:t>
              </a:r>
              <a:endParaRPr lang="ko-KR" altLang="en-US" sz="1400" dirty="0"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3176993-F81C-4F66-B867-2C8A59CED1C7}"/>
              </a:ext>
            </a:extLst>
          </p:cNvPr>
          <p:cNvSpPr/>
          <p:nvPr/>
        </p:nvSpPr>
        <p:spPr>
          <a:xfrm>
            <a:off x="9934576" y="2668350"/>
            <a:ext cx="1524000" cy="899464"/>
          </a:xfrm>
          <a:prstGeom prst="roundRect">
            <a:avLst/>
          </a:prstGeom>
          <a:noFill/>
          <a:ln w="19050">
            <a:solidFill>
              <a:srgbClr val="EC3B6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A4438389-7BD0-4FB9-BCC3-FC93E5BD8E56}"/>
              </a:ext>
            </a:extLst>
          </p:cNvPr>
          <p:cNvSpPr/>
          <p:nvPr/>
        </p:nvSpPr>
        <p:spPr>
          <a:xfrm>
            <a:off x="9934576" y="3649640"/>
            <a:ext cx="1524000" cy="899464"/>
          </a:xfrm>
          <a:prstGeom prst="roundRect">
            <a:avLst/>
          </a:prstGeom>
          <a:noFill/>
          <a:ln w="19050">
            <a:solidFill>
              <a:srgbClr val="EC3B6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2AB6A121-4082-4C1F-B52E-C9A673A643CE}"/>
              </a:ext>
            </a:extLst>
          </p:cNvPr>
          <p:cNvSpPr/>
          <p:nvPr/>
        </p:nvSpPr>
        <p:spPr>
          <a:xfrm>
            <a:off x="8252274" y="4647215"/>
            <a:ext cx="1524000" cy="899464"/>
          </a:xfrm>
          <a:prstGeom prst="roundRect">
            <a:avLst/>
          </a:prstGeom>
          <a:noFill/>
          <a:ln w="19050">
            <a:solidFill>
              <a:srgbClr val="EC3B6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D8ED6-6D6F-45DD-96C2-48EA2B50C30E}"/>
              </a:ext>
            </a:extLst>
          </p:cNvPr>
          <p:cNvSpPr txBox="1"/>
          <p:nvPr/>
        </p:nvSpPr>
        <p:spPr>
          <a:xfrm>
            <a:off x="8122540" y="5599284"/>
            <a:ext cx="35599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※ </a:t>
            </a:r>
            <a:r>
              <a:rPr lang="ko-KR" altLang="en-US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붉은 점선은 당사 리테일 채널 旣 공급 상품</a:t>
            </a:r>
            <a:endParaRPr lang="en-US" altLang="ko-KR" sz="1100" dirty="0"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r>
              <a:rPr lang="en-US" altLang="ko-KR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※ MOIC</a:t>
            </a:r>
            <a:r>
              <a:rPr lang="ko-KR" altLang="en-US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=</a:t>
            </a:r>
            <a:r>
              <a:rPr lang="ko-KR" altLang="en-US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Multiple</a:t>
            </a:r>
            <a:r>
              <a:rPr lang="ko-KR" altLang="en-US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On Invested Capital, </a:t>
            </a:r>
            <a:br>
              <a:rPr lang="en-US" altLang="ko-KR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</a:br>
            <a:r>
              <a:rPr lang="en-US" altLang="ko-KR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                    </a:t>
            </a:r>
            <a:r>
              <a:rPr lang="ko-KR" altLang="en-US" sz="11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투자원금 대비 투자자산 가치가 몇 배인지를 의미 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D36CDA5-3CC6-4BAB-AEF9-5C62F918B3DD}"/>
              </a:ext>
            </a:extLst>
          </p:cNvPr>
          <p:cNvGrpSpPr/>
          <p:nvPr/>
        </p:nvGrpSpPr>
        <p:grpSpPr>
          <a:xfrm>
            <a:off x="4486274" y="2676904"/>
            <a:ext cx="3186113" cy="704851"/>
            <a:chOff x="4486274" y="2894624"/>
            <a:chExt cx="3186113" cy="7048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66B71FD-C14C-4120-BB6B-688EFCC97373}"/>
                </a:ext>
              </a:extLst>
            </p:cNvPr>
            <p:cNvSpPr/>
            <p:nvPr/>
          </p:nvSpPr>
          <p:spPr>
            <a:xfrm>
              <a:off x="4519612" y="2943716"/>
              <a:ext cx="3152775" cy="6066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000"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solidFill>
                    <a:srgbClr val="CF244E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▶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지난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10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년간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5,300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건 이상 검토</a:t>
              </a:r>
              <a:endParaRPr lang="en-US" altLang="ko-KR" sz="120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solidFill>
                    <a:srgbClr val="CF244E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▶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이 중 단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557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건만 투자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약정 실행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3AD1F0D-AD54-4FF4-B4D9-C380CD05F9D0}"/>
                </a:ext>
              </a:extLst>
            </p:cNvPr>
            <p:cNvSpPr/>
            <p:nvPr/>
          </p:nvSpPr>
          <p:spPr>
            <a:xfrm>
              <a:off x="4486274" y="2894624"/>
              <a:ext cx="704851" cy="704851"/>
            </a:xfrm>
            <a:prstGeom prst="ellipse">
              <a:avLst/>
            </a:prstGeom>
            <a:solidFill>
              <a:srgbClr val="CF244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10%</a:t>
              </a:r>
              <a:endParaRPr lang="ko-KR" altLang="en-US" sz="1600" dirty="0"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4C41A220-AC65-4C41-B53E-B8DDBA459DAA}"/>
              </a:ext>
            </a:extLst>
          </p:cNvPr>
          <p:cNvGrpSpPr/>
          <p:nvPr/>
        </p:nvGrpSpPr>
        <p:grpSpPr>
          <a:xfrm>
            <a:off x="4486274" y="3530670"/>
            <a:ext cx="3186113" cy="704851"/>
            <a:chOff x="4486274" y="2894624"/>
            <a:chExt cx="3186113" cy="704851"/>
          </a:xfrm>
        </p:grpSpPr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EE560190-777E-421E-B763-39FE4B517ABC}"/>
                </a:ext>
              </a:extLst>
            </p:cNvPr>
            <p:cNvSpPr/>
            <p:nvPr/>
          </p:nvSpPr>
          <p:spPr>
            <a:xfrm>
              <a:off x="4519612" y="2943716"/>
              <a:ext cx="3152775" cy="6066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000"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solidFill>
                    <a:srgbClr val="EC3B67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▶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공동투자 전략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IRR 23%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solidFill>
                    <a:srgbClr val="EC3B67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▶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세컨더리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전략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Net IRR 20%</a:t>
              </a:r>
              <a:endParaRPr lang="ko-KR" altLang="en-US" sz="120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0D2E2658-E7B5-4BA1-BF43-EE6AB2234771}"/>
                </a:ext>
              </a:extLst>
            </p:cNvPr>
            <p:cNvSpPr/>
            <p:nvPr/>
          </p:nvSpPr>
          <p:spPr>
            <a:xfrm>
              <a:off x="4486274" y="2894624"/>
              <a:ext cx="704851" cy="704851"/>
            </a:xfrm>
            <a:prstGeom prst="ellipse">
              <a:avLst/>
            </a:prstGeom>
            <a:solidFill>
              <a:srgbClr val="EC3B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23%</a:t>
              </a:r>
              <a:endParaRPr lang="ko-KR" altLang="en-US" sz="1600" dirty="0"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85AD8E7C-515F-4CAA-9257-93A09AC00A2A}"/>
              </a:ext>
            </a:extLst>
          </p:cNvPr>
          <p:cNvGrpSpPr/>
          <p:nvPr/>
        </p:nvGrpSpPr>
        <p:grpSpPr>
          <a:xfrm>
            <a:off x="4486274" y="4401854"/>
            <a:ext cx="3186113" cy="704851"/>
            <a:chOff x="4486274" y="2894624"/>
            <a:chExt cx="3186113" cy="704851"/>
          </a:xfrm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BE7083DB-EBF5-4A74-91EF-5014486D3C80}"/>
                </a:ext>
              </a:extLst>
            </p:cNvPr>
            <p:cNvSpPr/>
            <p:nvPr/>
          </p:nvSpPr>
          <p:spPr>
            <a:xfrm>
              <a:off x="4519612" y="2943716"/>
              <a:ext cx="3152775" cy="6066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000" rIns="0" rtlCol="0" anchor="ctr"/>
            <a:lstStyle/>
            <a:p>
              <a:r>
                <a:rPr lang="ko-KR" altLang="en-US" sz="1200" dirty="0">
                  <a:solidFill>
                    <a:srgbClr val="EC6D8C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▶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시장 공개 딜이 아닌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우량 기업 대상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/>
              </a:r>
              <a:b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</a:br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    </a:t>
              </a:r>
              <a:r>
                <a:rPr lang="ko-KR" altLang="en-US" sz="1200" dirty="0" err="1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액티브한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제안 통한 투자기회 창출</a:t>
              </a: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A06F9990-8D7F-4192-BFFA-BF71D46555C5}"/>
                </a:ext>
              </a:extLst>
            </p:cNvPr>
            <p:cNvSpPr/>
            <p:nvPr/>
          </p:nvSpPr>
          <p:spPr>
            <a:xfrm>
              <a:off x="4486274" y="2894624"/>
              <a:ext cx="704851" cy="704851"/>
            </a:xfrm>
            <a:prstGeom prst="ellipse">
              <a:avLst/>
            </a:prstGeom>
            <a:solidFill>
              <a:srgbClr val="EC6D8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>
                  <a:latin typeface="삼성금융체 Bold" panose="02020803020101020101" pitchFamily="18" charset="-127"/>
                  <a:ea typeface="삼성금융체 Bold" panose="02020803020101020101" pitchFamily="18" charset="-127"/>
                </a:rPr>
                <a:t>91%</a:t>
              </a:r>
              <a:endParaRPr lang="ko-KR" altLang="en-US" sz="1600" dirty="0"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0A560DAA-8D09-4FE9-853B-35365FDF29F8}"/>
              </a:ext>
            </a:extLst>
          </p:cNvPr>
          <p:cNvSpPr txBox="1"/>
          <p:nvPr/>
        </p:nvSpPr>
        <p:spPr>
          <a:xfrm>
            <a:off x="5348041" y="4875995"/>
            <a:ext cx="2382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Co-Underwriting 24%, Mid-life 60%,</a:t>
            </a:r>
            <a:b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</a:b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  </a:t>
            </a:r>
            <a:r>
              <a:rPr lang="ko-KR" altLang="en-US" sz="1000" dirty="0" err="1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세컨더리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7%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01DCBEA2-AF05-4F4D-ACE5-283BB318F84B}"/>
              </a:ext>
            </a:extLst>
          </p:cNvPr>
          <p:cNvGrpSpPr/>
          <p:nvPr/>
        </p:nvGrpSpPr>
        <p:grpSpPr>
          <a:xfrm>
            <a:off x="4486274" y="5290456"/>
            <a:ext cx="3186113" cy="704851"/>
            <a:chOff x="4486274" y="2894624"/>
            <a:chExt cx="3186113" cy="704851"/>
          </a:xfrm>
        </p:grpSpPr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2C2B9474-312B-4DF8-B317-9F6C7D6A366B}"/>
                </a:ext>
              </a:extLst>
            </p:cNvPr>
            <p:cNvSpPr/>
            <p:nvPr/>
          </p:nvSpPr>
          <p:spPr>
            <a:xfrm>
              <a:off x="4519612" y="2943716"/>
              <a:ext cx="3152775" cy="6066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000"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sz="1200" dirty="0">
                  <a:solidFill>
                    <a:srgbClr val="F5A7BB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▶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</a:t>
              </a:r>
              <a:r>
                <a:rPr lang="en-US" altLang="ko-KR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70</a:t>
              </a:r>
              <a:r>
                <a:rPr lang="ko-KR" altLang="en-US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개 투자 건이 </a:t>
              </a:r>
              <a:r>
                <a:rPr lang="en-US" altLang="ko-KR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100%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직접투자</a:t>
              </a:r>
              <a:endParaRPr lang="en-US" altLang="ko-KR" sz="120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200" dirty="0">
                  <a:solidFill>
                    <a:srgbClr val="F5A7BB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▶</a:t>
              </a:r>
              <a:r>
                <a:rPr lang="ko-KR" altLang="en-US" sz="1200" dirty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재간접투자의 중복 보수 이슈 無</a:t>
              </a: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E51B6DEF-882D-460A-AF75-04DD62F564B5}"/>
                </a:ext>
              </a:extLst>
            </p:cNvPr>
            <p:cNvSpPr/>
            <p:nvPr/>
          </p:nvSpPr>
          <p:spPr>
            <a:xfrm>
              <a:off x="4486274" y="2894624"/>
              <a:ext cx="704851" cy="704851"/>
            </a:xfrm>
            <a:prstGeom prst="ellipse">
              <a:avLst/>
            </a:prstGeom>
            <a:solidFill>
              <a:srgbClr val="F5A7B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300" dirty="0">
                <a:latin typeface="삼성금융체 Bold" panose="02020803020101020101" pitchFamily="18" charset="-127"/>
                <a:ea typeface="삼성금융체 Bold" panose="02020803020101020101" pitchFamily="18" charset="-127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8799043A-B696-4B2E-AA79-C00972333193}"/>
              </a:ext>
            </a:extLst>
          </p:cNvPr>
          <p:cNvSpPr txBox="1"/>
          <p:nvPr/>
        </p:nvSpPr>
        <p:spPr>
          <a:xfrm>
            <a:off x="9594080" y="6070317"/>
            <a:ext cx="18859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旣 분배금 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+ 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잔여가치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A471E1-A3B3-4C04-8038-DD16D4D40675}"/>
              </a:ext>
            </a:extLst>
          </p:cNvPr>
          <p:cNvSpPr txBox="1"/>
          <p:nvPr/>
        </p:nvSpPr>
        <p:spPr>
          <a:xfrm>
            <a:off x="1893839" y="803911"/>
            <a:ext cx="3592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en-US" altLang="ko-KR" sz="100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Co-investment </a:t>
            </a:r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Multi-Manager 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전략 기준 글로벌 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4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위 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GP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5001" y="5475241"/>
            <a:ext cx="7873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100%</a:t>
            </a:r>
            <a:endParaRPr lang="ko-KR" altLang="en-US" sz="1600" dirty="0">
              <a:solidFill>
                <a:schemeClr val="bg1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70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3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사모대체</a:t>
            </a:r>
            <a:r>
              <a:rPr lang="en-US" altLang="ko-KR" sz="240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] CVC </a:t>
            </a:r>
            <a:r>
              <a:rPr lang="ko-KR" altLang="en-US" sz="240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유럽 사모대출 펀드 </a:t>
            </a:r>
            <a:r>
              <a:rPr lang="en-US" altLang="ko-KR" sz="240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: </a:t>
            </a:r>
            <a:r>
              <a:rPr lang="ko-KR" altLang="en-US" sz="240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기준금리 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인하해도 인상해도 </a:t>
            </a:r>
            <a:r>
              <a:rPr lang="en-US" altLang="ko-KR" sz="2400" dirty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PD</a:t>
            </a:r>
            <a:r>
              <a:rPr lang="ko-KR" altLang="en-US" sz="2400" dirty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는 괜찮아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69" y="944325"/>
            <a:ext cx="10969933" cy="914862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유럽 </a:t>
            </a:r>
            <a:r>
              <a:rPr lang="en-US" altLang="ko-KR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1</a:t>
            </a:r>
            <a:r>
              <a:rPr lang="ko-KR" altLang="en-US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등 </a:t>
            </a:r>
            <a:r>
              <a:rPr lang="en-US" altLang="ko-KR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GP)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자타공인 유럽 </a:t>
            </a:r>
            <a:r>
              <a:rPr lang="en-US" altLang="ko-KR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No.1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사모대체 운용사</a:t>
            </a:r>
            <a:r>
              <a:rPr lang="en-US" altLang="ko-KR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, 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보수적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투자를 통해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시장 쇼크에도 흔들림 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없는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편안함을 시현</a:t>
            </a:r>
            <a:endParaRPr lang="en-US" altLang="ko-KR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높은 스프레드</a:t>
            </a:r>
            <a:r>
              <a:rPr lang="en-US" altLang="ko-KR" dirty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지속된 기준금리 인하에도 </a:t>
            </a:r>
            <a:r>
              <a:rPr lang="en-US" altLang="ko-KR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10%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대 초반의 성과 유지 중</a:t>
            </a:r>
            <a:r>
              <a:rPr lang="en-US" altLang="ko-KR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,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향후 인하 폭도 제한적일 전망</a:t>
            </a:r>
            <a:endParaRPr lang="ko-KR" altLang="en-US" dirty="0">
              <a:solidFill>
                <a:srgbClr val="CF244E"/>
              </a:solidFill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196DE8-C82C-4D63-A8B9-55D732D85979}"/>
              </a:ext>
            </a:extLst>
          </p:cNvPr>
          <p:cNvGrpSpPr/>
          <p:nvPr/>
        </p:nvGrpSpPr>
        <p:grpSpPr>
          <a:xfrm>
            <a:off x="8074916" y="2128503"/>
            <a:ext cx="3430032" cy="4652780"/>
            <a:chOff x="6637312" y="2128503"/>
            <a:chExt cx="4680001" cy="46527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E6CF2C-4F31-4805-BCF7-6F5F67B97C73}"/>
                </a:ext>
              </a:extLst>
            </p:cNvPr>
            <p:cNvSpPr txBox="1"/>
            <p:nvPr/>
          </p:nvSpPr>
          <p:spPr>
            <a:xfrm>
              <a:off x="6637313" y="2128503"/>
              <a:ext cx="468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기준금리 인하기에도 안정적 성과 </a:t>
              </a:r>
              <a:r>
                <a:rPr lang="ko-KR" altLang="en-US" sz="1400" dirty="0" err="1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기록중</a:t>
              </a:r>
              <a:endParaRPr lang="ko-KR" altLang="en-US" sz="1400" dirty="0">
                <a:latin typeface="삼성금융체 SemiBold" panose="02020703020101020101" pitchFamily="18" charset="-127"/>
                <a:ea typeface="삼성금융체 SemiBold" panose="020207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C0A422C-3B92-43C7-AC56-11C445763D85}"/>
                </a:ext>
              </a:extLst>
            </p:cNvPr>
            <p:cNvGrpSpPr/>
            <p:nvPr/>
          </p:nvGrpSpPr>
          <p:grpSpPr>
            <a:xfrm>
              <a:off x="6637312" y="2436280"/>
              <a:ext cx="4680000" cy="3867150"/>
              <a:chOff x="6637312" y="2436280"/>
              <a:chExt cx="4680000" cy="386715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09D4C130-F248-4C43-8F1C-B42F1B0596B8}"/>
                  </a:ext>
                </a:extLst>
              </p:cNvPr>
              <p:cNvCxnSpPr/>
              <p:nvPr/>
            </p:nvCxnSpPr>
            <p:spPr>
              <a:xfrm>
                <a:off x="6637312" y="243628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65C7A7E-48BB-40EE-B48E-70D64354E80F}"/>
                  </a:ext>
                </a:extLst>
              </p:cNvPr>
              <p:cNvCxnSpPr/>
              <p:nvPr/>
            </p:nvCxnSpPr>
            <p:spPr>
              <a:xfrm>
                <a:off x="6637312" y="630343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253288E-FCE1-48E6-8C1D-91B6361CB5E6}"/>
                </a:ext>
              </a:extLst>
            </p:cNvPr>
            <p:cNvSpPr/>
            <p:nvPr/>
          </p:nvSpPr>
          <p:spPr>
            <a:xfrm>
              <a:off x="6637312" y="6410231"/>
              <a:ext cx="4666300" cy="3710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7993" rIns="0" bIns="18000" rtlCol="0" anchor="t" anchorCtr="0">
              <a:spAutoFit/>
            </a:bodyPr>
            <a:lstStyle/>
            <a:p>
              <a:pPr lvl="0" indent="-176714" defTabSz="457200" latinLnBrk="0">
                <a:lnSpc>
                  <a:spcPct val="110000"/>
                </a:lnSpc>
                <a:buClr>
                  <a:srgbClr val="A50021"/>
                </a:buClr>
                <a:defRPr/>
              </a:pP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자료</a:t>
              </a:r>
              <a:r>
                <a:rPr lang="en-US" altLang="ko-KR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: Bloomberg, CVC, </a:t>
              </a: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삼성증권</a:t>
              </a:r>
              <a:endPara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  <a:p>
              <a:pPr lvl="0" indent="-176714" defTabSz="457200" latinLnBrk="0">
                <a:lnSpc>
                  <a:spcPct val="110000"/>
                </a:lnSpc>
                <a:buClr>
                  <a:srgbClr val="A50021"/>
                </a:buClr>
                <a:defRPr/>
              </a:pP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참고</a:t>
              </a:r>
              <a:r>
                <a:rPr lang="en-US" altLang="ko-KR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: </a:t>
              </a: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기준금리 인하 예상 횟수는 금리 선물에 반영된 횟수 기준</a:t>
              </a:r>
              <a:endPara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08E535-BE54-4CCD-A3ED-E8215650A252}"/>
              </a:ext>
            </a:extLst>
          </p:cNvPr>
          <p:cNvGrpSpPr/>
          <p:nvPr/>
        </p:nvGrpSpPr>
        <p:grpSpPr>
          <a:xfrm>
            <a:off x="4304966" y="2128503"/>
            <a:ext cx="3430032" cy="4483502"/>
            <a:chOff x="6637312" y="2128503"/>
            <a:chExt cx="4680001" cy="44835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0A317A-41A6-42E7-8022-22079DBF9291}"/>
                </a:ext>
              </a:extLst>
            </p:cNvPr>
            <p:cNvSpPr txBox="1"/>
            <p:nvPr/>
          </p:nvSpPr>
          <p:spPr>
            <a:xfrm>
              <a:off x="6637313" y="2128503"/>
              <a:ext cx="468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압도적으로 낮은 부도율로 안정성 </a:t>
              </a:r>
              <a:r>
                <a:rPr lang="en-US" altLang="ko-KR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Up</a:t>
              </a:r>
              <a:endParaRPr lang="ko-KR" altLang="en-US" sz="1400" dirty="0">
                <a:latin typeface="삼성금융체 SemiBold" panose="02020703020101020101" pitchFamily="18" charset="-127"/>
                <a:ea typeface="삼성금융체 SemiBold" panose="02020703020101020101" pitchFamily="18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07EA39D-0291-4CC5-9B43-A03486854E74}"/>
                </a:ext>
              </a:extLst>
            </p:cNvPr>
            <p:cNvGrpSpPr/>
            <p:nvPr/>
          </p:nvGrpSpPr>
          <p:grpSpPr>
            <a:xfrm>
              <a:off x="6637312" y="2436280"/>
              <a:ext cx="4680000" cy="3867150"/>
              <a:chOff x="6637312" y="2436280"/>
              <a:chExt cx="4680000" cy="3867150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FEA601BE-C2F4-4B55-8FC3-604989056DA2}"/>
                  </a:ext>
                </a:extLst>
              </p:cNvPr>
              <p:cNvCxnSpPr/>
              <p:nvPr/>
            </p:nvCxnSpPr>
            <p:spPr>
              <a:xfrm>
                <a:off x="6637312" y="243628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8508A5C-9F07-4404-A8B1-747AD6D1F1DA}"/>
                  </a:ext>
                </a:extLst>
              </p:cNvPr>
              <p:cNvCxnSpPr/>
              <p:nvPr/>
            </p:nvCxnSpPr>
            <p:spPr>
              <a:xfrm>
                <a:off x="6637312" y="630343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6EBE008-A849-45A1-AD87-D1D01CD64681}"/>
                </a:ext>
              </a:extLst>
            </p:cNvPr>
            <p:cNvSpPr/>
            <p:nvPr/>
          </p:nvSpPr>
          <p:spPr>
            <a:xfrm>
              <a:off x="6637312" y="6410231"/>
              <a:ext cx="4666300" cy="201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7993" rIns="0" bIns="18000" rtlCol="0" anchor="t" anchorCtr="0">
              <a:spAutoFit/>
            </a:bodyPr>
            <a:lstStyle/>
            <a:p>
              <a:pPr lvl="0" indent="-176714" defTabSz="457200" latinLnBrk="0">
                <a:lnSpc>
                  <a:spcPct val="110000"/>
                </a:lnSpc>
                <a:buClr>
                  <a:srgbClr val="A50021"/>
                </a:buClr>
                <a:defRPr/>
              </a:pP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자료</a:t>
              </a:r>
              <a:r>
                <a:rPr lang="en-US" altLang="ko-KR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: CVC, </a:t>
              </a: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삼성증권</a:t>
              </a:r>
              <a:endPara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964DF1C-4181-4C3B-9DA7-CCDE47B15D01}"/>
              </a:ext>
            </a:extLst>
          </p:cNvPr>
          <p:cNvGrpSpPr/>
          <p:nvPr/>
        </p:nvGrpSpPr>
        <p:grpSpPr>
          <a:xfrm>
            <a:off x="535015" y="2128503"/>
            <a:ext cx="3430032" cy="4483502"/>
            <a:chOff x="6637312" y="2128503"/>
            <a:chExt cx="4680001" cy="448350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82C0D8-05CA-40E5-8062-D0044F18F66B}"/>
                </a:ext>
              </a:extLst>
            </p:cNvPr>
            <p:cNvSpPr txBox="1"/>
            <p:nvPr/>
          </p:nvSpPr>
          <p:spPr>
            <a:xfrm>
              <a:off x="6637313" y="2128503"/>
              <a:ext cx="468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CVC, </a:t>
              </a:r>
              <a:r>
                <a:rPr lang="ko-KR" altLang="en-US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글로벌 </a:t>
              </a:r>
              <a:r>
                <a:rPr lang="en-US" altLang="ko-KR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Top 10 PE</a:t>
              </a:r>
              <a:r>
                <a:rPr lang="ko-KR" altLang="en-US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 펀드 중 </a:t>
              </a:r>
              <a:r>
                <a:rPr lang="en-US" altLang="ko-KR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2</a:t>
              </a:r>
              <a:r>
                <a:rPr lang="ko-KR" altLang="en-US" sz="1400" dirty="0">
                  <a:latin typeface="삼성금융체 SemiBold" panose="02020703020101020101" pitchFamily="18" charset="-127"/>
                  <a:ea typeface="삼성금융체 SemiBold" panose="02020703020101020101" pitchFamily="18" charset="-127"/>
                </a:rPr>
                <a:t>개를 운용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2EFCEAF-FE10-4175-9F8E-493DE575A6B2}"/>
                </a:ext>
              </a:extLst>
            </p:cNvPr>
            <p:cNvGrpSpPr/>
            <p:nvPr/>
          </p:nvGrpSpPr>
          <p:grpSpPr>
            <a:xfrm>
              <a:off x="6637312" y="2436280"/>
              <a:ext cx="4680000" cy="3867150"/>
              <a:chOff x="6637312" y="2436280"/>
              <a:chExt cx="4680000" cy="3867150"/>
            </a:xfrm>
          </p:grpSpPr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39E3281F-1AC6-4908-9F98-390419F02FD1}"/>
                  </a:ext>
                </a:extLst>
              </p:cNvPr>
              <p:cNvCxnSpPr/>
              <p:nvPr/>
            </p:nvCxnSpPr>
            <p:spPr>
              <a:xfrm>
                <a:off x="6637312" y="243628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D7FB0AD8-7E11-449D-8ED6-DCD2C19E0AFB}"/>
                  </a:ext>
                </a:extLst>
              </p:cNvPr>
              <p:cNvCxnSpPr/>
              <p:nvPr/>
            </p:nvCxnSpPr>
            <p:spPr>
              <a:xfrm>
                <a:off x="6637312" y="6303430"/>
                <a:ext cx="468000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2FD4894-8B9D-458B-827B-547AD96E0070}"/>
                </a:ext>
              </a:extLst>
            </p:cNvPr>
            <p:cNvSpPr/>
            <p:nvPr/>
          </p:nvSpPr>
          <p:spPr>
            <a:xfrm>
              <a:off x="6637312" y="6410231"/>
              <a:ext cx="3420000" cy="201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7993" rIns="0" bIns="18000" rtlCol="0" anchor="t" anchorCtr="0">
              <a:spAutoFit/>
            </a:bodyPr>
            <a:lstStyle/>
            <a:p>
              <a:pPr lvl="0" indent="-176714" defTabSz="457200" latinLnBrk="0">
                <a:lnSpc>
                  <a:spcPct val="110000"/>
                </a:lnSpc>
                <a:buClr>
                  <a:srgbClr val="A50021"/>
                </a:buClr>
                <a:defRPr/>
              </a:pP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자료</a:t>
              </a:r>
              <a:r>
                <a:rPr lang="en-US" altLang="ko-KR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: </a:t>
              </a:r>
              <a:r>
                <a:rPr lang="en-US" altLang="ko-KR" sz="1000" dirty="0" err="1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Preqin</a:t>
              </a:r>
              <a:r>
                <a:rPr lang="en-US" altLang="ko-KR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, </a:t>
              </a:r>
              <a:r>
                <a:rPr lang="ko-KR" altLang="en-US" sz="1000" dirty="0">
                  <a:solidFill>
                    <a:prstClr val="black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rPr>
                <a:t>삼성증권</a:t>
              </a:r>
              <a:endPara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F64EECA-1CAE-46B7-90B0-0CC42FCF94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014" y="2695480"/>
          <a:ext cx="3370236" cy="3525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3661">
                  <a:extLst>
                    <a:ext uri="{9D8B030D-6E8A-4147-A177-3AD203B41FA5}">
                      <a16:colId xmlns:a16="http://schemas.microsoft.com/office/drawing/2014/main" val="3768695510"/>
                    </a:ext>
                  </a:extLst>
                </a:gridCol>
                <a:gridCol w="1433031">
                  <a:extLst>
                    <a:ext uri="{9D8B030D-6E8A-4147-A177-3AD203B41FA5}">
                      <a16:colId xmlns:a16="http://schemas.microsoft.com/office/drawing/2014/main" val="3140550109"/>
                    </a:ext>
                  </a:extLst>
                </a:gridCol>
                <a:gridCol w="1072044">
                  <a:extLst>
                    <a:ext uri="{9D8B030D-6E8A-4147-A177-3AD203B41FA5}">
                      <a16:colId xmlns:a16="http://schemas.microsoft.com/office/drawing/2014/main" val="227377771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796675042"/>
                    </a:ext>
                  </a:extLst>
                </a:gridCol>
              </a:tblGrid>
              <a:tr h="286210"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endParaRPr lang="en-US" altLang="ko-KR" sz="1000" i="0" u="none" strike="noStrike" kern="1200" dirty="0">
                        <a:solidFill>
                          <a:schemeClr val="bg1"/>
                        </a:solidFill>
                        <a:effectLst/>
                        <a:latin typeface="삼성긴고딕 Bold" panose="020B0600000101010101" pitchFamily="50" charset="-127"/>
                        <a:ea typeface="삼성긴고딕 Bold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ko-KR" altLang="en-US" sz="105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펀드명</a:t>
                      </a:r>
                      <a:endParaRPr lang="en-US" sz="1050" i="0" u="none" strike="noStrike" kern="1200" dirty="0">
                        <a:solidFill>
                          <a:schemeClr val="bg1"/>
                        </a:solidFill>
                        <a:effectLst/>
                        <a:latin typeface="삼성긴고딕 Medium" panose="020B0600000101010101" pitchFamily="50" charset="-127"/>
                        <a:ea typeface="삼성긴고딕 Medium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1E7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50" i="0" u="none" strike="noStrike" kern="1200" dirty="0">
                          <a:solidFill>
                            <a:schemeClr val="bg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GP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1E7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ko-KR" altLang="en-US" sz="1050" i="0" u="none" strike="noStrike" kern="1200" dirty="0">
                          <a:solidFill>
                            <a:schemeClr val="bg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모집금액 </a:t>
                      </a:r>
                      <a:r>
                        <a:rPr lang="en-US" altLang="ko-KR" sz="900" i="0" u="none" strike="noStrike" kern="1200" dirty="0">
                          <a:solidFill>
                            <a:schemeClr val="bg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i="0" u="none" strike="noStrike" kern="1200" dirty="0">
                          <a:solidFill>
                            <a:schemeClr val="bg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억 달러</a:t>
                      </a:r>
                      <a:r>
                        <a:rPr lang="en-US" altLang="ko-KR" sz="900" i="0" u="none" strike="noStrike" kern="1200" dirty="0">
                          <a:solidFill>
                            <a:schemeClr val="bg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)</a:t>
                      </a:r>
                      <a:endParaRPr lang="en-US" sz="1050" i="0" u="none" strike="noStrike" kern="1200" dirty="0">
                        <a:solidFill>
                          <a:schemeClr val="bg1"/>
                        </a:solidFill>
                        <a:effectLst/>
                        <a:latin typeface="삼성긴고딕 Medium" panose="020B0600000101010101" pitchFamily="50" charset="-127"/>
                        <a:ea typeface="삼성긴고딕 Medium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1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574054"/>
                  </a:ext>
                </a:extLst>
              </a:tr>
              <a:tr h="321908"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altLang="ko-KR" sz="100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Softbank Vision Fund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SB Investment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986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134608"/>
                  </a:ext>
                </a:extLst>
              </a:tr>
              <a:tr h="321908"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altLang="ko-KR" sz="100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ASF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Ⅳ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삼성긴고딕 Light" panose="020B0600000101010101" pitchFamily="50" charset="-127"/>
                        <a:ea typeface="삼성긴고딕 Light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Ardian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삼성긴고딕 Light" panose="020B0600000101010101" pitchFamily="50" charset="-127"/>
                        <a:ea typeface="삼성긴고딕 Light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300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977865"/>
                  </a:ext>
                </a:extLst>
              </a:tr>
              <a:tr h="321908"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altLang="ko-KR" sz="100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CVC Capital</a:t>
                      </a:r>
                    </a:p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Partners Fund Ⅸ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CVC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298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82441"/>
                  </a:ext>
                </a:extLst>
              </a:tr>
              <a:tr h="321908"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altLang="ko-KR" sz="100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China Integrated Circuit</a:t>
                      </a:r>
                    </a:p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Industry Investment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SINO-IC</a:t>
                      </a:r>
                    </a:p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Capital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297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358973"/>
                  </a:ext>
                </a:extLst>
              </a:tr>
              <a:tr h="321908"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altLang="ko-KR" sz="100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Blackstone Capital</a:t>
                      </a:r>
                    </a:p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Partners Ⅸ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Blackstone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280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65390"/>
                  </a:ext>
                </a:extLst>
              </a:tr>
              <a:tr h="321908"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altLang="ko-KR" sz="100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China </a:t>
                      </a:r>
                      <a:r>
                        <a:rPr 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Zhengqi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삼성긴고딕 Light" panose="020B0600000101010101" pitchFamily="50" charset="-127"/>
                        <a:ea typeface="삼성긴고딕 Light" panose="020B0600000101010101" pitchFamily="50" charset="-127"/>
                        <a:cs typeface="+mn-cs"/>
                      </a:endParaRPr>
                    </a:p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Corporation Fund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Chinese Gov.</a:t>
                      </a:r>
                    </a:p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Corp. Inv.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275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850065"/>
                  </a:ext>
                </a:extLst>
              </a:tr>
              <a:tr h="321908"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altLang="ko-KR" sz="100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CVC Capital</a:t>
                      </a:r>
                    </a:p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Partners Fund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VIII</a:t>
                      </a:r>
                      <a:endParaRPr lang="en-US" sz="1000" b="0" i="0" u="none" strike="noStrike" kern="1200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삼성긴고딕 Light" panose="020B0600000101010101" pitchFamily="50" charset="-127"/>
                        <a:ea typeface="삼성긴고딕 Light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CVC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251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313567"/>
                  </a:ext>
                </a:extLst>
              </a:tr>
              <a:tr h="321908"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altLang="ko-KR" sz="100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Advent International</a:t>
                      </a:r>
                    </a:p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GPE Ⅹ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Advent</a:t>
                      </a:r>
                    </a:p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International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250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578763"/>
                  </a:ext>
                </a:extLst>
              </a:tr>
              <a:tr h="321908"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altLang="ko-KR" sz="100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Apollo Investment</a:t>
                      </a:r>
                    </a:p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Fund Ⅸ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Apollo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247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610977"/>
                  </a:ext>
                </a:extLst>
              </a:tr>
              <a:tr h="321908"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altLang="ko-KR" sz="100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Medium" panose="020B0600000101010101" pitchFamily="50" charset="-127"/>
                          <a:ea typeface="삼성긴고딕 Medium" panose="020B0600000101010101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Blackstone Capital</a:t>
                      </a:r>
                    </a:p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Partners VIII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Blackstone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2731" rtl="0" eaLnBrk="1" fontAlgn="ctr" latinLnBrk="1" hangingPunct="1"/>
                      <a:r>
                        <a:rPr 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삼성긴고딕 Light" panose="020B0600000101010101" pitchFamily="50" charset="-127"/>
                          <a:ea typeface="삼성긴고딕 Light" panose="020B0600000101010101" pitchFamily="50" charset="-127"/>
                          <a:cs typeface="+mn-cs"/>
                        </a:rPr>
                        <a:t>245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98971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C6904D-6A7E-4CEE-ADCB-7B04C48BCE88}"/>
              </a:ext>
            </a:extLst>
          </p:cNvPr>
          <p:cNvGrpSpPr/>
          <p:nvPr/>
        </p:nvGrpSpPr>
        <p:grpSpPr>
          <a:xfrm>
            <a:off x="4315005" y="2543080"/>
            <a:ext cx="3409951" cy="3738974"/>
            <a:chOff x="0" y="0"/>
            <a:chExt cx="3409951" cy="3738974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9F04B52-8843-41A6-9B32-220EA1B1F023}"/>
                </a:ext>
              </a:extLst>
            </p:cNvPr>
            <p:cNvGrpSpPr/>
            <p:nvPr/>
          </p:nvGrpSpPr>
          <p:grpSpPr>
            <a:xfrm>
              <a:off x="0" y="0"/>
              <a:ext cx="3409951" cy="3738974"/>
              <a:chOff x="0" y="0"/>
              <a:chExt cx="3409951" cy="3116665"/>
            </a:xfrm>
          </p:grpSpPr>
          <p:graphicFrame>
            <p:nvGraphicFramePr>
              <p:cNvPr id="57" name="차트 56">
                <a:extLst>
                  <a:ext uri="{FF2B5EF4-FFF2-40B4-BE49-F238E27FC236}">
                    <a16:creationId xmlns:a16="http://schemas.microsoft.com/office/drawing/2014/main" id="{52E15F02-E153-43A9-BFA1-C5D6439CDD4B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36420" y="25391"/>
              <a:ext cx="3373531" cy="30912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58" name="TextBox 5">
                <a:extLst>
                  <a:ext uri="{FF2B5EF4-FFF2-40B4-BE49-F238E27FC236}">
                    <a16:creationId xmlns:a16="http://schemas.microsoft.com/office/drawing/2014/main" id="{F21EA214-B5C5-4504-A384-C78B6C6BE31B}"/>
                  </a:ext>
                </a:extLst>
              </p:cNvPr>
              <p:cNvSpPr txBox="1"/>
              <p:nvPr/>
            </p:nvSpPr>
            <p:spPr>
              <a:xfrm>
                <a:off x="0" y="0"/>
                <a:ext cx="466725" cy="36195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100">
                    <a:latin typeface="삼성금융체 Light" panose="02020303020101020101" pitchFamily="18" charset="-127"/>
                    <a:ea typeface="삼성금융체 Light" panose="02020303020101020101" pitchFamily="18" charset="-127"/>
                  </a:rPr>
                  <a:t>(%)</a:t>
                </a:r>
                <a:endParaRPr lang="ko-KR" altLang="en-US" sz="1100">
                  <a:latin typeface="삼성금융체 Light" panose="02020303020101020101" pitchFamily="18" charset="-127"/>
                  <a:ea typeface="삼성금융체 Light" panose="02020303020101020101" pitchFamily="18" charset="-127"/>
                </a:endParaRPr>
              </a:p>
            </p:txBody>
          </p:sp>
          <p:sp>
            <p:nvSpPr>
              <p:cNvPr id="59" name="TextBox 7">
                <a:extLst>
                  <a:ext uri="{FF2B5EF4-FFF2-40B4-BE49-F238E27FC236}">
                    <a16:creationId xmlns:a16="http://schemas.microsoft.com/office/drawing/2014/main" id="{F6838F4A-0E2E-4B6D-82C1-233325090B3C}"/>
                  </a:ext>
                </a:extLst>
              </p:cNvPr>
              <p:cNvSpPr txBox="1"/>
              <p:nvPr/>
            </p:nvSpPr>
            <p:spPr>
              <a:xfrm>
                <a:off x="2400300" y="2596274"/>
                <a:ext cx="771526" cy="26994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100">
                    <a:solidFill>
                      <a:srgbClr val="EC3B67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</a:rPr>
                  <a:t>0.1%</a:t>
                </a:r>
                <a:endParaRPr lang="ko-KR" altLang="en-US" sz="1100">
                  <a:solidFill>
                    <a:srgbClr val="EC3B67"/>
                  </a:solidFill>
                  <a:latin typeface="삼성금융체 Light" panose="02020303020101020101" pitchFamily="18" charset="-127"/>
                  <a:ea typeface="삼성금융체 Light" panose="02020303020101020101" pitchFamily="18" charset="-127"/>
                </a:endParaRPr>
              </a:p>
            </p:txBody>
          </p:sp>
          <p:sp>
            <p:nvSpPr>
              <p:cNvPr id="60" name="TextBox 9">
                <a:extLst>
                  <a:ext uri="{FF2B5EF4-FFF2-40B4-BE49-F238E27FC236}">
                    <a16:creationId xmlns:a16="http://schemas.microsoft.com/office/drawing/2014/main" id="{E5681554-981F-4F81-AF00-DA763FA95F39}"/>
                  </a:ext>
                </a:extLst>
              </p:cNvPr>
              <p:cNvSpPr txBox="1"/>
              <p:nvPr/>
            </p:nvSpPr>
            <p:spPr>
              <a:xfrm>
                <a:off x="1924049" y="992460"/>
                <a:ext cx="1295401" cy="476379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ko-KR" altLang="en-US" sz="1100">
                    <a:solidFill>
                      <a:srgbClr val="141E78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</a:rPr>
                  <a:t>코로나 영향으로 </a:t>
                </a:r>
                <a:r>
                  <a:rPr lang="en-US" altLang="ko-KR" sz="1100">
                    <a:solidFill>
                      <a:srgbClr val="141E78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</a:rPr>
                  <a:t>'20</a:t>
                </a:r>
                <a:r>
                  <a:rPr lang="ko-KR" altLang="en-US" sz="1100">
                    <a:solidFill>
                      <a:srgbClr val="141E78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</a:rPr>
                  <a:t>년 </a:t>
                </a:r>
                <a:r>
                  <a:rPr lang="en-US" altLang="ko-KR" sz="1100">
                    <a:solidFill>
                      <a:srgbClr val="141E78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</a:rPr>
                  <a:t>2.6% </a:t>
                </a:r>
                <a:r>
                  <a:rPr lang="ko-KR" altLang="en-US" sz="1100">
                    <a:solidFill>
                      <a:srgbClr val="141E78"/>
                    </a:solidFill>
                    <a:latin typeface="삼성금융체 Light" panose="02020303020101020101" pitchFamily="18" charset="-127"/>
                    <a:ea typeface="삼성금융체 Light" panose="02020303020101020101" pitchFamily="18" charset="-127"/>
                  </a:rPr>
                  <a:t>기록</a:t>
                </a:r>
              </a:p>
            </p:txBody>
          </p:sp>
        </p:grp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C46EA77-B3BA-4B51-B122-429D66612A7F}"/>
                </a:ext>
              </a:extLst>
            </p:cNvPr>
            <p:cNvSpPr/>
            <p:nvPr/>
          </p:nvSpPr>
          <p:spPr>
            <a:xfrm>
              <a:off x="1704976" y="1238249"/>
              <a:ext cx="428625" cy="428625"/>
            </a:xfrm>
            <a:prstGeom prst="ellipse">
              <a:avLst/>
            </a:prstGeom>
            <a:solidFill>
              <a:srgbClr val="141E78">
                <a:alpha val="10000"/>
              </a:srgbClr>
            </a:solidFill>
            <a:ln>
              <a:solidFill>
                <a:srgbClr val="141E7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C64F3DA3-C1F9-4C79-BA2C-CA291B3CFB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1" t="35868" r="21041" b="35868"/>
          <a:stretch/>
        </p:blipFill>
        <p:spPr>
          <a:xfrm>
            <a:off x="6897962" y="5600699"/>
            <a:ext cx="664888" cy="335033"/>
          </a:xfrm>
          <a:prstGeom prst="rect">
            <a:avLst/>
          </a:prstGeom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B0631356-DA57-4885-AC9A-791B81AC9214}"/>
              </a:ext>
            </a:extLst>
          </p:cNvPr>
          <p:cNvGrpSpPr/>
          <p:nvPr/>
        </p:nvGrpSpPr>
        <p:grpSpPr>
          <a:xfrm>
            <a:off x="8117162" y="2578633"/>
            <a:ext cx="3448051" cy="3686174"/>
            <a:chOff x="0" y="0"/>
            <a:chExt cx="3448051" cy="3686174"/>
          </a:xfrm>
        </p:grpSpPr>
        <p:graphicFrame>
          <p:nvGraphicFramePr>
            <p:cNvPr id="78" name="차트 77">
              <a:extLst>
                <a:ext uri="{FF2B5EF4-FFF2-40B4-BE49-F238E27FC236}">
                  <a16:creationId xmlns:a16="http://schemas.microsoft.com/office/drawing/2014/main" id="{9FC04A4E-A211-4B85-8C6C-AE1F1C78A2A1}"/>
                </a:ext>
              </a:extLst>
            </p:cNvPr>
            <p:cNvGraphicFramePr/>
            <p:nvPr>
              <p:extLst/>
            </p:nvPr>
          </p:nvGraphicFramePr>
          <p:xfrm>
            <a:off x="0" y="0"/>
            <a:ext cx="3443288" cy="18335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822CEDB1-DD06-4881-B044-20D116802956}"/>
                </a:ext>
              </a:extLst>
            </p:cNvPr>
            <p:cNvSpPr/>
            <p:nvPr/>
          </p:nvSpPr>
          <p:spPr>
            <a:xfrm rot="389607">
              <a:off x="978099" y="1071786"/>
              <a:ext cx="2083403" cy="423129"/>
            </a:xfrm>
            <a:prstGeom prst="ellipse">
              <a:avLst/>
            </a:prstGeom>
            <a:solidFill>
              <a:srgbClr val="EC3B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graphicFrame>
          <p:nvGraphicFramePr>
            <p:cNvPr id="80" name="차트 79">
              <a:extLst>
                <a:ext uri="{FF2B5EF4-FFF2-40B4-BE49-F238E27FC236}">
                  <a16:creationId xmlns:a16="http://schemas.microsoft.com/office/drawing/2014/main" id="{19E6B9E1-1AF0-4B02-B30B-DEC9293401EA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763" y="1857375"/>
            <a:ext cx="3443288" cy="18287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FBECC6E-839A-49EC-82A0-D1C41BF95BF6}"/>
                </a:ext>
              </a:extLst>
            </p:cNvPr>
            <p:cNvSpPr/>
            <p:nvPr/>
          </p:nvSpPr>
          <p:spPr>
            <a:xfrm>
              <a:off x="1566862" y="2238375"/>
              <a:ext cx="1752601" cy="447675"/>
            </a:xfrm>
            <a:prstGeom prst="rect">
              <a:avLst/>
            </a:prstGeom>
            <a:solidFill>
              <a:srgbClr val="141E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1000">
                  <a:solidFill>
                    <a:schemeClr val="bg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'25</a:t>
              </a:r>
              <a:r>
                <a:rPr lang="ko-KR" altLang="en-US" sz="1000">
                  <a:solidFill>
                    <a:schemeClr val="bg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년 연내 인하</a:t>
              </a:r>
              <a:r>
                <a:rPr lang="ko-KR" altLang="en-US" sz="1000" baseline="0">
                  <a:solidFill>
                    <a:schemeClr val="bg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예상 </a:t>
              </a:r>
              <a:r>
                <a:rPr lang="en-US" altLang="ko-KR" sz="1000" baseline="0">
                  <a:solidFill>
                    <a:schemeClr val="bg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: </a:t>
              </a:r>
              <a:r>
                <a:rPr lang="en-US" altLang="ko-KR" sz="1000" u="sng" baseline="0">
                  <a:solidFill>
                    <a:schemeClr val="bg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0.4</a:t>
              </a:r>
              <a:r>
                <a:rPr lang="ko-KR" altLang="en-US" sz="1000" u="sng" baseline="0">
                  <a:solidFill>
                    <a:schemeClr val="bg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회</a:t>
              </a:r>
              <a:endParaRPr lang="en-US" altLang="ko-KR" sz="1000" u="sng" baseline="0">
                <a:solidFill>
                  <a:schemeClr val="bg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  <a:p>
              <a:pPr algn="l"/>
              <a:r>
                <a:rPr lang="en-US" altLang="ko-KR" sz="1000" baseline="0">
                  <a:solidFill>
                    <a:schemeClr val="bg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'26.7</a:t>
              </a:r>
              <a:r>
                <a:rPr lang="ko-KR" altLang="en-US" sz="1000" baseline="0">
                  <a:solidFill>
                    <a:schemeClr val="bg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월까지 인하 예상 </a:t>
              </a:r>
              <a:r>
                <a:rPr lang="en-US" altLang="ko-KR" sz="1000" baseline="0">
                  <a:solidFill>
                    <a:schemeClr val="bg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: </a:t>
              </a:r>
              <a:r>
                <a:rPr lang="en-US" altLang="ko-KR" sz="1000" u="sng" baseline="0">
                  <a:solidFill>
                    <a:schemeClr val="bg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0.8</a:t>
              </a:r>
              <a:r>
                <a:rPr lang="ko-KR" altLang="en-US" sz="1000" u="sng" baseline="0">
                  <a:solidFill>
                    <a:schemeClr val="bg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회</a:t>
              </a:r>
              <a:endParaRPr lang="ko-KR" altLang="en-US" sz="1000" u="sng">
                <a:solidFill>
                  <a:schemeClr val="bg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AA471E1-A3B3-4C04-8038-DD16D4D40675}"/>
              </a:ext>
            </a:extLst>
          </p:cNvPr>
          <p:cNvSpPr txBox="1"/>
          <p:nvPr/>
        </p:nvSpPr>
        <p:spPr>
          <a:xfrm>
            <a:off x="6764904" y="813741"/>
            <a:ext cx="2022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에어 서스펜션</a:t>
            </a:r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(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변동금리</a:t>
            </a:r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)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탑재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4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34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1F328F-58E8-4AD0-8611-77C1AAACCF4C}"/>
              </a:ext>
            </a:extLst>
          </p:cNvPr>
          <p:cNvSpPr/>
          <p:nvPr/>
        </p:nvSpPr>
        <p:spPr>
          <a:xfrm flipV="1">
            <a:off x="366712" y="944324"/>
            <a:ext cx="11376000" cy="5778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91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24213" y="3194472"/>
            <a:ext cx="1643878" cy="2340000"/>
          </a:xfrm>
          <a:prstGeom prst="roundRect">
            <a:avLst>
              <a:gd name="adj" fmla="val 81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70282" y="3194472"/>
            <a:ext cx="1643878" cy="2340000"/>
          </a:xfrm>
          <a:prstGeom prst="roundRect">
            <a:avLst>
              <a:gd name="adj" fmla="val 925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379630" y="3204327"/>
            <a:ext cx="810884" cy="2340000"/>
          </a:xfrm>
          <a:prstGeom prst="roundRect">
            <a:avLst>
              <a:gd name="adj" fmla="val 1136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650769" y="3194472"/>
            <a:ext cx="1684820" cy="2340000"/>
          </a:xfrm>
          <a:prstGeom prst="roundRect">
            <a:avLst>
              <a:gd name="adj" fmla="val 98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930230-DBDA-4C69-A299-B06A642163A1}"/>
              </a:ext>
            </a:extLst>
          </p:cNvPr>
          <p:cNvSpPr txBox="1"/>
          <p:nvPr/>
        </p:nvSpPr>
        <p:spPr>
          <a:xfrm>
            <a:off x="884212" y="2128503"/>
            <a:ext cx="10448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글로벌 주식</a:t>
            </a:r>
            <a:r>
              <a:rPr lang="en-US" altLang="ko-KR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, </a:t>
            </a:r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채권</a:t>
            </a:r>
            <a:r>
              <a:rPr lang="en-US" altLang="ko-KR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, </a:t>
            </a:r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사모대체 연도별 수익률 추이</a:t>
            </a:r>
            <a:endParaRPr lang="ko-KR" altLang="en-US" sz="14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3157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상품영업솔루션</a:t>
            </a:r>
            <a:r>
              <a:rPr lang="en-US" altLang="ko-KR" sz="240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] 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PACO Trade 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활용법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: 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느리게 걷기</a:t>
            </a:r>
            <a:endParaRPr lang="ko-KR" altLang="en-US" sz="2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68" y="944325"/>
            <a:ext cx="11322677" cy="914862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금융시장 환경</a:t>
            </a: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관세 이슈에도 각 국의 정책에 힘입어 글로벌 경기는 견조한 상황 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→</a:t>
            </a:r>
            <a:r>
              <a:rPr lang="ko-KR" altLang="en-US">
                <a:solidFill>
                  <a:srgbClr val="0A78F5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en-US" altLang="ko-KR" smtClean="0">
                <a:solidFill>
                  <a:srgbClr val="0A78F5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’25</a:t>
            </a:r>
            <a:r>
              <a:rPr lang="ko-KR" altLang="en-US">
                <a:solidFill>
                  <a:srgbClr val="0A78F5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년 </a:t>
            </a:r>
            <a:r>
              <a:rPr lang="en-US" altLang="ko-KR">
                <a:solidFill>
                  <a:srgbClr val="0A78F5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Everything Rally </a:t>
            </a:r>
            <a:r>
              <a:rPr lang="ko-KR" altLang="en-US">
                <a:solidFill>
                  <a:srgbClr val="0A78F5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흐름 지속 </a:t>
            </a:r>
            <a:endParaRPr lang="en-US" altLang="ko-KR" dirty="0">
              <a:solidFill>
                <a:srgbClr val="0A78F5"/>
              </a:solidFill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(PACO)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가시화되고 있는 미연준의 금리인하 사이클 재개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.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단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,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선반영 여부는 이슈 </a:t>
            </a:r>
            <a:r>
              <a:rPr lang="ko-KR" altLang="en-US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→ </a:t>
            </a:r>
            <a:r>
              <a:rPr lang="ko-KR" altLang="en-US" smtClean="0">
                <a:solidFill>
                  <a:srgbClr val="EC3B67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모멘텀보다는 방향성으로 활용</a:t>
            </a:r>
            <a:r>
              <a:rPr lang="en-US" altLang="ko-KR" smtClean="0">
                <a:solidFill>
                  <a:srgbClr val="EC3B67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 smtClean="0">
                <a:solidFill>
                  <a:srgbClr val="EC3B67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  </a:t>
            </a:r>
            <a:r>
              <a:rPr lang="en-US" altLang="ko-KR" smtClean="0">
                <a:solidFill>
                  <a:srgbClr val="EC3B67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 </a:t>
            </a:r>
            <a:endParaRPr lang="ko-KR" altLang="en-US" dirty="0">
              <a:solidFill>
                <a:srgbClr val="EC3B67"/>
              </a:solidFill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68FFAD-30B1-4484-95B9-4D0FE44E2C9D}"/>
              </a:ext>
            </a:extLst>
          </p:cNvPr>
          <p:cNvSpPr/>
          <p:nvPr/>
        </p:nvSpPr>
        <p:spPr>
          <a:xfrm>
            <a:off x="892800" y="6410232"/>
            <a:ext cx="4967707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Bloomberg, </a:t>
            </a: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/>
            </a:r>
            <a:b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</a:br>
            <a:r>
              <a:rPr lang="ko-KR" altLang="en-US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2025.09.02 </a:t>
            </a:r>
            <a:r>
              <a:rPr lang="ko-KR" altLang="en-US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. </a:t>
            </a:r>
            <a:r>
              <a:rPr lang="ko-KR" altLang="en-US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수익률은 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Total Return </a:t>
            </a:r>
            <a:r>
              <a:rPr lang="ko-KR" altLang="en-US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F3E6B1-DD29-43A7-8A7C-35300E1B1514}"/>
              </a:ext>
            </a:extLst>
          </p:cNvPr>
          <p:cNvGrpSpPr/>
          <p:nvPr/>
        </p:nvGrpSpPr>
        <p:grpSpPr>
          <a:xfrm>
            <a:off x="884212" y="2436280"/>
            <a:ext cx="10440000" cy="3867150"/>
            <a:chOff x="884212" y="2436280"/>
            <a:chExt cx="4680000" cy="386715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7FA41F-587E-4421-99F6-D4DBD96DCE4B}"/>
                </a:ext>
              </a:extLst>
            </p:cNvPr>
            <p:cNvCxnSpPr/>
            <p:nvPr/>
          </p:nvCxnSpPr>
          <p:spPr>
            <a:xfrm>
              <a:off x="8842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FD12141-2ACB-4F58-A0A8-531918B6882C}"/>
                </a:ext>
              </a:extLst>
            </p:cNvPr>
            <p:cNvCxnSpPr/>
            <p:nvPr/>
          </p:nvCxnSpPr>
          <p:spPr>
            <a:xfrm>
              <a:off x="8842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차트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56098"/>
              </p:ext>
            </p:extLst>
          </p:nvPr>
        </p:nvGraphicFramePr>
        <p:xfrm>
          <a:off x="892800" y="2569854"/>
          <a:ext cx="1044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Box 1"/>
          <p:cNvSpPr txBox="1"/>
          <p:nvPr/>
        </p:nvSpPr>
        <p:spPr>
          <a:xfrm>
            <a:off x="8117549" y="5229794"/>
            <a:ext cx="1218040" cy="247644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금리 인상기</a:t>
            </a:r>
            <a:endParaRPr lang="ko-KR" altLang="en-US" sz="120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17685" y="1295509"/>
            <a:ext cx="4308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통화 및 재정정책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70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A1F328F-58E8-4AD0-8611-77C1AAACCF4C}"/>
              </a:ext>
            </a:extLst>
          </p:cNvPr>
          <p:cNvSpPr/>
          <p:nvPr/>
        </p:nvSpPr>
        <p:spPr>
          <a:xfrm flipV="1">
            <a:off x="412137" y="849265"/>
            <a:ext cx="11376000" cy="5778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91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3157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9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월 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Seg.</a:t>
            </a:r>
            <a:r>
              <a:rPr lang="ko-KR" altLang="en-US" sz="2400" smtClean="0">
                <a:solidFill>
                  <a:srgbClr val="003CDC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別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Top-Picks 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기반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</a:t>
            </a:r>
            <a:r>
              <a:rPr lang="ko-KR" altLang="en-US" sz="240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상품 투자 </a:t>
            </a:r>
            <a:r>
              <a:rPr lang="en-US" altLang="ko-KR" sz="240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Map</a:t>
            </a:r>
            <a:endParaRPr lang="ko-KR" altLang="en-US" sz="2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27" name="한쪽 모서리가 잘린 사각형 26"/>
          <p:cNvSpPr/>
          <p:nvPr/>
        </p:nvSpPr>
        <p:spPr bwMode="auto">
          <a:xfrm>
            <a:off x="6813096" y="4095902"/>
            <a:ext cx="4329413" cy="2119888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blurRad="1397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한쪽 모서리가 잘린 사각형 27"/>
          <p:cNvSpPr/>
          <p:nvPr/>
        </p:nvSpPr>
        <p:spPr bwMode="auto">
          <a:xfrm>
            <a:off x="1795568" y="4095902"/>
            <a:ext cx="4329413" cy="2119887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blurRad="1397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9" name="한쪽 모서리가 잘린 사각형 28"/>
          <p:cNvSpPr/>
          <p:nvPr/>
        </p:nvSpPr>
        <p:spPr bwMode="auto">
          <a:xfrm>
            <a:off x="6813096" y="1752963"/>
            <a:ext cx="4329413" cy="216000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blurRad="1397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한쪽 모서리가 잘린 사각형 29"/>
          <p:cNvSpPr/>
          <p:nvPr/>
        </p:nvSpPr>
        <p:spPr bwMode="auto">
          <a:xfrm>
            <a:off x="1795568" y="1752963"/>
            <a:ext cx="4329413" cy="216000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blurRad="1397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1" tIns="45711" rIns="91421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160000" y="1912116"/>
            <a:ext cx="3668366" cy="36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US" altLang="ko-KR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(</a:t>
            </a:r>
            <a:r>
              <a:rPr lang="ko-KR" altLang="en-US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펀드</a:t>
            </a:r>
            <a:r>
              <a:rPr lang="en-US" altLang="ko-KR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) </a:t>
            </a:r>
            <a:r>
              <a:rPr lang="ko-KR" altLang="en-US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라이프 </a:t>
            </a:r>
            <a:r>
              <a:rPr lang="en-US" altLang="ko-KR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&amp; </a:t>
            </a:r>
            <a:r>
              <a:rPr lang="ko-KR" altLang="en-US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디에스 손익차등형</a:t>
            </a:r>
            <a:endParaRPr lang="ko-KR" altLang="en-US" sz="1400" dirty="0">
              <a:solidFill>
                <a:schemeClr val="tx1"/>
              </a:solidFill>
              <a:latin typeface="삼성금융체 Regular" panose="02020503020101020101" pitchFamily="18" charset="-127"/>
              <a:ea typeface="삼성금융체 Regular" panose="020205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2865" y="2469879"/>
            <a:ext cx="14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ko-KR" alt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latin typeface="삼성손글씨 Magicpen" panose="02030600000101010101" pitchFamily="18" charset="-127"/>
                <a:ea typeface="삼성손글씨 Magicpen" panose="02030600000101010101" pitchFamily="18" charset="-127"/>
              </a:rPr>
              <a:t>국내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삼성손글씨 Magicpen" panose="02030600000101010101" pitchFamily="18" charset="-127"/>
              <a:ea typeface="삼성손글씨 Magicpen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160000" y="2380116"/>
            <a:ext cx="4203669" cy="36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US" altLang="ko-KR" sz="1400" b="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(</a:t>
            </a:r>
            <a:r>
              <a:rPr lang="ko-KR" altLang="en-US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펀드</a:t>
            </a:r>
            <a:r>
              <a:rPr lang="en-US" altLang="ko-KR" sz="1400" b="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) </a:t>
            </a:r>
            <a:r>
              <a:rPr lang="ko-KR" altLang="en-US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쿼드 </a:t>
            </a:r>
            <a:r>
              <a:rPr lang="en-US" altLang="ko-KR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&amp; </a:t>
            </a:r>
            <a:r>
              <a:rPr lang="ko-KR" altLang="en-US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빌리언폴드 롱숏</a:t>
            </a:r>
            <a:endParaRPr lang="ko-KR" altLang="en-US" sz="1200" dirty="0">
              <a:solidFill>
                <a:schemeClr val="tx1"/>
              </a:solidFill>
              <a:latin typeface="삼성금융체 Regular" panose="02020503020101020101" pitchFamily="18" charset="-127"/>
              <a:ea typeface="삼성금융체 Regular" panose="02020503020101020101" pitchFamily="18" charset="-127"/>
            </a:endParaRPr>
          </a:p>
        </p:txBody>
      </p:sp>
      <p:sp>
        <p:nvSpPr>
          <p:cNvPr id="42" name="사각형: 둥근 모서리 24">
            <a:extLst>
              <a:ext uri="{FF2B5EF4-FFF2-40B4-BE49-F238E27FC236}">
                <a16:creationId xmlns:a16="http://schemas.microsoft.com/office/drawing/2014/main" id="{103092D0-FFD8-4F86-8BC4-860E9B9357B5}"/>
              </a:ext>
            </a:extLst>
          </p:cNvPr>
          <p:cNvSpPr/>
          <p:nvPr/>
        </p:nvSpPr>
        <p:spPr>
          <a:xfrm>
            <a:off x="1804981" y="1152000"/>
            <a:ext cx="4320000" cy="432000"/>
          </a:xfrm>
          <a:prstGeom prst="roundRect">
            <a:avLst/>
          </a:prstGeom>
          <a:solidFill>
            <a:srgbClr val="EC3B67"/>
          </a:solidFill>
          <a:ln w="1905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(</a:t>
            </a:r>
            <a:r>
              <a:rPr lang="ko-KR" altLang="en-US" sz="2000" smtClean="0">
                <a:solidFill>
                  <a:schemeClr val="bg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주식</a:t>
            </a:r>
            <a:r>
              <a:rPr lang="en-US" altLang="ko-KR" sz="2000" smtClean="0">
                <a:solidFill>
                  <a:schemeClr val="bg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) </a:t>
            </a:r>
            <a:r>
              <a:rPr lang="ko-KR" altLang="en-US" sz="2000" smtClean="0">
                <a:solidFill>
                  <a:schemeClr val="bg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단기 변동성 확대 주의</a:t>
            </a:r>
            <a:endParaRPr lang="ko-KR" altLang="en-US" sz="1600" dirty="0">
              <a:solidFill>
                <a:schemeClr val="bg1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43" name="사각형: 둥근 모서리 25">
            <a:extLst>
              <a:ext uri="{FF2B5EF4-FFF2-40B4-BE49-F238E27FC236}">
                <a16:creationId xmlns:a16="http://schemas.microsoft.com/office/drawing/2014/main" id="{BBBA8E2C-A94A-49D3-9974-18E326388AB1}"/>
              </a:ext>
            </a:extLst>
          </p:cNvPr>
          <p:cNvSpPr/>
          <p:nvPr/>
        </p:nvSpPr>
        <p:spPr>
          <a:xfrm>
            <a:off x="6813096" y="1152000"/>
            <a:ext cx="4320000" cy="432000"/>
          </a:xfrm>
          <a:prstGeom prst="roundRect">
            <a:avLst/>
          </a:prstGeom>
          <a:solidFill>
            <a:srgbClr val="0A78F5"/>
          </a:solidFill>
          <a:ln w="1905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(</a:t>
            </a:r>
            <a:r>
              <a:rPr lang="ko-KR" altLang="en-US" sz="2000" smtClean="0">
                <a:solidFill>
                  <a:schemeClr val="bg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일드</a:t>
            </a:r>
            <a:r>
              <a:rPr lang="en-US" altLang="ko-KR" sz="2000" smtClean="0">
                <a:solidFill>
                  <a:schemeClr val="bg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) </a:t>
            </a:r>
            <a:r>
              <a:rPr lang="ko-KR" altLang="en-US" sz="2000" smtClean="0">
                <a:solidFill>
                  <a:schemeClr val="bg1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중장기 관점에서 접근</a:t>
            </a:r>
            <a:endParaRPr lang="ko-KR" altLang="en-US" sz="1600" dirty="0">
              <a:solidFill>
                <a:schemeClr val="bg1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56000" y="1932963"/>
            <a:ext cx="72000" cy="288000"/>
          </a:xfrm>
          <a:prstGeom prst="rect">
            <a:avLst/>
          </a:prstGeom>
          <a:solidFill>
            <a:srgbClr val="0A78F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056000" y="2400963"/>
            <a:ext cx="72000" cy="288000"/>
          </a:xfrm>
          <a:prstGeom prst="rect">
            <a:avLst/>
          </a:prstGeom>
          <a:solidFill>
            <a:srgbClr val="0A78F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056000" y="4311902"/>
            <a:ext cx="72000" cy="288000"/>
          </a:xfrm>
          <a:prstGeom prst="rect">
            <a:avLst/>
          </a:prstGeom>
          <a:solidFill>
            <a:srgbClr val="1EB4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1EB4F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56000" y="4792049"/>
            <a:ext cx="72000" cy="288000"/>
          </a:xfrm>
          <a:prstGeom prst="rect">
            <a:avLst/>
          </a:prstGeom>
          <a:solidFill>
            <a:srgbClr val="1EB4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1EB4F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52000" y="1932963"/>
            <a:ext cx="72000" cy="288000"/>
          </a:xfrm>
          <a:prstGeom prst="rect">
            <a:avLst/>
          </a:prstGeom>
          <a:solidFill>
            <a:srgbClr val="EC3B6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EC3B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52000" y="2400963"/>
            <a:ext cx="72000" cy="288000"/>
          </a:xfrm>
          <a:prstGeom prst="rect">
            <a:avLst/>
          </a:prstGeom>
          <a:solidFill>
            <a:srgbClr val="EC3B6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EC3B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052000" y="2868963"/>
            <a:ext cx="72000" cy="288000"/>
          </a:xfrm>
          <a:prstGeom prst="rect">
            <a:avLst/>
          </a:prstGeom>
          <a:solidFill>
            <a:srgbClr val="EC3B6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EC3B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052000" y="4311902"/>
            <a:ext cx="72000" cy="288000"/>
          </a:xfrm>
          <a:prstGeom prst="rect">
            <a:avLst/>
          </a:prstGeom>
          <a:solidFill>
            <a:srgbClr val="EC6D8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EC3B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052000" y="4807810"/>
            <a:ext cx="72000" cy="288000"/>
          </a:xfrm>
          <a:prstGeom prst="rect">
            <a:avLst/>
          </a:prstGeom>
          <a:solidFill>
            <a:srgbClr val="EC6D8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EC3B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55568" y="4854131"/>
            <a:ext cx="14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ko-KR" altLang="en-US" sz="4000" smtClean="0">
                <a:solidFill>
                  <a:schemeClr val="accent1">
                    <a:lumMod val="75000"/>
                  </a:schemeClr>
                </a:solidFill>
                <a:latin typeface="삼성손글씨 Magicpen" panose="02030600000101010101" pitchFamily="18" charset="-127"/>
                <a:ea typeface="삼성손글씨 Magicpen" panose="02030600000101010101" pitchFamily="18" charset="-127"/>
              </a:rPr>
              <a:t>해외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삼성손글씨 Magicpen" panose="02030600000101010101" pitchFamily="18" charset="-127"/>
              <a:ea typeface="삼성손글씨 Magicpen" panose="02030600000101010101" pitchFamily="18" charset="-127"/>
            </a:endParaRPr>
          </a:p>
        </p:txBody>
      </p:sp>
      <p:sp>
        <p:nvSpPr>
          <p:cNvPr id="67" name="사각형: 둥근 모서리 62">
            <a:extLst>
              <a:ext uri="{FF2B5EF4-FFF2-40B4-BE49-F238E27FC236}">
                <a16:creationId xmlns:a16="http://schemas.microsoft.com/office/drawing/2014/main" id="{4C503B99-5B60-4F65-AC23-E002C0C7BDB6}"/>
              </a:ext>
            </a:extLst>
          </p:cNvPr>
          <p:cNvSpPr/>
          <p:nvPr/>
        </p:nvSpPr>
        <p:spPr>
          <a:xfrm rot="21000000">
            <a:off x="9834565" y="1920103"/>
            <a:ext cx="576000" cy="216000"/>
          </a:xfrm>
          <a:prstGeom prst="roundRect">
            <a:avLst>
              <a:gd name="adj" fmla="val 50000"/>
            </a:avLst>
          </a:prstGeom>
          <a:solidFill>
            <a:srgbClr val="141E78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noProof="0" smtClean="0">
                <a:solidFill>
                  <a:prstClr val="white"/>
                </a:solidFill>
                <a:latin typeface="삼성긴고딕 Light" panose="020B0600000101010101" pitchFamily="50" charset="-127"/>
                <a:ea typeface="삼성긴고딕 Light" panose="020B0600000101010101" pitchFamily="50" charset="-127"/>
              </a:rPr>
              <a:t>10</a:t>
            </a:r>
            <a:r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Page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 Light" panose="020B0600000101010101" pitchFamily="50" charset="-127"/>
              <a:ea typeface="삼성긴고딕 Light" panose="020B0600000101010101" pitchFamily="50" charset="-127"/>
              <a:cs typeface="+mn-cs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052000" y="3336963"/>
            <a:ext cx="72000" cy="288000"/>
          </a:xfrm>
          <a:prstGeom prst="rect">
            <a:avLst/>
          </a:prstGeom>
          <a:solidFill>
            <a:srgbClr val="EC3B6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EC3B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160000" y="3346726"/>
            <a:ext cx="4203669" cy="36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US" altLang="ko-KR" sz="1400" b="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(</a:t>
            </a:r>
            <a:r>
              <a:rPr lang="ko-KR" altLang="en-US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신탁</a:t>
            </a:r>
            <a:r>
              <a:rPr lang="en-US" altLang="ko-KR" sz="1400" b="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) NH-</a:t>
            </a:r>
            <a:r>
              <a:rPr lang="ko-KR" altLang="en-US" sz="1400" b="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에이원 메자닌 신기술투자조합</a:t>
            </a:r>
            <a:endParaRPr lang="ko-KR" altLang="en-US" sz="1200" dirty="0">
              <a:solidFill>
                <a:schemeClr val="tx1"/>
              </a:solidFill>
              <a:latin typeface="삼성금융체 Regular" panose="02020503020101020101" pitchFamily="18" charset="-127"/>
              <a:ea typeface="삼성금융체 Regular" panose="02020503020101020101" pitchFamily="18" charset="-127"/>
            </a:endParaRPr>
          </a:p>
        </p:txBody>
      </p:sp>
      <p:sp>
        <p:nvSpPr>
          <p:cNvPr id="78" name="사각형: 둥근 모서리 62">
            <a:extLst>
              <a:ext uri="{FF2B5EF4-FFF2-40B4-BE49-F238E27FC236}">
                <a16:creationId xmlns:a16="http://schemas.microsoft.com/office/drawing/2014/main" id="{4C503B99-5B60-4F65-AC23-E002C0C7BDB6}"/>
              </a:ext>
            </a:extLst>
          </p:cNvPr>
          <p:cNvSpPr/>
          <p:nvPr/>
        </p:nvSpPr>
        <p:spPr>
          <a:xfrm rot="21000000">
            <a:off x="4806317" y="1943564"/>
            <a:ext cx="576000" cy="216000"/>
          </a:xfrm>
          <a:prstGeom prst="roundRect">
            <a:avLst>
              <a:gd name="adj" fmla="val 50000"/>
            </a:avLst>
          </a:prstGeom>
          <a:solidFill>
            <a:srgbClr val="EC3B67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5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Page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 Light" panose="020B0600000101010101" pitchFamily="50" charset="-127"/>
              <a:ea typeface="삼성긴고딕 Light" panose="020B0600000101010101" pitchFamily="50" charset="-127"/>
              <a:cs typeface="+mn-cs"/>
            </a:endParaRPr>
          </a:p>
        </p:txBody>
      </p:sp>
      <p:sp>
        <p:nvSpPr>
          <p:cNvPr id="82" name="사각형: 둥근 모서리 62">
            <a:extLst>
              <a:ext uri="{FF2B5EF4-FFF2-40B4-BE49-F238E27FC236}">
                <a16:creationId xmlns:a16="http://schemas.microsoft.com/office/drawing/2014/main" id="{4C503B99-5B60-4F65-AC23-E002C0C7BDB6}"/>
              </a:ext>
            </a:extLst>
          </p:cNvPr>
          <p:cNvSpPr/>
          <p:nvPr/>
        </p:nvSpPr>
        <p:spPr>
          <a:xfrm rot="21000000">
            <a:off x="4837051" y="4321354"/>
            <a:ext cx="576000" cy="216000"/>
          </a:xfrm>
          <a:prstGeom prst="roundRect">
            <a:avLst>
              <a:gd name="adj" fmla="val 50000"/>
            </a:avLst>
          </a:prstGeom>
          <a:solidFill>
            <a:srgbClr val="EC3B67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9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Page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 Light" panose="020B0600000101010101" pitchFamily="50" charset="-127"/>
              <a:ea typeface="삼성긴고딕 Light" panose="020B0600000101010101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138009" y="4295718"/>
            <a:ext cx="4086315" cy="1320435"/>
            <a:chOff x="7138009" y="4295718"/>
            <a:chExt cx="4086315" cy="1320435"/>
          </a:xfrm>
        </p:grpSpPr>
        <p:sp>
          <p:nvSpPr>
            <p:cNvPr id="45" name="직사각형 44"/>
            <p:cNvSpPr/>
            <p:nvPr/>
          </p:nvSpPr>
          <p:spPr>
            <a:xfrm>
              <a:off x="7146100" y="4295718"/>
              <a:ext cx="4028702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채권</a:t>
              </a:r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 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미국채 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10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년 </a:t>
              </a:r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T 0.625 05/15/30 </a:t>
              </a:r>
              <a:r>
                <a:rPr lang="en-US" altLang="ko-KR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잔존 </a:t>
              </a:r>
              <a:r>
                <a:rPr lang="en-US" altLang="ko-KR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4.8</a:t>
              </a:r>
              <a:r>
                <a:rPr lang="ko-KR" altLang="en-US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년</a:t>
              </a:r>
              <a:r>
                <a:rPr lang="en-US" altLang="ko-KR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</a:t>
              </a:r>
              <a:endParaRPr lang="ko-KR" altLang="en-US" sz="140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138009" y="4768055"/>
              <a:ext cx="3983276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채권</a:t>
              </a:r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 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미국채 </a:t>
              </a:r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2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0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년 </a:t>
              </a:r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T 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1.125 05/15/40 </a:t>
              </a:r>
              <a:r>
                <a:rPr lang="en-US" altLang="ko-KR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잔존 </a:t>
              </a:r>
              <a:r>
                <a:rPr lang="en-US" altLang="ko-KR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15.0</a:t>
              </a:r>
              <a:r>
                <a:rPr lang="ko-KR" altLang="en-US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년</a:t>
              </a:r>
              <a:r>
                <a:rPr lang="en-US" altLang="ko-KR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</a:t>
              </a:r>
              <a:endParaRPr lang="ko-KR" altLang="en-US" sz="140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138009" y="5256153"/>
              <a:ext cx="4086315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채권</a:t>
              </a:r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 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미국채 </a:t>
              </a:r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30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년 </a:t>
              </a:r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T 1.25 05/15/50 </a:t>
              </a:r>
              <a:r>
                <a:rPr lang="en-US" altLang="ko-KR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잔존 </a:t>
              </a:r>
              <a:r>
                <a:rPr lang="en-US" altLang="ko-KR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24.8</a:t>
              </a:r>
              <a:r>
                <a:rPr lang="ko-KR" altLang="en-US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년</a:t>
              </a:r>
              <a:r>
                <a:rPr lang="en-US" altLang="ko-KR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</a:t>
              </a:r>
              <a:endParaRPr lang="ko-KR" altLang="en-US" sz="140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7056000" y="5280147"/>
            <a:ext cx="72000" cy="288000"/>
          </a:xfrm>
          <a:prstGeom prst="rect">
            <a:avLst/>
          </a:prstGeom>
          <a:solidFill>
            <a:srgbClr val="1EB4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1EB4F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사각형: 둥근 모서리 62">
            <a:extLst>
              <a:ext uri="{FF2B5EF4-FFF2-40B4-BE49-F238E27FC236}">
                <a16:creationId xmlns:a16="http://schemas.microsoft.com/office/drawing/2014/main" id="{4C503B99-5B60-4F65-AC23-E002C0C7BDB6}"/>
              </a:ext>
            </a:extLst>
          </p:cNvPr>
          <p:cNvSpPr/>
          <p:nvPr/>
        </p:nvSpPr>
        <p:spPr>
          <a:xfrm rot="21000000">
            <a:off x="10791561" y="5589084"/>
            <a:ext cx="576000" cy="216000"/>
          </a:xfrm>
          <a:prstGeom prst="roundRect">
            <a:avLst>
              <a:gd name="adj" fmla="val 50000"/>
            </a:avLst>
          </a:prstGeom>
          <a:solidFill>
            <a:srgbClr val="141E78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smtClean="0">
                <a:solidFill>
                  <a:prstClr val="white"/>
                </a:solidFill>
                <a:latin typeface="삼성긴고딕 Light" panose="020B0600000101010101" pitchFamily="50" charset="-127"/>
                <a:ea typeface="삼성긴고딕 Light" panose="020B0600000101010101" pitchFamily="50" charset="-127"/>
              </a:rPr>
              <a:t>15</a:t>
            </a:r>
            <a:r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Page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 Light" panose="020B0600000101010101" pitchFamily="50" charset="-127"/>
              <a:ea typeface="삼성긴고딕 Light" panose="020B0600000101010101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60000" y="2864387"/>
            <a:ext cx="4203669" cy="36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US" altLang="ko-KR" sz="1400" b="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(</a:t>
            </a:r>
            <a:r>
              <a:rPr lang="ko-KR" altLang="en-US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랩</a:t>
            </a:r>
            <a:r>
              <a:rPr lang="en-US" altLang="ko-KR" sz="1400" b="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) </a:t>
            </a:r>
            <a:r>
              <a:rPr lang="ko-KR" altLang="en-US" sz="1400" b="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체슬리 </a:t>
            </a:r>
            <a:r>
              <a:rPr lang="en-US" altLang="ko-KR" sz="1400" b="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&amp; </a:t>
            </a:r>
            <a:r>
              <a:rPr lang="ko-KR" altLang="en-US" sz="1400" b="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트러스톤</a:t>
            </a:r>
            <a:endParaRPr lang="ko-KR" altLang="en-US" sz="1200" dirty="0">
              <a:solidFill>
                <a:schemeClr val="tx1"/>
              </a:solidFill>
              <a:latin typeface="삼성금융체 Regular" panose="02020503020101020101" pitchFamily="18" charset="-127"/>
              <a:ea typeface="삼성금융체 Regular" panose="020205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052000" y="5303718"/>
            <a:ext cx="72000" cy="288000"/>
          </a:xfrm>
          <a:prstGeom prst="rect">
            <a:avLst/>
          </a:prstGeom>
          <a:solidFill>
            <a:srgbClr val="EC6D8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EC3B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39584" y="1914217"/>
            <a:ext cx="4059494" cy="1767564"/>
            <a:chOff x="2144098" y="4311902"/>
            <a:chExt cx="4059494" cy="1767564"/>
          </a:xfrm>
        </p:grpSpPr>
        <p:sp>
          <p:nvSpPr>
            <p:cNvPr id="31" name="직사각형 30"/>
            <p:cNvSpPr/>
            <p:nvPr/>
          </p:nvSpPr>
          <p:spPr>
            <a:xfrm>
              <a:off x="2152049" y="4773535"/>
              <a:ext cx="4051543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채권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 </a:t>
              </a:r>
              <a:r>
                <a:rPr lang="ko-KR" altLang="en-US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국고 </a:t>
              </a:r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01250-2603(21-1) </a:t>
              </a:r>
              <a:r>
                <a:rPr lang="en-US" altLang="ko-KR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잔존 </a:t>
              </a:r>
              <a:r>
                <a:rPr lang="en-US" altLang="ko-KR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0.6</a:t>
              </a:r>
              <a:r>
                <a:rPr lang="ko-KR" altLang="en-US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년</a:t>
              </a:r>
              <a:r>
                <a:rPr lang="en-US" altLang="ko-KR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</a:t>
              </a:r>
              <a:endParaRPr lang="ko-KR" altLang="en-US" sz="120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144098" y="5247693"/>
              <a:ext cx="3909486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r>
                <a:rPr lang="en-US" altLang="ko-KR" sz="1400" b="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채권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 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국고 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01500-3609(16-6) </a:t>
              </a:r>
              <a:r>
                <a:rPr lang="en-US" altLang="ko-KR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잔존 </a:t>
              </a:r>
              <a:r>
                <a:rPr lang="en-US" altLang="ko-KR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11.0</a:t>
              </a:r>
              <a:r>
                <a:rPr lang="ko-KR" altLang="en-US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년</a:t>
              </a:r>
              <a:r>
                <a:rPr lang="en-US" altLang="ko-KR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</a:t>
              </a:r>
              <a:endParaRPr lang="ko-KR" altLang="en-US" sz="140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144098" y="5719466"/>
              <a:ext cx="3964981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채권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 </a:t>
              </a:r>
              <a:r>
                <a:rPr lang="ko-KR" altLang="en-US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하나금융지주 신종자본증권 </a:t>
              </a:r>
              <a:r>
                <a:rPr lang="en-US" altLang="ko-KR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콜 </a:t>
              </a:r>
              <a:r>
                <a:rPr lang="en-US" altLang="ko-KR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5.0</a:t>
              </a:r>
              <a:r>
                <a:rPr lang="ko-KR" altLang="en-US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년</a:t>
              </a:r>
              <a:r>
                <a:rPr lang="en-US" altLang="ko-KR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160000" y="4311902"/>
              <a:ext cx="3940137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펀드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 </a:t>
              </a:r>
              <a:r>
                <a:rPr lang="ko-KR" altLang="en-US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신한 공모주 하이일드 시너지</a:t>
              </a:r>
              <a:endParaRPr lang="ko-KR" altLang="en-US" sz="120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124000" y="4299685"/>
            <a:ext cx="4348150" cy="1344552"/>
            <a:chOff x="7170377" y="1896963"/>
            <a:chExt cx="4348150" cy="1344552"/>
          </a:xfrm>
        </p:grpSpPr>
        <p:sp>
          <p:nvSpPr>
            <p:cNvPr id="49" name="직사각형 48"/>
            <p:cNvSpPr/>
            <p:nvPr/>
          </p:nvSpPr>
          <p:spPr>
            <a:xfrm>
              <a:off x="7170377" y="1896963"/>
              <a:ext cx="3846448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pPr lvl="0"/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랩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 </a:t>
              </a:r>
              <a:r>
                <a:rPr lang="ko-KR" altLang="en-US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루미스세일즈 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All Cap Growth </a:t>
              </a:r>
              <a:endParaRPr lang="ko-KR" altLang="en-US" sz="140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170377" y="2389239"/>
              <a:ext cx="4348150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펀드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 </a:t>
              </a:r>
              <a:r>
                <a:rPr lang="ko-KR" altLang="en-US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슈로더 유로</a:t>
              </a:r>
              <a:r>
                <a:rPr lang="ko-KR" altLang="en-US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</a:t>
              </a:r>
              <a:endParaRPr lang="ko-KR" altLang="en-US" sz="120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170377" y="2881515"/>
              <a:ext cx="3846448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8" rIns="91434" bIns="45718" rtlCol="0" anchor="ctr"/>
            <a:lstStyle/>
            <a:p>
              <a:r>
                <a:rPr lang="en-US" altLang="ko-KR" sz="1400" b="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</a:t>
              </a:r>
              <a:r>
                <a:rPr lang="ko-KR" altLang="en-US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사모대체</a:t>
              </a:r>
              <a:r>
                <a:rPr lang="en-US" altLang="ko-KR" sz="140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)</a:t>
              </a:r>
              <a:r>
                <a:rPr lang="en-US" altLang="ko-KR" sz="1400" b="0" smtClean="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</a:t>
              </a:r>
              <a:r>
                <a:rPr lang="ko-KR" altLang="en-US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누버거버먼 공동투자펀드</a:t>
              </a:r>
              <a:r>
                <a:rPr lang="en-US" altLang="ko-KR" sz="14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(GPEAF)</a:t>
              </a:r>
              <a:r>
                <a:rPr lang="en-US" altLang="ko-KR" sz="1200">
                  <a:solidFill>
                    <a:schemeClr val="tx1"/>
                  </a:solidFill>
                  <a:latin typeface="삼성금융체 Regular" panose="02020503020101020101" pitchFamily="18" charset="-127"/>
                  <a:ea typeface="삼성금융체 Regular" panose="02020503020101020101" pitchFamily="18" charset="-127"/>
                </a:rPr>
                <a:t> </a:t>
              </a:r>
              <a:endParaRPr lang="ko-KR" altLang="en-US" sz="1400" b="0" dirty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endParaRP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7056000" y="2868963"/>
            <a:ext cx="72000" cy="288000"/>
          </a:xfrm>
          <a:prstGeom prst="rect">
            <a:avLst/>
          </a:prstGeom>
          <a:solidFill>
            <a:srgbClr val="0A78F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사각형: 둥근 모서리 62">
            <a:extLst>
              <a:ext uri="{FF2B5EF4-FFF2-40B4-BE49-F238E27FC236}">
                <a16:creationId xmlns:a16="http://schemas.microsoft.com/office/drawing/2014/main" id="{4C503B99-5B60-4F65-AC23-E002C0C7BDB6}"/>
              </a:ext>
            </a:extLst>
          </p:cNvPr>
          <p:cNvSpPr/>
          <p:nvPr/>
        </p:nvSpPr>
        <p:spPr>
          <a:xfrm rot="21000000">
            <a:off x="4489785" y="2424593"/>
            <a:ext cx="576000" cy="216000"/>
          </a:xfrm>
          <a:prstGeom prst="roundRect">
            <a:avLst>
              <a:gd name="adj" fmla="val 50000"/>
            </a:avLst>
          </a:prstGeom>
          <a:solidFill>
            <a:srgbClr val="EC3B67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smtClean="0">
                <a:solidFill>
                  <a:prstClr val="white"/>
                </a:solidFill>
                <a:latin typeface="삼성긴고딕 Light" panose="020B0600000101010101" pitchFamily="50" charset="-127"/>
                <a:ea typeface="삼성긴고딕 Light" panose="020B0600000101010101" pitchFamily="50" charset="-127"/>
              </a:rPr>
              <a:t>6</a:t>
            </a:r>
            <a:r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Page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 Light" panose="020B0600000101010101" pitchFamily="50" charset="-127"/>
              <a:ea typeface="삼성긴고딕 Light" panose="020B0600000101010101" pitchFamily="50" charset="-127"/>
              <a:cs typeface="+mn-cs"/>
            </a:endParaRPr>
          </a:p>
        </p:txBody>
      </p:sp>
      <p:sp>
        <p:nvSpPr>
          <p:cNvPr id="70" name="사각형: 둥근 모서리 62">
            <a:extLst>
              <a:ext uri="{FF2B5EF4-FFF2-40B4-BE49-F238E27FC236}">
                <a16:creationId xmlns:a16="http://schemas.microsoft.com/office/drawing/2014/main" id="{4C503B99-5B60-4F65-AC23-E002C0C7BDB6}"/>
              </a:ext>
            </a:extLst>
          </p:cNvPr>
          <p:cNvSpPr/>
          <p:nvPr/>
        </p:nvSpPr>
        <p:spPr>
          <a:xfrm rot="21000000">
            <a:off x="10627475" y="4122587"/>
            <a:ext cx="576000" cy="216000"/>
          </a:xfrm>
          <a:prstGeom prst="roundRect">
            <a:avLst>
              <a:gd name="adj" fmla="val 50000"/>
            </a:avLst>
          </a:prstGeom>
          <a:solidFill>
            <a:srgbClr val="141E78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12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Page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 Light" panose="020B0600000101010101" pitchFamily="50" charset="-127"/>
              <a:ea typeface="삼성긴고딕 Light" panose="020B0600000101010101" pitchFamily="50" charset="-127"/>
              <a:cs typeface="+mn-cs"/>
            </a:endParaRPr>
          </a:p>
        </p:txBody>
      </p:sp>
      <p:sp>
        <p:nvSpPr>
          <p:cNvPr id="84" name="사각형: 둥근 모서리 62">
            <a:extLst>
              <a:ext uri="{FF2B5EF4-FFF2-40B4-BE49-F238E27FC236}">
                <a16:creationId xmlns:a16="http://schemas.microsoft.com/office/drawing/2014/main" id="{4C503B99-5B60-4F65-AC23-E002C0C7BDB6}"/>
              </a:ext>
            </a:extLst>
          </p:cNvPr>
          <p:cNvSpPr/>
          <p:nvPr/>
        </p:nvSpPr>
        <p:spPr>
          <a:xfrm rot="21000000">
            <a:off x="5221195" y="5053957"/>
            <a:ext cx="766874" cy="216000"/>
          </a:xfrm>
          <a:prstGeom prst="roundRect">
            <a:avLst>
              <a:gd name="adj" fmla="val 50000"/>
            </a:avLst>
          </a:prstGeom>
          <a:solidFill>
            <a:srgbClr val="EC3B67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noProof="0" smtClean="0">
                <a:solidFill>
                  <a:prstClr val="white"/>
                </a:solidFill>
                <a:latin typeface="삼성긴고딕 Light" panose="020B0600000101010101" pitchFamily="50" charset="-127"/>
                <a:ea typeface="삼성긴고딕 Light" panose="020B0600000101010101" pitchFamily="50" charset="-127"/>
              </a:rPr>
              <a:t>13, 14</a:t>
            </a:r>
            <a:r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Page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 Light" panose="020B0600000101010101" pitchFamily="50" charset="-127"/>
              <a:ea typeface="삼성긴고딕 Light" panose="020B0600000101010101" pitchFamily="50" charset="-127"/>
              <a:cs typeface="+mn-cs"/>
            </a:endParaRPr>
          </a:p>
        </p:txBody>
      </p:sp>
      <p:sp>
        <p:nvSpPr>
          <p:cNvPr id="68" name="사각형: 둥근 모서리 62">
            <a:extLst>
              <a:ext uri="{FF2B5EF4-FFF2-40B4-BE49-F238E27FC236}">
                <a16:creationId xmlns:a16="http://schemas.microsoft.com/office/drawing/2014/main" id="{4C503B99-5B60-4F65-AC23-E002C0C7BDB6}"/>
              </a:ext>
            </a:extLst>
          </p:cNvPr>
          <p:cNvSpPr/>
          <p:nvPr/>
        </p:nvSpPr>
        <p:spPr>
          <a:xfrm rot="21000000">
            <a:off x="3973834" y="2896518"/>
            <a:ext cx="576000" cy="216000"/>
          </a:xfrm>
          <a:prstGeom prst="roundRect">
            <a:avLst>
              <a:gd name="adj" fmla="val 50000"/>
            </a:avLst>
          </a:prstGeom>
          <a:solidFill>
            <a:srgbClr val="EC3B67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noProof="0" smtClean="0">
                <a:solidFill>
                  <a:prstClr val="white"/>
                </a:solidFill>
                <a:latin typeface="삼성긴고딕 Light" panose="020B0600000101010101" pitchFamily="50" charset="-127"/>
                <a:ea typeface="삼성긴고딕 Light" panose="020B0600000101010101" pitchFamily="50" charset="-127"/>
              </a:rPr>
              <a:t>7, 8</a:t>
            </a:r>
            <a:r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Page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 Light" panose="020B0600000101010101" pitchFamily="50" charset="-127"/>
              <a:ea typeface="삼성긴고딕 Light" panose="020B0600000101010101" pitchFamily="50" charset="-127"/>
              <a:cs typeface="+mn-cs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056000" y="3336963"/>
            <a:ext cx="72000" cy="288000"/>
          </a:xfrm>
          <a:prstGeom prst="rect">
            <a:avLst/>
          </a:prstGeom>
          <a:solidFill>
            <a:srgbClr val="0A78F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사각형: 둥근 모서리 62">
            <a:extLst>
              <a:ext uri="{FF2B5EF4-FFF2-40B4-BE49-F238E27FC236}">
                <a16:creationId xmlns:a16="http://schemas.microsoft.com/office/drawing/2014/main" id="{4C503B99-5B60-4F65-AC23-E002C0C7BDB6}"/>
              </a:ext>
            </a:extLst>
          </p:cNvPr>
          <p:cNvSpPr/>
          <p:nvPr/>
        </p:nvSpPr>
        <p:spPr>
          <a:xfrm rot="21000000">
            <a:off x="10521948" y="2226126"/>
            <a:ext cx="576000" cy="216000"/>
          </a:xfrm>
          <a:prstGeom prst="roundRect">
            <a:avLst>
              <a:gd name="adj" fmla="val 50000"/>
            </a:avLst>
          </a:prstGeom>
          <a:solidFill>
            <a:srgbClr val="141E78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noProof="0" smtClean="0">
                <a:solidFill>
                  <a:prstClr val="white"/>
                </a:solidFill>
                <a:latin typeface="삼성긴고딕 Light" panose="020B0600000101010101" pitchFamily="50" charset="-127"/>
                <a:ea typeface="삼성긴고딕 Light" panose="020B0600000101010101" pitchFamily="50" charset="-127"/>
              </a:rPr>
              <a:t>11</a:t>
            </a:r>
            <a:r>
              <a:rPr kumimoji="0" lang="en-US" altLang="ko-KR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 Light" panose="020B0600000101010101" pitchFamily="50" charset="-127"/>
                <a:ea typeface="삼성긴고딕 Light" panose="020B0600000101010101" pitchFamily="50" charset="-127"/>
                <a:cs typeface="+mn-cs"/>
              </a:rPr>
              <a:t>Page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 Light" panose="020B0600000101010101" pitchFamily="50" charset="-127"/>
              <a:ea typeface="삼성긴고딕 Light" panose="020B0600000101010101" pitchFamily="50" charset="-127"/>
              <a:cs typeface="+mn-c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56000" y="5751086"/>
            <a:ext cx="72000" cy="288000"/>
          </a:xfrm>
          <a:prstGeom prst="rect">
            <a:avLst/>
          </a:prstGeom>
          <a:solidFill>
            <a:srgbClr val="1EB4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273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1EB4F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117293" y="5735971"/>
            <a:ext cx="4086315" cy="36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US" altLang="ko-KR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(</a:t>
            </a:r>
            <a:r>
              <a:rPr lang="ko-KR" altLang="en-US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사모대체</a:t>
            </a:r>
            <a:r>
              <a:rPr lang="en-US" altLang="ko-KR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) CVC </a:t>
            </a:r>
            <a:r>
              <a:rPr lang="ko-KR" altLang="en-US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개방형 유럽 사모대출펀드</a:t>
            </a:r>
            <a:r>
              <a:rPr lang="en-US" altLang="ko-KR" sz="1400" smtClean="0">
                <a:solidFill>
                  <a:schemeClr val="tx1"/>
                </a:solidFill>
                <a:latin typeface="삼성금융체 Regular" panose="02020503020101020101" pitchFamily="18" charset="-127"/>
                <a:ea typeface="삼성금융체 Regular" panose="02020503020101020101" pitchFamily="18" charset="-127"/>
              </a:rPr>
              <a:t>(CRED)</a:t>
            </a:r>
            <a:endParaRPr lang="ko-KR" altLang="en-US" sz="1400" dirty="0">
              <a:solidFill>
                <a:schemeClr val="tx1"/>
              </a:solidFill>
              <a:latin typeface="삼성금융체 Regular" panose="02020503020101020101" pitchFamily="18" charset="-127"/>
              <a:ea typeface="삼성금융체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00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B675E3-EBCE-42FA-B1C8-79710694B337}"/>
              </a:ext>
            </a:extLst>
          </p:cNvPr>
          <p:cNvSpPr/>
          <p:nvPr/>
        </p:nvSpPr>
        <p:spPr>
          <a:xfrm>
            <a:off x="5882471" y="2907796"/>
            <a:ext cx="1457450" cy="246221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40" normalizeH="0" baseline="0" noProof="0" dirty="0">
                <a:ln>
                  <a:noFill/>
                </a:ln>
                <a:solidFill>
                  <a:srgbClr val="003CDC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PART 01</a:t>
            </a:r>
            <a:r>
              <a:rPr kumimoji="0" lang="en-US" altLang="ko-KR" sz="1600" b="0" i="0" u="none" strike="noStrike" kern="1200" cap="none" spc="-40" normalizeH="0" baseline="0" noProof="0">
                <a:ln>
                  <a:noFill/>
                </a:ln>
                <a:solidFill>
                  <a:srgbClr val="003CDC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. </a:t>
            </a:r>
            <a:r>
              <a:rPr lang="ko-KR" altLang="en-US" sz="1600" spc="-40" smtClean="0">
                <a:solidFill>
                  <a:prstClr val="black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주식형</a:t>
            </a:r>
            <a:endParaRPr kumimoji="0" lang="en-US" altLang="ko-KR" sz="1600" b="0" i="0" u="none" strike="noStrike" kern="1200" cap="none" spc="-4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F3C206-5484-4DB1-991C-8EA1698F4B60}"/>
              </a:ext>
            </a:extLst>
          </p:cNvPr>
          <p:cNvSpPr/>
          <p:nvPr/>
        </p:nvSpPr>
        <p:spPr>
          <a:xfrm>
            <a:off x="5882471" y="3491344"/>
            <a:ext cx="1457450" cy="246221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4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PART 02</a:t>
            </a:r>
            <a:r>
              <a:rPr lang="en-US" altLang="ko-KR" sz="1600" spc="-4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.</a:t>
            </a:r>
            <a:r>
              <a:rPr kumimoji="0" lang="en-US" altLang="ko-KR" sz="1600" b="0" i="0" u="none" strike="noStrike" kern="1200" cap="none" spc="-40" normalizeH="0" baseline="0" noProof="0">
                <a:ln>
                  <a:noFill/>
                </a:ln>
                <a:solidFill>
                  <a:srgbClr val="003CDC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</a:t>
            </a:r>
            <a:r>
              <a:rPr lang="ko-KR" altLang="en-US" sz="1600" spc="-40" noProof="0" smtClean="0">
                <a:solidFill>
                  <a:prstClr val="black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일드형</a:t>
            </a:r>
            <a:endParaRPr kumimoji="0" lang="en-US" altLang="ko-KR" sz="1600" b="0" i="0" u="none" strike="noStrike" kern="1200" cap="none" spc="-4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51D342-AAF5-431D-88A0-E45D8BFAA6A7}"/>
              </a:ext>
            </a:extLst>
          </p:cNvPr>
          <p:cNvSpPr/>
          <p:nvPr/>
        </p:nvSpPr>
        <p:spPr>
          <a:xfrm>
            <a:off x="5882471" y="4074892"/>
            <a:ext cx="1990288" cy="246221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4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PART 03</a:t>
            </a:r>
            <a:r>
              <a:rPr lang="en-US" altLang="ko-KR" sz="1600" spc="-4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.</a:t>
            </a:r>
            <a:r>
              <a:rPr kumimoji="0" lang="en-US" altLang="ko-KR" sz="1600" b="0" i="0" u="none" strike="noStrike" kern="1200" cap="none" spc="-40" normalizeH="0" baseline="0" noProof="0">
                <a:ln>
                  <a:noFill/>
                </a:ln>
                <a:solidFill>
                  <a:srgbClr val="003CDC"/>
                </a:solidFill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</a:t>
            </a:r>
            <a:r>
              <a:rPr kumimoji="0" lang="ko-KR" altLang="en-US" sz="1600" b="0" i="0" u="none" strike="noStrike" kern="1200" cap="none" spc="-40" normalizeH="0" baseline="0" noProof="0" smtClean="0">
                <a:ln>
                  <a:noFill/>
                </a:ln>
                <a:effectLst/>
                <a:uLnTx/>
                <a:uFillTx/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사모대체투자</a:t>
            </a:r>
            <a:endParaRPr kumimoji="0" lang="en-US" altLang="ko-KR" sz="1600" b="0" i="0" u="none" strike="noStrike" kern="1200" cap="none" spc="-40" normalizeH="0" baseline="0" noProof="0" dirty="0">
              <a:ln>
                <a:noFill/>
              </a:ln>
              <a:effectLst/>
              <a:uLnTx/>
              <a:uFillTx/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0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3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국내 손익차등 펀드</a:t>
            </a:r>
            <a:r>
              <a:rPr lang="en-US" altLang="ko-KR" sz="240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] 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라이프 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K-5000 &amp; 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디에스 프라임</a:t>
            </a:r>
            <a:r>
              <a:rPr lang="en-US" altLang="ko-KR" sz="2400" dirty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S: </a:t>
            </a:r>
            <a:r>
              <a:rPr lang="ko-KR" altLang="en-US" sz="240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수익은 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내꺼</a:t>
            </a:r>
            <a:r>
              <a:rPr lang="en-US" altLang="ko-KR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, </a:t>
            </a:r>
            <a:r>
              <a:rPr lang="ko-KR" altLang="en-US" sz="240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손실은 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니꺼</a:t>
            </a:r>
            <a:r>
              <a:rPr lang="en-US" altLang="ko-KR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!</a:t>
            </a:r>
            <a:endParaRPr lang="ko-KR" altLang="en-US" sz="2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E677A-2A7E-48DD-8583-8D8AC3084758}"/>
              </a:ext>
            </a:extLst>
          </p:cNvPr>
          <p:cNvSpPr txBox="1"/>
          <p:nvPr/>
        </p:nvSpPr>
        <p:spPr>
          <a:xfrm>
            <a:off x="884212" y="2128503"/>
            <a:ext cx="4680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라이프 </a:t>
            </a:r>
            <a:r>
              <a:rPr lang="en-US" altLang="ko-KR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K-5000</a:t>
            </a:r>
            <a:r>
              <a:rPr lang="en-US" altLang="ko-KR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</a:t>
            </a:r>
            <a:r>
              <a:rPr lang="ko-KR" altLang="en-US" sz="1400" dirty="0" err="1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유사전략</a:t>
            </a:r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펀드 성과 및 손익 차등 구조</a:t>
            </a:r>
            <a:endParaRPr lang="ko-KR" altLang="en-US" sz="14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6CF2C-4F31-4805-BCF7-6F5F67B97C73}"/>
              </a:ext>
            </a:extLst>
          </p:cNvPr>
          <p:cNvSpPr txBox="1"/>
          <p:nvPr/>
        </p:nvSpPr>
        <p:spPr>
          <a:xfrm>
            <a:off x="6637313" y="2128503"/>
            <a:ext cx="46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디에스 프라임</a:t>
            </a:r>
            <a:r>
              <a:rPr lang="en-US" altLang="ko-KR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S: </a:t>
            </a:r>
            <a:r>
              <a:rPr lang="ko-KR" altLang="en-US" sz="1400" dirty="0" err="1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유사전략</a:t>
            </a:r>
            <a:r>
              <a:rPr lang="ko-KR" altLang="en-US" sz="1400" dirty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펀드 성과 및 </a:t>
            </a:r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손익 차등 </a:t>
            </a:r>
            <a:r>
              <a:rPr lang="ko-KR" altLang="en-US" sz="1400" dirty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구조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54F086-145A-4321-9B9D-D3DA49BE2CEE}"/>
              </a:ext>
            </a:extLst>
          </p:cNvPr>
          <p:cNvGrpSpPr/>
          <p:nvPr/>
        </p:nvGrpSpPr>
        <p:grpSpPr>
          <a:xfrm>
            <a:off x="884212" y="2436280"/>
            <a:ext cx="4680000" cy="3867150"/>
            <a:chOff x="884212" y="2436280"/>
            <a:chExt cx="4680000" cy="386715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7943DA1-E43C-4723-8DAA-05C7C26F36B7}"/>
                </a:ext>
              </a:extLst>
            </p:cNvPr>
            <p:cNvCxnSpPr/>
            <p:nvPr/>
          </p:nvCxnSpPr>
          <p:spPr>
            <a:xfrm>
              <a:off x="8842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1579B9E-85C8-4885-A9FC-CA3819B0EFF2}"/>
                </a:ext>
              </a:extLst>
            </p:cNvPr>
            <p:cNvCxnSpPr/>
            <p:nvPr/>
          </p:nvCxnSpPr>
          <p:spPr>
            <a:xfrm>
              <a:off x="8842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0A422C-3B92-43C7-AC56-11C445763D85}"/>
              </a:ext>
            </a:extLst>
          </p:cNvPr>
          <p:cNvGrpSpPr/>
          <p:nvPr/>
        </p:nvGrpSpPr>
        <p:grpSpPr>
          <a:xfrm>
            <a:off x="6637312" y="2436280"/>
            <a:ext cx="4680000" cy="3867150"/>
            <a:chOff x="6637312" y="2436280"/>
            <a:chExt cx="4680000" cy="38671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D4C130-F248-4C43-8F1C-B42F1B0596B8}"/>
                </a:ext>
              </a:extLst>
            </p:cNvPr>
            <p:cNvCxnSpPr/>
            <p:nvPr/>
          </p:nvCxnSpPr>
          <p:spPr>
            <a:xfrm>
              <a:off x="66373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65C7A7E-48BB-40EE-B48E-70D64354E80F}"/>
                </a:ext>
              </a:extLst>
            </p:cNvPr>
            <p:cNvCxnSpPr/>
            <p:nvPr/>
          </p:nvCxnSpPr>
          <p:spPr>
            <a:xfrm>
              <a:off x="66373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53288E-FCE1-48E6-8C1D-91B6361CB5E6}"/>
              </a:ext>
            </a:extLst>
          </p:cNvPr>
          <p:cNvSpPr/>
          <p:nvPr/>
        </p:nvSpPr>
        <p:spPr>
          <a:xfrm>
            <a:off x="892800" y="6410232"/>
            <a:ext cx="4762660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라이프 자산운용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2025.09.03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70" y="944325"/>
            <a:ext cx="11479430" cy="914862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라이프 </a:t>
            </a: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K-5000</a:t>
            </a: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정부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주도의 자본시장 부양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정책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수혜 가능한 기업에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투자 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+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적극적 트레이딩으로 알파 수익 추구</a:t>
            </a:r>
            <a:endParaRPr lang="en-US" altLang="ko-KR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디에스 프라임</a:t>
            </a: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S</a:t>
            </a: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기본 전략은 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Long-biased,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시황에 따라 </a:t>
            </a:r>
            <a:r>
              <a:rPr lang="ko-KR" altLang="en-US" dirty="0" err="1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순노출도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조절하여 유연한 시장 대응 → 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25.</a:t>
            </a:r>
            <a:r>
              <a:rPr lang="ko-KR" altLang="en-US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上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수익률 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1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위</a:t>
            </a:r>
            <a:endParaRPr lang="ko-KR" altLang="en-US" dirty="0">
              <a:solidFill>
                <a:srgbClr val="EC3B67"/>
              </a:solidFill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3288E-FCE1-48E6-8C1D-91B6361CB5E6}"/>
              </a:ext>
            </a:extLst>
          </p:cNvPr>
          <p:cNvSpPr/>
          <p:nvPr/>
        </p:nvSpPr>
        <p:spPr>
          <a:xfrm>
            <a:off x="6637312" y="6410231"/>
            <a:ext cx="3420000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디에스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자산운용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2025.09.03 </a:t>
            </a: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45413" y="1310919"/>
            <a:ext cx="4308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저</a:t>
            </a:r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PBR 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기업 재평가</a:t>
            </a:r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err="1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주주환원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강화</a:t>
            </a:r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Engagement 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전략 통한 </a:t>
            </a:r>
            <a:r>
              <a:rPr lang="ko-KR" altLang="en-US" sz="1000" dirty="0" err="1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리레이팅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유도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679246"/>
              </p:ext>
            </p:extLst>
          </p:nvPr>
        </p:nvGraphicFramePr>
        <p:xfrm>
          <a:off x="885600" y="5339620"/>
          <a:ext cx="4678610" cy="94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740">
                  <a:extLst>
                    <a:ext uri="{9D8B030D-6E8A-4147-A177-3AD203B41FA5}">
                      <a16:colId xmlns:a16="http://schemas.microsoft.com/office/drawing/2014/main" val="4259647481"/>
                    </a:ext>
                  </a:extLst>
                </a:gridCol>
                <a:gridCol w="772374">
                  <a:extLst>
                    <a:ext uri="{9D8B030D-6E8A-4147-A177-3AD203B41FA5}">
                      <a16:colId xmlns:a16="http://schemas.microsoft.com/office/drawing/2014/main" val="3265626805"/>
                    </a:ext>
                  </a:extLst>
                </a:gridCol>
                <a:gridCol w="772374">
                  <a:extLst>
                    <a:ext uri="{9D8B030D-6E8A-4147-A177-3AD203B41FA5}">
                      <a16:colId xmlns:a16="http://schemas.microsoft.com/office/drawing/2014/main" val="3093603184"/>
                    </a:ext>
                  </a:extLst>
                </a:gridCol>
                <a:gridCol w="772374">
                  <a:extLst>
                    <a:ext uri="{9D8B030D-6E8A-4147-A177-3AD203B41FA5}">
                      <a16:colId xmlns:a16="http://schemas.microsoft.com/office/drawing/2014/main" val="2118214393"/>
                    </a:ext>
                  </a:extLst>
                </a:gridCol>
                <a:gridCol w="772374">
                  <a:extLst>
                    <a:ext uri="{9D8B030D-6E8A-4147-A177-3AD203B41FA5}">
                      <a16:colId xmlns:a16="http://schemas.microsoft.com/office/drawing/2014/main" val="1458044725"/>
                    </a:ext>
                  </a:extLst>
                </a:gridCol>
                <a:gridCol w="772374">
                  <a:extLst>
                    <a:ext uri="{9D8B030D-6E8A-4147-A177-3AD203B41FA5}">
                      <a16:colId xmlns:a16="http://schemas.microsoft.com/office/drawing/2014/main" val="3621805491"/>
                    </a:ext>
                  </a:extLst>
                </a:gridCol>
              </a:tblGrid>
              <a:tr h="472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운용펀드</a:t>
                      </a:r>
                      <a:endParaRPr lang="en-US" altLang="ko-KR" sz="1100" b="0" dirty="0" smtClean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수익률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1E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-20%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-13%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8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-5%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7%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15%</a:t>
                      </a:r>
                      <a:endParaRPr lang="en-US" altLang="ko-KR" sz="1100" b="0" dirty="0" smtClean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목표수익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3B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066879"/>
                  </a:ext>
                </a:extLst>
              </a:tr>
              <a:tr h="472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선순위</a:t>
                      </a:r>
                      <a:endParaRPr lang="en-US" altLang="ko-KR" sz="1100" b="0" dirty="0" smtClean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수익률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1E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-8%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/>
                      </a:r>
                      <a:b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</a:b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손실 부담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0%</a:t>
                      </a:r>
                      <a:b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</a:b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손실 보전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8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0%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8%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12.6%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조기상환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3B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0447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003756" y="1717994"/>
            <a:ext cx="1906236" cy="247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주식 비중 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평균 </a:t>
            </a:r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70~80% 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유지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01178" y="1717994"/>
            <a:ext cx="2856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시황에 따라 순 노출도 </a:t>
            </a:r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20~100% 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조절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graphicFrame>
        <p:nvGraphicFramePr>
          <p:cNvPr id="24" name="차트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0501603"/>
              </p:ext>
            </p:extLst>
          </p:nvPr>
        </p:nvGraphicFramePr>
        <p:xfrm>
          <a:off x="884212" y="2562070"/>
          <a:ext cx="4680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33123" y="2597826"/>
            <a:ext cx="79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누적성과</a:t>
            </a:r>
            <a:r>
              <a:rPr lang="en-US" altLang="ko-KR" sz="1200" dirty="0" smtClean="0">
                <a:solidFill>
                  <a:srgbClr val="EC3B67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22.3%</a:t>
            </a:r>
          </a:p>
          <a:p>
            <a:r>
              <a:rPr lang="en-US" altLang="ko-KR" sz="1200" dirty="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vs.</a:t>
            </a:r>
          </a:p>
          <a:p>
            <a:r>
              <a:rPr lang="en-US" altLang="ko-KR" sz="1200" dirty="0" smtClean="0">
                <a:solidFill>
                  <a:srgbClr val="0A78F5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20.0%</a:t>
            </a:r>
            <a:endParaRPr lang="ko-KR" altLang="en-US" sz="1200" dirty="0">
              <a:solidFill>
                <a:srgbClr val="0A78F5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02523" y="2662102"/>
            <a:ext cx="3237117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200" dirty="0" err="1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유사전략</a:t>
            </a:r>
            <a:r>
              <a:rPr lang="ko-KR" altLang="en-US" sz="1200" dirty="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펀드 </a:t>
            </a:r>
            <a:r>
              <a:rPr lang="ko-KR" altLang="en-US" sz="1200" dirty="0" err="1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최대손실</a:t>
            </a:r>
            <a:r>
              <a:rPr lang="ko-KR" altLang="en-US" sz="1200" dirty="0" err="1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률</a:t>
            </a:r>
            <a:r>
              <a:rPr lang="ko-KR" altLang="en-US" sz="1200" dirty="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200" dirty="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-8.5%,</a:t>
            </a:r>
          </a:p>
          <a:p>
            <a:r>
              <a:rPr lang="ko-KR" altLang="en-US" sz="1200" dirty="0" smtClean="0">
                <a:solidFill>
                  <a:srgbClr val="EC3B67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→ 손실보전 최저 수익률</a:t>
            </a:r>
            <a:r>
              <a:rPr lang="en-US" altLang="ko-KR" sz="1200" dirty="0" smtClean="0">
                <a:solidFill>
                  <a:srgbClr val="EC3B67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(-</a:t>
            </a:r>
            <a:r>
              <a:rPr lang="en-US" altLang="ko-KR" sz="1200" smtClean="0">
                <a:solidFill>
                  <a:srgbClr val="EC3B67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13%)</a:t>
            </a:r>
            <a:endParaRPr lang="ko-KR" altLang="en-US" sz="1200" dirty="0">
              <a:solidFill>
                <a:srgbClr val="EC3B67"/>
              </a:solidFill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444567"/>
              </p:ext>
            </p:extLst>
          </p:nvPr>
        </p:nvGraphicFramePr>
        <p:xfrm>
          <a:off x="6638702" y="5339620"/>
          <a:ext cx="4678610" cy="94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740">
                  <a:extLst>
                    <a:ext uri="{9D8B030D-6E8A-4147-A177-3AD203B41FA5}">
                      <a16:colId xmlns:a16="http://schemas.microsoft.com/office/drawing/2014/main" val="4259647481"/>
                    </a:ext>
                  </a:extLst>
                </a:gridCol>
                <a:gridCol w="772374">
                  <a:extLst>
                    <a:ext uri="{9D8B030D-6E8A-4147-A177-3AD203B41FA5}">
                      <a16:colId xmlns:a16="http://schemas.microsoft.com/office/drawing/2014/main" val="3265626805"/>
                    </a:ext>
                  </a:extLst>
                </a:gridCol>
                <a:gridCol w="772374">
                  <a:extLst>
                    <a:ext uri="{9D8B030D-6E8A-4147-A177-3AD203B41FA5}">
                      <a16:colId xmlns:a16="http://schemas.microsoft.com/office/drawing/2014/main" val="3093603184"/>
                    </a:ext>
                  </a:extLst>
                </a:gridCol>
                <a:gridCol w="772374">
                  <a:extLst>
                    <a:ext uri="{9D8B030D-6E8A-4147-A177-3AD203B41FA5}">
                      <a16:colId xmlns:a16="http://schemas.microsoft.com/office/drawing/2014/main" val="2118214393"/>
                    </a:ext>
                  </a:extLst>
                </a:gridCol>
                <a:gridCol w="772374">
                  <a:extLst>
                    <a:ext uri="{9D8B030D-6E8A-4147-A177-3AD203B41FA5}">
                      <a16:colId xmlns:a16="http://schemas.microsoft.com/office/drawing/2014/main" val="1458044725"/>
                    </a:ext>
                  </a:extLst>
                </a:gridCol>
                <a:gridCol w="772374">
                  <a:extLst>
                    <a:ext uri="{9D8B030D-6E8A-4147-A177-3AD203B41FA5}">
                      <a16:colId xmlns:a16="http://schemas.microsoft.com/office/drawing/2014/main" val="3621805491"/>
                    </a:ext>
                  </a:extLst>
                </a:gridCol>
              </a:tblGrid>
              <a:tr h="472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운용펀드</a:t>
                      </a:r>
                      <a:endParaRPr lang="en-US" altLang="ko-KR" sz="1100" b="0" dirty="0" smtClean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수익률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1E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-12%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8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-10%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-5%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3.5%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12.3%</a:t>
                      </a:r>
                    </a:p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목표수익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3B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066879"/>
                  </a:ext>
                </a:extLst>
              </a:tr>
              <a:tr h="472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선순위</a:t>
                      </a:r>
                      <a:endParaRPr lang="en-US" altLang="ko-KR" sz="1100" b="0" dirty="0" smtClean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수익률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1E7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0%</a:t>
                      </a:r>
                      <a:b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</a:b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(Loss-cut)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78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0%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0%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삼성금융체 Light" panose="02020303020101020101" pitchFamily="18" charset="-127"/>
                          <a:ea typeface="삼성금융체 Light" panose="02020303020101020101" pitchFamily="18" charset="-127"/>
                        </a:rPr>
                        <a:t>4%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삼성금융체 Light" panose="02020303020101020101" pitchFamily="18" charset="-127"/>
                        <a:ea typeface="삼성금융체 Light" panose="020203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10%</a:t>
                      </a:r>
                      <a:endParaRPr lang="en-US" altLang="ko-KR" sz="1100" b="0" dirty="0" smtClean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조기상환</a:t>
                      </a:r>
                      <a:r>
                        <a:rPr lang="en-US" altLang="ko-KR" sz="1100" b="0" dirty="0" smtClean="0">
                          <a:solidFill>
                            <a:schemeClr val="bg1"/>
                          </a:solidFill>
                          <a:latin typeface="삼성금융체 Medium" panose="02020603020101020101" pitchFamily="18" charset="-127"/>
                          <a:ea typeface="삼성금융체 Medium" panose="02020603020101020101" pitchFamily="18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삼성금융체 Medium" panose="02020603020101020101" pitchFamily="18" charset="-127"/>
                        <a:ea typeface="삼성금융체 Medium" panose="02020603020101020101" pitchFamily="18" charset="-127"/>
                      </a:endParaRPr>
                    </a:p>
                  </a:txBody>
                  <a:tcPr marL="36000" marR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3B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04475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0940448" y="2668090"/>
            <a:ext cx="10649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1</a:t>
            </a:r>
            <a:r>
              <a:rPr lang="ko-KR" altLang="en-US" sz="1200" dirty="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년 성과</a:t>
            </a:r>
            <a:r>
              <a:rPr lang="en-US" altLang="ko-KR" sz="1200" dirty="0" smtClean="0">
                <a:solidFill>
                  <a:srgbClr val="EC3B67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67.3%</a:t>
            </a:r>
          </a:p>
          <a:p>
            <a:endParaRPr lang="en-US" altLang="ko-KR" dirty="0" smtClean="0"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r>
              <a:rPr lang="en-US" altLang="ko-KR" sz="1200" dirty="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vs.</a:t>
            </a:r>
          </a:p>
          <a:p>
            <a:endParaRPr lang="en-US" altLang="ko-KR" dirty="0" smtClean="0">
              <a:solidFill>
                <a:srgbClr val="0A78F5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r>
              <a:rPr lang="en-US" altLang="ko-KR" sz="1200" dirty="0" smtClean="0">
                <a:solidFill>
                  <a:srgbClr val="0A78F5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18.9%</a:t>
            </a:r>
            <a:endParaRPr lang="ko-KR" altLang="en-US" sz="1200" dirty="0">
              <a:solidFill>
                <a:srgbClr val="0A78F5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9528296" y="2803947"/>
            <a:ext cx="694886" cy="1291398"/>
          </a:xfrm>
          <a:prstGeom prst="straightConnector1">
            <a:avLst/>
          </a:prstGeom>
          <a:ln>
            <a:solidFill>
              <a:srgbClr val="EC3B6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601709"/>
              </p:ext>
            </p:extLst>
          </p:nvPr>
        </p:nvGraphicFramePr>
        <p:xfrm>
          <a:off x="6638400" y="2563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277100" y="2662102"/>
            <a:ext cx="285234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200" dirty="0" err="1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유사전략</a:t>
            </a:r>
            <a:r>
              <a:rPr lang="ko-KR" altLang="en-US" sz="12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펀드 </a:t>
            </a:r>
            <a:r>
              <a:rPr lang="ko-KR" altLang="en-US" sz="1200" dirty="0" err="1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최대손실률</a:t>
            </a:r>
            <a:r>
              <a:rPr lang="ko-KR" altLang="en-US" sz="1200" dirty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200" dirty="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-20%,</a:t>
            </a:r>
          </a:p>
          <a:p>
            <a:r>
              <a:rPr lang="ko-KR" altLang="en-US" sz="1200" dirty="0" smtClean="0">
                <a:solidFill>
                  <a:srgbClr val="EC3B67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→ 높은 변동성은 </a:t>
            </a:r>
            <a:r>
              <a:rPr lang="en-US" altLang="ko-KR" sz="1200" dirty="0" smtClean="0">
                <a:solidFill>
                  <a:srgbClr val="EC3B67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Loss-cut</a:t>
            </a:r>
            <a:r>
              <a:rPr lang="ko-KR" altLang="en-US" sz="1200" dirty="0" smtClean="0">
                <a:solidFill>
                  <a:srgbClr val="EC3B67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으로 보완</a:t>
            </a:r>
            <a:endParaRPr lang="en-US" altLang="ko-KR" sz="1200" dirty="0">
              <a:solidFill>
                <a:srgbClr val="EC3B67"/>
              </a:solidFill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98090" y="1717994"/>
            <a:ext cx="2107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dirty="0" err="1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더벨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ko-KR" altLang="en-US" sz="1000" dirty="0" err="1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헤지펀드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ko-KR" altLang="en-US" sz="1000" dirty="0" err="1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리그테이블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492208" y="3778250"/>
            <a:ext cx="6350" cy="4064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95035" y="3406443"/>
            <a:ext cx="1610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매니저 추가 영입으로 </a:t>
            </a:r>
            <a:r>
              <a:rPr lang="ko-KR" altLang="en-US" sz="1200" dirty="0" err="1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운용역량</a:t>
            </a:r>
            <a:r>
              <a:rPr lang="ko-KR" altLang="en-US" sz="1200" dirty="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강화</a:t>
            </a:r>
            <a:endParaRPr lang="en-US" altLang="ko-KR" sz="1200" dirty="0">
              <a:solidFill>
                <a:srgbClr val="EC3B67"/>
              </a:solidFill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8992" y="821213"/>
            <a:ext cx="1230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9/8~12 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모집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52285" y="825430"/>
            <a:ext cx="1230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9/22~26 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모집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502523" y="4371703"/>
            <a:ext cx="369649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255262" y="4463143"/>
            <a:ext cx="369649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13336" y="4362995"/>
            <a:ext cx="65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-13%</a:t>
            </a:r>
            <a:endParaRPr lang="ko-KR" altLang="en-US" sz="1200"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84004" y="4430935"/>
            <a:ext cx="65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-12%</a:t>
            </a:r>
            <a:endParaRPr lang="ko-KR" altLang="en-US" sz="1200"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타원 51">
            <a:extLst>
              <a:ext uri="{FF2B5EF4-FFF2-40B4-BE49-F238E27FC236}">
                <a16:creationId xmlns:a16="http://schemas.microsoft.com/office/drawing/2014/main" id="{616CB41B-E4A4-4236-BF3A-D66A4C500474}"/>
              </a:ext>
            </a:extLst>
          </p:cNvPr>
          <p:cNvSpPr/>
          <p:nvPr/>
        </p:nvSpPr>
        <p:spPr>
          <a:xfrm>
            <a:off x="3201206" y="2906100"/>
            <a:ext cx="2271948" cy="2271948"/>
          </a:xfrm>
          <a:prstGeom prst="ellipse">
            <a:avLst/>
          </a:prstGeom>
          <a:solidFill>
            <a:srgbClr val="141E78">
              <a:alpha val="10000"/>
            </a:srgbClr>
          </a:solidFill>
          <a:ln w="254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29" name="차트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1406938"/>
              </p:ext>
            </p:extLst>
          </p:nvPr>
        </p:nvGraphicFramePr>
        <p:xfrm>
          <a:off x="885600" y="2451600"/>
          <a:ext cx="4680000" cy="37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CEF7C857-004D-4AEC-A63B-D65542023D2D}"/>
              </a:ext>
            </a:extLst>
          </p:cNvPr>
          <p:cNvSpPr/>
          <p:nvPr/>
        </p:nvSpPr>
        <p:spPr>
          <a:xfrm>
            <a:off x="1592248" y="4240183"/>
            <a:ext cx="1472727" cy="1472727"/>
          </a:xfrm>
          <a:prstGeom prst="ellipse">
            <a:avLst/>
          </a:prstGeom>
          <a:solidFill>
            <a:srgbClr val="EC3B67">
              <a:alpha val="20000"/>
            </a:srgbClr>
          </a:solidFill>
          <a:ln w="254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97997435-1102-483A-BBB9-B0C0F52F9018}"/>
              </a:ext>
            </a:extLst>
          </p:cNvPr>
          <p:cNvSpPr txBox="1"/>
          <p:nvPr/>
        </p:nvSpPr>
        <p:spPr>
          <a:xfrm>
            <a:off x="4736792" y="2878168"/>
            <a:ext cx="1126461" cy="43431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smtClean="0">
                <a:solidFill>
                  <a:srgbClr val="141E78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Long-Biased</a:t>
            </a:r>
            <a:endParaRPr lang="en-US" altLang="ko-KR" sz="1200" dirty="0">
              <a:solidFill>
                <a:srgbClr val="141E78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825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국내 롱숏 펀드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] 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쿼드 코리아 앱솔루트 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&amp; 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빌리언폴드 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BillionBeat: </a:t>
            </a:r>
            <a:r>
              <a:rPr lang="ko-KR" altLang="en-US" sz="2400" dirty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흔들리지 않는</a:t>
            </a:r>
            <a:r>
              <a:rPr lang="en-US" altLang="ko-KR" sz="2400" dirty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</a:t>
            </a:r>
            <a:r>
              <a:rPr lang="ko-KR" altLang="en-US" sz="24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편안함</a:t>
            </a:r>
            <a:endParaRPr lang="ko-KR" altLang="en-US" sz="2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E677A-2A7E-48DD-8583-8D8AC3084758}"/>
              </a:ext>
            </a:extLst>
          </p:cNvPr>
          <p:cNvSpPr txBox="1"/>
          <p:nvPr/>
        </p:nvSpPr>
        <p:spPr>
          <a:xfrm>
            <a:off x="884212" y="2128503"/>
            <a:ext cx="4680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연 변동성 </a:t>
            </a:r>
            <a:r>
              <a:rPr lang="en-US" altLang="ko-KR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10% </a:t>
            </a:r>
            <a:r>
              <a:rPr lang="ko-KR" altLang="en-US" sz="140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이하의 유이한 </a:t>
            </a:r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펀드 </a:t>
            </a:r>
            <a:r>
              <a:rPr lang="en-US" altLang="ko-KR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: </a:t>
            </a:r>
            <a:r>
              <a:rPr lang="ko-KR" altLang="en-US" sz="1400" dirty="0" err="1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쿼드</a:t>
            </a:r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</a:t>
            </a:r>
            <a:r>
              <a:rPr lang="en-US" altLang="ko-KR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&amp; </a:t>
            </a:r>
            <a:r>
              <a:rPr lang="ko-KR" altLang="en-US" sz="1400" dirty="0" err="1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빌리언폴드</a:t>
            </a:r>
            <a:endParaRPr lang="ko-KR" altLang="en-US" sz="14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6CF2C-4F31-4805-BCF7-6F5F67B97C73}"/>
              </a:ext>
            </a:extLst>
          </p:cNvPr>
          <p:cNvSpPr txBox="1"/>
          <p:nvPr/>
        </p:nvSpPr>
        <p:spPr>
          <a:xfrm>
            <a:off x="6637313" y="2128503"/>
            <a:ext cx="46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 latinLnBrk="0">
              <a:defRPr/>
            </a:pPr>
            <a:r>
              <a:rPr lang="ko-KR" altLang="en-US" sz="1400" dirty="0" err="1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하락장과</a:t>
            </a:r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</a:t>
            </a:r>
            <a:r>
              <a:rPr lang="ko-KR" altLang="en-US" sz="1400" dirty="0" err="1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횡보장을</a:t>
            </a:r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버티는 검증된 역량</a:t>
            </a:r>
            <a:endParaRPr lang="en-US" altLang="ko-KR" sz="14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54F086-145A-4321-9B9D-D3DA49BE2CEE}"/>
              </a:ext>
            </a:extLst>
          </p:cNvPr>
          <p:cNvGrpSpPr/>
          <p:nvPr/>
        </p:nvGrpSpPr>
        <p:grpSpPr>
          <a:xfrm>
            <a:off x="884212" y="2436280"/>
            <a:ext cx="4680000" cy="3867150"/>
            <a:chOff x="884212" y="2436280"/>
            <a:chExt cx="4680000" cy="386715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7943DA1-E43C-4723-8DAA-05C7C26F36B7}"/>
                </a:ext>
              </a:extLst>
            </p:cNvPr>
            <p:cNvCxnSpPr/>
            <p:nvPr/>
          </p:nvCxnSpPr>
          <p:spPr>
            <a:xfrm>
              <a:off x="8842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1579B9E-85C8-4885-A9FC-CA3819B0EFF2}"/>
                </a:ext>
              </a:extLst>
            </p:cNvPr>
            <p:cNvCxnSpPr/>
            <p:nvPr/>
          </p:nvCxnSpPr>
          <p:spPr>
            <a:xfrm>
              <a:off x="8842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0A422C-3B92-43C7-AC56-11C445763D85}"/>
              </a:ext>
            </a:extLst>
          </p:cNvPr>
          <p:cNvGrpSpPr/>
          <p:nvPr/>
        </p:nvGrpSpPr>
        <p:grpSpPr>
          <a:xfrm>
            <a:off x="6637312" y="2436280"/>
            <a:ext cx="4680000" cy="3867150"/>
            <a:chOff x="6637312" y="2436280"/>
            <a:chExt cx="4680000" cy="3867150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9D4C130-F248-4C43-8F1C-B42F1B0596B8}"/>
                </a:ext>
              </a:extLst>
            </p:cNvPr>
            <p:cNvCxnSpPr/>
            <p:nvPr/>
          </p:nvCxnSpPr>
          <p:spPr>
            <a:xfrm>
              <a:off x="66373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65C7A7E-48BB-40EE-B48E-70D64354E80F}"/>
                </a:ext>
              </a:extLst>
            </p:cNvPr>
            <p:cNvCxnSpPr/>
            <p:nvPr/>
          </p:nvCxnSpPr>
          <p:spPr>
            <a:xfrm>
              <a:off x="66373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53288E-FCE1-48E6-8C1D-91B6361CB5E6}"/>
              </a:ext>
            </a:extLst>
          </p:cNvPr>
          <p:cNvSpPr/>
          <p:nvPr/>
        </p:nvSpPr>
        <p:spPr>
          <a:xfrm>
            <a:off x="892800" y="6410232"/>
            <a:ext cx="4762660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2025.08.27 </a:t>
            </a: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70" y="944325"/>
            <a:ext cx="10755530" cy="914862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낮은 변동성</a:t>
            </a: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변동성 관리를 통한 안정적인 성과 → 시장 변동성 상승기 신뢰할 수 있는 투자 대안</a:t>
            </a:r>
            <a:endParaRPr lang="en-US" altLang="ko-KR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일관된 수익률</a:t>
            </a: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낮은 시장 </a:t>
            </a:r>
            <a:r>
              <a:rPr lang="ko-KR" altLang="en-US" dirty="0" err="1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노출도로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시황과 무관한 일관된 성과 → 시장 횡보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,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하락 시에 빛을 발하는 펀드</a:t>
            </a:r>
            <a:endParaRPr lang="ko-KR" altLang="en-US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3288E-FCE1-48E6-8C1D-91B6361CB5E6}"/>
              </a:ext>
            </a:extLst>
          </p:cNvPr>
          <p:cNvSpPr/>
          <p:nvPr/>
        </p:nvSpPr>
        <p:spPr>
          <a:xfrm>
            <a:off x="6637312" y="6410231"/>
            <a:ext cx="3420000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Bloomberg, </a:t>
            </a: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2025.08.27 </a:t>
            </a: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54" name="TextBox 10">
            <a:extLst>
              <a:ext uri="{FF2B5EF4-FFF2-40B4-BE49-F238E27FC236}">
                <a16:creationId xmlns:a16="http://schemas.microsoft.com/office/drawing/2014/main" id="{349E368D-FD02-4105-B0D0-9FA1435BF367}"/>
              </a:ext>
            </a:extLst>
          </p:cNvPr>
          <p:cNvSpPr txBox="1"/>
          <p:nvPr/>
        </p:nvSpPr>
        <p:spPr>
          <a:xfrm>
            <a:off x="2328611" y="5166035"/>
            <a:ext cx="1210892" cy="2435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EC3B67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Long/Short</a:t>
            </a:r>
            <a:endParaRPr lang="ko-KR" altLang="en-US" sz="1200" dirty="0">
              <a:solidFill>
                <a:srgbClr val="EC3B67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22220" y="1728393"/>
            <a:ext cx="67672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dirty="0" err="1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쿼드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±10%, </a:t>
            </a:r>
            <a:r>
              <a:rPr lang="ko-KR" altLang="en-US" sz="1000" dirty="0" err="1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빌리언폴드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± 20% vs. </a:t>
            </a:r>
            <a:r>
              <a:rPr lang="ko-KR" altLang="en-US" sz="1000" dirty="0" err="1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타임폴리오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±30%, </a:t>
            </a:r>
            <a:r>
              <a:rPr lang="ko-KR" altLang="en-US" sz="1000" dirty="0" err="1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인사이트</a:t>
            </a:r>
            <a:r>
              <a:rPr lang="ko-KR" altLang="en-US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-30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% ~ +50%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6118592" y="2606326"/>
            <a:ext cx="2447454" cy="380987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Higher for </a:t>
            </a:r>
          </a:p>
          <a:p>
            <a:pPr algn="ctr"/>
            <a:r>
              <a:rPr lang="en-US" altLang="ko-KR" sz="1200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Longer</a:t>
            </a:r>
          </a:p>
          <a:p>
            <a:pPr algn="ctr"/>
            <a:r>
              <a:rPr lang="en-US" altLang="ko-KR" sz="1200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(23.9~23.10)</a:t>
            </a:r>
            <a:endParaRPr lang="ko-KR" altLang="en-US" sz="1200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61" name="TextBox 1"/>
          <p:cNvSpPr txBox="1"/>
          <p:nvPr/>
        </p:nvSpPr>
        <p:spPr>
          <a:xfrm>
            <a:off x="7263209" y="2606326"/>
            <a:ext cx="2447454" cy="380987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내부수진</a:t>
            </a:r>
            <a:r>
              <a:rPr lang="en-US" altLang="ko-KR" sz="1200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,</a:t>
            </a:r>
          </a:p>
          <a:p>
            <a:pPr algn="ctr"/>
            <a:r>
              <a:rPr lang="ko-KR" altLang="en-US" sz="1200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정치 불확실성</a:t>
            </a:r>
            <a:endParaRPr lang="en-US" altLang="ko-KR" sz="1200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algn="ctr"/>
            <a:r>
              <a:rPr lang="en-US" altLang="ko-KR" sz="1200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(24.7~24.12)</a:t>
            </a:r>
            <a:endParaRPr lang="ko-KR" altLang="en-US" sz="1200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62" name="TextBox 1"/>
          <p:cNvSpPr txBox="1"/>
          <p:nvPr/>
        </p:nvSpPr>
        <p:spPr>
          <a:xfrm>
            <a:off x="8407826" y="2606326"/>
            <a:ext cx="2447454" cy="380987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트럼프 관세 쇼크</a:t>
            </a:r>
            <a:endParaRPr lang="en-US" altLang="ko-KR" sz="1200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algn="ctr"/>
            <a:r>
              <a:rPr lang="en-US" altLang="ko-KR" sz="1200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(25.3~25.4)</a:t>
            </a:r>
            <a:endParaRPr lang="ko-KR" altLang="en-US" sz="1200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63" name="TextBox 1"/>
          <p:cNvSpPr txBox="1"/>
          <p:nvPr/>
        </p:nvSpPr>
        <p:spPr>
          <a:xfrm>
            <a:off x="9552442" y="2606326"/>
            <a:ext cx="2447454" cy="380987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정책기대</a:t>
            </a:r>
            <a:r>
              <a:rPr lang="ko-KR" altLang="en-US" sz="1200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소진</a:t>
            </a:r>
            <a:endParaRPr lang="en-US" altLang="ko-KR" sz="1200" dirty="0" smtClean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(25.8~)</a:t>
            </a:r>
            <a:endParaRPr lang="ko-KR" altLang="en-US" sz="1200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626602"/>
              </p:ext>
            </p:extLst>
          </p:nvPr>
        </p:nvGraphicFramePr>
        <p:xfrm>
          <a:off x="6591600" y="3290400"/>
          <a:ext cx="47736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4" name="직선 연결선 43"/>
          <p:cNvCxnSpPr/>
          <p:nvPr/>
        </p:nvCxnSpPr>
        <p:spPr>
          <a:xfrm flipV="1">
            <a:off x="2328612" y="2855700"/>
            <a:ext cx="0" cy="297180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7892269" y="2581257"/>
            <a:ext cx="0" cy="326700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9037872" y="2581257"/>
            <a:ext cx="0" cy="326700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0182120" y="2581257"/>
            <a:ext cx="0" cy="326700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460107" y="824596"/>
            <a:ext cx="1488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잔여계좌 </a:t>
            </a:r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15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개 수준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1119" y="821213"/>
            <a:ext cx="2696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10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월 소프트 클로징 예정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4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63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 dirty="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국내주식형 랩</a:t>
            </a:r>
            <a:r>
              <a:rPr lang="en-US" altLang="ko-KR" sz="2400" dirty="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] </a:t>
            </a:r>
            <a:r>
              <a:rPr lang="ko-KR" altLang="en-US" sz="2400" dirty="0" err="1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리밸런싱</a:t>
            </a:r>
            <a:r>
              <a:rPr lang="en-US" altLang="ko-KR" sz="2400" dirty="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:</a:t>
            </a:r>
            <a:r>
              <a:rPr lang="en-US" altLang="ko-KR" sz="24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변화의 파도에 부딪치지 말자 </a:t>
            </a:r>
            <a:endParaRPr lang="ko-KR" altLang="en-US" sz="2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68FFAD-30B1-4484-95B9-4D0FE44E2C9D}"/>
              </a:ext>
            </a:extLst>
          </p:cNvPr>
          <p:cNvSpPr/>
          <p:nvPr/>
        </p:nvSpPr>
        <p:spPr>
          <a:xfrm>
            <a:off x="892800" y="6410232"/>
            <a:ext cx="4967707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2025.08.29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대표계좌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930230-DBDA-4C69-A299-B06A642163A1}"/>
              </a:ext>
            </a:extLst>
          </p:cNvPr>
          <p:cNvSpPr txBox="1"/>
          <p:nvPr/>
        </p:nvSpPr>
        <p:spPr>
          <a:xfrm>
            <a:off x="884212" y="2128503"/>
            <a:ext cx="10433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국내 주식형 랩의 투자전략 변화</a:t>
            </a:r>
            <a:endParaRPr lang="ko-KR" altLang="en-US" sz="14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69" y="944325"/>
            <a:ext cx="11409762" cy="914862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대응의 영역</a:t>
            </a:r>
            <a:r>
              <a:rPr lang="en-US" altLang="ko-KR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변동성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이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큰 국내 주식시장과 함께 성장하는 </a:t>
            </a:r>
            <a:r>
              <a:rPr lang="ko-KR" altLang="en-US" dirty="0" err="1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자문형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랩 시장에서</a:t>
            </a:r>
            <a:r>
              <a:rPr lang="en-US" altLang="ko-KR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,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잘하는 </a:t>
            </a:r>
            <a:r>
              <a:rPr lang="ko-KR" altLang="en-US" dirty="0" err="1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자문사는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계속 변화 </a:t>
            </a:r>
            <a:endParaRPr lang="en-US" altLang="ko-KR" dirty="0" smtClean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 err="1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리밸런싱</a:t>
            </a: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dirty="0" err="1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자문사별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운용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성과가 차별화되는 변곡점에서는 유연한 리밸런싱이 중장기 알파 수익 창출의 원동력될 것</a:t>
            </a:r>
            <a:endParaRPr lang="ko-KR" altLang="en-US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F3E6B1-DD29-43A7-8A7C-35300E1B1514}"/>
              </a:ext>
            </a:extLst>
          </p:cNvPr>
          <p:cNvGrpSpPr/>
          <p:nvPr/>
        </p:nvGrpSpPr>
        <p:grpSpPr>
          <a:xfrm>
            <a:off x="884212" y="2436280"/>
            <a:ext cx="10433100" cy="3867150"/>
            <a:chOff x="884212" y="2436280"/>
            <a:chExt cx="4680000" cy="386715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37FA41F-587E-4421-99F6-D4DBD96DCE4B}"/>
                </a:ext>
              </a:extLst>
            </p:cNvPr>
            <p:cNvCxnSpPr/>
            <p:nvPr/>
          </p:nvCxnSpPr>
          <p:spPr>
            <a:xfrm>
              <a:off x="8842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FD12141-2ACB-4F58-A0A8-531918B6882C}"/>
                </a:ext>
              </a:extLst>
            </p:cNvPr>
            <p:cNvCxnSpPr/>
            <p:nvPr/>
          </p:nvCxnSpPr>
          <p:spPr>
            <a:xfrm>
              <a:off x="8842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926353" y="2599842"/>
            <a:ext cx="3357082" cy="313698"/>
          </a:xfrm>
          <a:prstGeom prst="rect">
            <a:avLst/>
          </a:prstGeom>
          <a:solidFill>
            <a:srgbClr val="1EB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토러스</a:t>
            </a:r>
            <a:r>
              <a:rPr lang="ko-KR" altLang="en-US" sz="1600" dirty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</a:t>
            </a:r>
            <a:r>
              <a:rPr lang="ko-KR" altLang="en-US" sz="16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중심→ </a:t>
            </a:r>
            <a:r>
              <a:rPr lang="en-US" altLang="ko-KR" sz="16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NH, BNK</a:t>
            </a:r>
            <a:r>
              <a:rPr lang="ko-KR" altLang="en-US" sz="16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로의 분산</a:t>
            </a:r>
            <a:endParaRPr lang="ko-KR" altLang="en-US" sz="16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74344" y="2599842"/>
            <a:ext cx="3357082" cy="313698"/>
          </a:xfrm>
          <a:prstGeom prst="rect">
            <a:avLst/>
          </a:prstGeom>
          <a:solidFill>
            <a:srgbClr val="0A7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BNK </a:t>
            </a:r>
            <a:r>
              <a:rPr lang="ko-KR" altLang="en-US" sz="16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자문역 변경</a:t>
            </a:r>
            <a:r>
              <a:rPr lang="ko-KR" altLang="en-US" sz="1600" dirty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</a:t>
            </a:r>
            <a:r>
              <a:rPr lang="ko-KR" altLang="en-US" sz="16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→ 더블유 신규 출시</a:t>
            </a:r>
            <a:endParaRPr lang="ko-KR" altLang="en-US" sz="16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022336" y="2599842"/>
            <a:ext cx="3357082" cy="313698"/>
          </a:xfrm>
          <a:prstGeom prst="rect">
            <a:avLst/>
          </a:prstGeom>
          <a:solidFill>
            <a:srgbClr val="141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NH </a:t>
            </a:r>
            <a:r>
              <a:rPr lang="ko-KR" altLang="en-US" sz="16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자문역 변경</a:t>
            </a:r>
            <a:r>
              <a:rPr lang="en-US" altLang="ko-KR" sz="16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&amp;</a:t>
            </a:r>
            <a:r>
              <a:rPr lang="ko-KR" altLang="en-US" sz="16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더블유 </a:t>
            </a:r>
            <a:r>
              <a:rPr lang="ko-KR" altLang="en-US" sz="1600" dirty="0" err="1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소프트클로징</a:t>
            </a:r>
            <a:endParaRPr lang="ko-KR" altLang="en-US" sz="16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043937" y="2458841"/>
            <a:ext cx="576000" cy="170059"/>
          </a:xfrm>
          <a:prstGeom prst="roundRect">
            <a:avLst>
              <a:gd name="adj" fmla="val 50000"/>
            </a:avLst>
          </a:prstGeom>
          <a:solidFill>
            <a:srgbClr val="FFCF1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NOW</a:t>
            </a:r>
            <a:endParaRPr lang="ko-KR" altLang="en-US" sz="1050" dirty="0">
              <a:solidFill>
                <a:srgbClr val="141E78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graphicFrame>
        <p:nvGraphicFramePr>
          <p:cNvPr id="16" name="차트 15"/>
          <p:cNvGraphicFramePr>
            <a:graphicFrameLocks/>
          </p:cNvGraphicFramePr>
          <p:nvPr>
            <p:extLst/>
          </p:nvPr>
        </p:nvGraphicFramePr>
        <p:xfrm>
          <a:off x="892800" y="2913540"/>
          <a:ext cx="3390634" cy="3362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차트 19"/>
          <p:cNvGraphicFramePr>
            <a:graphicFrameLocks/>
          </p:cNvGraphicFramePr>
          <p:nvPr>
            <p:extLst/>
          </p:nvPr>
        </p:nvGraphicFramePr>
        <p:xfrm>
          <a:off x="4474103" y="2913540"/>
          <a:ext cx="3357563" cy="3362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차트 20"/>
          <p:cNvGraphicFramePr>
            <a:graphicFrameLocks/>
          </p:cNvGraphicFramePr>
          <p:nvPr>
            <p:extLst/>
          </p:nvPr>
        </p:nvGraphicFramePr>
        <p:xfrm>
          <a:off x="8022336" y="2927083"/>
          <a:ext cx="3357082" cy="3629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3663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63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 dirty="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국내주식형 랩</a:t>
            </a:r>
            <a:r>
              <a:rPr lang="en-US" altLang="ko-KR" sz="2400" dirty="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] </a:t>
            </a:r>
            <a:r>
              <a:rPr lang="ko-KR" altLang="en-US" sz="2400" dirty="0" err="1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체슬리</a:t>
            </a:r>
            <a:r>
              <a:rPr lang="en-US" altLang="ko-KR" sz="2400" dirty="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, </a:t>
            </a:r>
            <a:r>
              <a:rPr lang="ko-KR" altLang="en-US" sz="2400" dirty="0" err="1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트러스톤</a:t>
            </a:r>
            <a:r>
              <a:rPr lang="en-US" altLang="ko-KR" sz="2400" dirty="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:</a:t>
            </a:r>
            <a:r>
              <a:rPr lang="en-US" altLang="ko-KR" sz="24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</a:t>
            </a:r>
            <a:r>
              <a:rPr lang="ko-KR" altLang="en-US" sz="24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다음 주자는 다크호스와 </a:t>
            </a:r>
            <a:r>
              <a:rPr lang="ko-KR" altLang="en-US" sz="2400" dirty="0" err="1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핀셋알파</a:t>
            </a:r>
            <a:r>
              <a:rPr lang="ko-KR" altLang="en-US" sz="24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</a:t>
            </a:r>
            <a:r>
              <a:rPr lang="en-US" altLang="ko-KR" sz="24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!</a:t>
            </a:r>
            <a:endParaRPr lang="ko-KR" altLang="en-US" sz="2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68FFAD-30B1-4484-95B9-4D0FE44E2C9D}"/>
              </a:ext>
            </a:extLst>
          </p:cNvPr>
          <p:cNvSpPr/>
          <p:nvPr/>
        </p:nvSpPr>
        <p:spPr>
          <a:xfrm>
            <a:off x="892800" y="6410232"/>
            <a:ext cx="4967707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2025.08.29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err="1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대표계좌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F3E6B1-DD29-43A7-8A7C-35300E1B1514}"/>
              </a:ext>
            </a:extLst>
          </p:cNvPr>
          <p:cNvGrpSpPr/>
          <p:nvPr/>
        </p:nvGrpSpPr>
        <p:grpSpPr>
          <a:xfrm>
            <a:off x="884212" y="2436280"/>
            <a:ext cx="4680000" cy="3867150"/>
            <a:chOff x="884212" y="2436280"/>
            <a:chExt cx="4680000" cy="386715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37FA41F-587E-4421-99F6-D4DBD96DCE4B}"/>
                </a:ext>
              </a:extLst>
            </p:cNvPr>
            <p:cNvCxnSpPr/>
            <p:nvPr/>
          </p:nvCxnSpPr>
          <p:spPr>
            <a:xfrm>
              <a:off x="8842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FD12141-2ACB-4F58-A0A8-531918B6882C}"/>
                </a:ext>
              </a:extLst>
            </p:cNvPr>
            <p:cNvCxnSpPr/>
            <p:nvPr/>
          </p:nvCxnSpPr>
          <p:spPr>
            <a:xfrm>
              <a:off x="8842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EFD3224-52CF-461D-89CD-2333CF7247E3}"/>
              </a:ext>
            </a:extLst>
          </p:cNvPr>
          <p:cNvGrpSpPr/>
          <p:nvPr/>
        </p:nvGrpSpPr>
        <p:grpSpPr>
          <a:xfrm>
            <a:off x="6637312" y="2436280"/>
            <a:ext cx="4680000" cy="3867150"/>
            <a:chOff x="6637312" y="2436280"/>
            <a:chExt cx="4680000" cy="386715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C2E0DFD-22F8-4056-B914-C380C0745252}"/>
                </a:ext>
              </a:extLst>
            </p:cNvPr>
            <p:cNvCxnSpPr/>
            <p:nvPr/>
          </p:nvCxnSpPr>
          <p:spPr>
            <a:xfrm>
              <a:off x="66373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0240F518-863E-4E4E-A3B1-6FE63F1C818E}"/>
                </a:ext>
              </a:extLst>
            </p:cNvPr>
            <p:cNvCxnSpPr/>
            <p:nvPr/>
          </p:nvCxnSpPr>
          <p:spPr>
            <a:xfrm>
              <a:off x="66373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E930230-DBDA-4C69-A299-B06A642163A1}"/>
              </a:ext>
            </a:extLst>
          </p:cNvPr>
          <p:cNvSpPr txBox="1"/>
          <p:nvPr/>
        </p:nvSpPr>
        <p:spPr>
          <a:xfrm>
            <a:off x="892801" y="2128503"/>
            <a:ext cx="467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(</a:t>
            </a:r>
            <a:r>
              <a:rPr lang="ko-KR" altLang="en-US" sz="1400" dirty="0" err="1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체슬리</a:t>
            </a:r>
            <a:r>
              <a:rPr lang="en-US" altLang="ko-KR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) KOSPI </a:t>
            </a:r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추이와 </a:t>
            </a:r>
            <a:r>
              <a:rPr lang="ko-KR" altLang="en-US" sz="1400" dirty="0" err="1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체슬리</a:t>
            </a:r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랩의 주식편입 비중</a:t>
            </a:r>
            <a:endParaRPr lang="ko-KR" altLang="en-US" sz="14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68D006-31E2-4254-AE96-571A9DAFC6C2}"/>
              </a:ext>
            </a:extLst>
          </p:cNvPr>
          <p:cNvSpPr txBox="1"/>
          <p:nvPr/>
        </p:nvSpPr>
        <p:spPr>
          <a:xfrm>
            <a:off x="6637311" y="2128503"/>
            <a:ext cx="468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         (</a:t>
            </a:r>
            <a:r>
              <a:rPr lang="ko-KR" altLang="en-US" sz="1400" dirty="0" err="1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트러스톤</a:t>
            </a:r>
            <a:r>
              <a:rPr lang="en-US" altLang="ko-KR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) </a:t>
            </a:r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당사 </a:t>
            </a:r>
            <a:r>
              <a:rPr lang="ko-KR" altLang="en-US" sz="1400" dirty="0" err="1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자문팀의</a:t>
            </a:r>
            <a:r>
              <a:rPr lang="ko-KR" altLang="en-US" sz="1400" dirty="0" smtClean="0"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 펀드 운용성과</a:t>
            </a:r>
            <a:endParaRPr lang="ko-KR" altLang="en-US" sz="1400" dirty="0"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53288E-FCE1-48E6-8C1D-91B6361CB5E6}"/>
              </a:ext>
            </a:extLst>
          </p:cNvPr>
          <p:cNvSpPr/>
          <p:nvPr/>
        </p:nvSpPr>
        <p:spPr>
          <a:xfrm>
            <a:off x="6637312" y="6410231"/>
            <a:ext cx="4913270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2025.08.29 </a:t>
            </a: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dirty="0" err="1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대표계좌</a:t>
            </a: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69" y="944325"/>
            <a:ext cx="11409762" cy="914862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 err="1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체슬리</a:t>
            </a: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고점 부담에 따른 횡보 국면에서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적절한 현금 비중 조절을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통해 운용 개시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후 누적 성과 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+7%</a:t>
            </a:r>
            <a:r>
              <a:rPr lang="en-US" altLang="ko-KR" sz="1400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(BM </a:t>
            </a:r>
            <a:r>
              <a:rPr lang="ko-KR" altLang="en-US" sz="1400" dirty="0" smtClean="0"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比</a:t>
            </a:r>
            <a:r>
              <a:rPr lang="ko-KR" altLang="en-US" sz="1400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en-US" altLang="ko-KR" sz="1400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+7.5%p)</a:t>
            </a:r>
          </a:p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 err="1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트러스톤</a:t>
            </a: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dirty="0" err="1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팀</a:t>
            </a:r>
            <a:r>
              <a:rPr lang="ko-KR" altLang="en-US" dirty="0" err="1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리서치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기반 퀄리티 주식 </a:t>
            </a:r>
            <a:r>
              <a:rPr lang="en-US" altLang="ko-KR" dirty="0" err="1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Buy&amp;Hold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+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단기 모멘텀 트레이딩 전략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,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펀드와 타사 랩을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통해 운용 능력 검증</a:t>
            </a:r>
            <a:endParaRPr lang="ko-KR" altLang="en-US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8624" y="1295049"/>
            <a:ext cx="29302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25</a:t>
            </a:r>
            <a:r>
              <a:rPr lang="ko-KR" altLang="en-US" sz="100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년 </a:t>
            </a:r>
            <a:r>
              <a:rPr lang="en-US" altLang="ko-KR" sz="100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7</a:t>
            </a:r>
            <a:r>
              <a:rPr lang="ko-KR" altLang="en-US" sz="100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월 </a:t>
            </a:r>
            <a:r>
              <a:rPr lang="en-US" altLang="ko-KR" sz="100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15</a:t>
            </a:r>
            <a:r>
              <a:rPr lang="ko-KR" altLang="en-US" sz="100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일 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~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70701" y="838630"/>
            <a:ext cx="3496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dirty="0" err="1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트러스톤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ko-KR" altLang="en-US" sz="1000" dirty="0" err="1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핀셋알파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9/15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출시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(</a:t>
            </a:r>
            <a:r>
              <a:rPr lang="ko-KR" altLang="en-US" sz="1000" dirty="0" err="1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목표전환형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9/15~17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일 모집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)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136813" y="2173665"/>
            <a:ext cx="576000" cy="170059"/>
          </a:xfrm>
          <a:prstGeom prst="roundRect">
            <a:avLst>
              <a:gd name="adj" fmla="val 50000"/>
            </a:avLst>
          </a:prstGeom>
          <a:solidFill>
            <a:srgbClr val="FFCF1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rgbClr val="141E78"/>
                </a:solidFill>
                <a:latin typeface="삼성금융체 SemiBold" panose="02020703020101020101" pitchFamily="18" charset="-127"/>
                <a:ea typeface="삼성금융체 SemiBold" panose="02020703020101020101" pitchFamily="18" charset="-127"/>
              </a:rPr>
              <a:t>NEW</a:t>
            </a:r>
            <a:endParaRPr lang="ko-KR" altLang="en-US" sz="1050" dirty="0">
              <a:solidFill>
                <a:srgbClr val="141E78"/>
              </a:solidFill>
              <a:latin typeface="삼성금융체 SemiBold" panose="02020703020101020101" pitchFamily="18" charset="-127"/>
              <a:ea typeface="삼성금융체 SemiBold" panose="020207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31687" y="1711057"/>
            <a:ext cx="333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’25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년 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3</a:t>
            </a:r>
            <a:r>
              <a:rPr lang="ko-KR" altLang="en-US" sz="100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월 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출시 이후 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+38% (BM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比 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+19%p), </a:t>
            </a:r>
            <a:r>
              <a:rPr lang="ko-KR" altLang="en-US" sz="1000" dirty="0" err="1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목표상환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</a:t>
            </a:r>
            <a:r>
              <a:rPr lang="en-US" altLang="ko-KR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</a:t>
            </a:r>
            <a:r>
              <a:rPr lang="ko-KR" altLang="en-US" sz="1000" dirty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회</a:t>
            </a:r>
          </a:p>
        </p:txBody>
      </p:sp>
      <p:graphicFrame>
        <p:nvGraphicFramePr>
          <p:cNvPr id="23" name="차트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4379268"/>
              </p:ext>
            </p:extLst>
          </p:nvPr>
        </p:nvGraphicFramePr>
        <p:xfrm>
          <a:off x="938212" y="2443147"/>
          <a:ext cx="4572000" cy="3860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차트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397543"/>
              </p:ext>
            </p:extLst>
          </p:nvPr>
        </p:nvGraphicFramePr>
        <p:xfrm>
          <a:off x="6637311" y="2543249"/>
          <a:ext cx="4572000" cy="3742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162139" y="837356"/>
            <a:ext cx="1949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체슬리 목표전환형 </a:t>
            </a:r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9/8~10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 모집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0507" y="1720018"/>
            <a:ext cx="333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* 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어닝 서프라이즈</a:t>
            </a:r>
            <a:r>
              <a:rPr lang="en-US" altLang="ko-KR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, </a:t>
            </a:r>
            <a:r>
              <a:rPr lang="ko-KR" altLang="en-US" sz="1000" smtClean="0">
                <a:solidFill>
                  <a:srgbClr val="003CDC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신기술 도입 等</a:t>
            </a:r>
            <a:endParaRPr lang="ko-KR" altLang="en-US" sz="1000" dirty="0">
              <a:solidFill>
                <a:srgbClr val="003CDC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5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차트 47"/>
          <p:cNvGraphicFramePr>
            <a:graphicFrameLocks/>
          </p:cNvGraphicFramePr>
          <p:nvPr>
            <p:extLst/>
          </p:nvPr>
        </p:nvGraphicFramePr>
        <p:xfrm>
          <a:off x="9069108" y="2616909"/>
          <a:ext cx="2248204" cy="3423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7" name="차트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9484778"/>
              </p:ext>
            </p:extLst>
          </p:nvPr>
        </p:nvGraphicFramePr>
        <p:xfrm>
          <a:off x="884212" y="2511668"/>
          <a:ext cx="4113190" cy="3673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68FFAD-30B1-4484-95B9-4D0FE44E2C9D}"/>
              </a:ext>
            </a:extLst>
          </p:cNvPr>
          <p:cNvSpPr/>
          <p:nvPr/>
        </p:nvSpPr>
        <p:spPr>
          <a:xfrm>
            <a:off x="884212" y="6358354"/>
            <a:ext cx="4967707" cy="374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lvl="0"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2025.08.22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3F3E6B1-DD29-43A7-8A7C-35300E1B1514}"/>
              </a:ext>
            </a:extLst>
          </p:cNvPr>
          <p:cNvGrpSpPr/>
          <p:nvPr/>
        </p:nvGrpSpPr>
        <p:grpSpPr>
          <a:xfrm>
            <a:off x="884212" y="2436280"/>
            <a:ext cx="4680000" cy="3867150"/>
            <a:chOff x="884212" y="2436280"/>
            <a:chExt cx="4680000" cy="386715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37FA41F-587E-4421-99F6-D4DBD96DCE4B}"/>
                </a:ext>
              </a:extLst>
            </p:cNvPr>
            <p:cNvCxnSpPr/>
            <p:nvPr/>
          </p:nvCxnSpPr>
          <p:spPr>
            <a:xfrm>
              <a:off x="8842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FD12141-2ACB-4F58-A0A8-531918B6882C}"/>
                </a:ext>
              </a:extLst>
            </p:cNvPr>
            <p:cNvCxnSpPr/>
            <p:nvPr/>
          </p:nvCxnSpPr>
          <p:spPr>
            <a:xfrm>
              <a:off x="8842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EFD3224-52CF-461D-89CD-2333CF7247E3}"/>
              </a:ext>
            </a:extLst>
          </p:cNvPr>
          <p:cNvGrpSpPr/>
          <p:nvPr/>
        </p:nvGrpSpPr>
        <p:grpSpPr>
          <a:xfrm>
            <a:off x="6637312" y="2436280"/>
            <a:ext cx="4680000" cy="3867150"/>
            <a:chOff x="6637312" y="2436280"/>
            <a:chExt cx="4680000" cy="386715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C2E0DFD-22F8-4056-B914-C380C0745252}"/>
                </a:ext>
              </a:extLst>
            </p:cNvPr>
            <p:cNvCxnSpPr/>
            <p:nvPr/>
          </p:nvCxnSpPr>
          <p:spPr>
            <a:xfrm>
              <a:off x="6637312" y="243628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240F518-863E-4E4E-A3B1-6FE63F1C818E}"/>
                </a:ext>
              </a:extLst>
            </p:cNvPr>
            <p:cNvCxnSpPr/>
            <p:nvPr/>
          </p:nvCxnSpPr>
          <p:spPr>
            <a:xfrm>
              <a:off x="6637312" y="6303430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E930230-DBDA-4C69-A299-B06A642163A1}"/>
              </a:ext>
            </a:extLst>
          </p:cNvPr>
          <p:cNvSpPr txBox="1"/>
          <p:nvPr/>
        </p:nvSpPr>
        <p:spPr>
          <a:xfrm>
            <a:off x="886845" y="2128503"/>
            <a:ext cx="4677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확대되고 있는 초과 성과</a:t>
            </a:r>
            <a:endParaRPr lang="ko-KR" altLang="en-US" sz="1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53288E-FCE1-48E6-8C1D-91B6361CB5E6}"/>
              </a:ext>
            </a:extLst>
          </p:cNvPr>
          <p:cNvSpPr/>
          <p:nvPr/>
        </p:nvSpPr>
        <p:spPr>
          <a:xfrm>
            <a:off x="6637312" y="6358354"/>
            <a:ext cx="4913270" cy="54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7993" rIns="0" bIns="18000" rtlCol="0" anchor="t" anchorCtr="0">
            <a:spAutoFit/>
          </a:bodyPr>
          <a:lstStyle/>
          <a:p>
            <a:pPr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자료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Bloomberg,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삼성증권</a:t>
            </a:r>
            <a:endParaRPr lang="en-US" altLang="ko-KR" sz="1000" dirty="0" smtClean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  <a:p>
            <a:pPr indent="-176714" defTabSz="457200" latinLnBrk="0">
              <a:lnSpc>
                <a:spcPct val="110000"/>
              </a:lnSpc>
              <a:buClr>
                <a:srgbClr val="A50021"/>
              </a:buClr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참고</a:t>
            </a:r>
            <a:r>
              <a:rPr lang="en-US" altLang="ko-KR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: 2025.04.08~08.28 </a:t>
            </a:r>
            <a:r>
              <a:rPr lang="ko-KR" altLang="en-US" sz="1000" dirty="0" smtClean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기준</a:t>
            </a:r>
            <a: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/>
            </a:r>
            <a:br>
              <a:rPr lang="en-US" altLang="ko-KR" sz="1000" dirty="0">
                <a:solidFill>
                  <a:prstClr val="black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</a:br>
            <a:endParaRPr lang="en-US" altLang="ko-KR" sz="1000" dirty="0">
              <a:solidFill>
                <a:prstClr val="black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FBD211-A1EB-4E03-AFC0-FD61F39E9C8D}"/>
              </a:ext>
            </a:extLst>
          </p:cNvPr>
          <p:cNvSpPr txBox="1"/>
          <p:nvPr/>
        </p:nvSpPr>
        <p:spPr>
          <a:xfrm>
            <a:off x="366712" y="482660"/>
            <a:ext cx="11529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[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해외주식형 랩</a:t>
            </a:r>
            <a:r>
              <a:rPr lang="en-US" altLang="ko-KR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] </a:t>
            </a:r>
            <a:r>
              <a:rPr lang="ko-KR" altLang="en-US" sz="240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루미스 세일즈</a:t>
            </a:r>
            <a:r>
              <a:rPr lang="en-US" altLang="ko-KR" sz="2400" dirty="0" smtClean="0">
                <a:solidFill>
                  <a:srgbClr val="003CDC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:</a:t>
            </a:r>
            <a:r>
              <a:rPr lang="en-US" altLang="ko-KR" sz="24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 </a:t>
            </a:r>
            <a:r>
              <a:rPr lang="ko-KR" altLang="en-US" sz="24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랩 하나로 끝내는 미국 </a:t>
            </a:r>
            <a:r>
              <a:rPr lang="ko-KR" altLang="en-US" sz="240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주식 투자</a:t>
            </a:r>
            <a:r>
              <a:rPr lang="en-US" altLang="ko-KR" smtClean="0">
                <a:solidFill>
                  <a:srgbClr val="EC3B67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(S&amp;P500 </a:t>
            </a:r>
            <a:r>
              <a:rPr lang="ko-KR" altLang="en-US" smtClean="0">
                <a:solidFill>
                  <a:srgbClr val="EC3B67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투자의 상위 호환 버전</a:t>
            </a:r>
            <a:r>
              <a:rPr lang="en-US" altLang="ko-KR" smtClean="0">
                <a:solidFill>
                  <a:srgbClr val="EC3B67"/>
                </a:solidFill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)</a:t>
            </a:r>
            <a:endParaRPr lang="ko-KR" altLang="en-US" dirty="0">
              <a:solidFill>
                <a:srgbClr val="EC3B67"/>
              </a:solidFill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DBF437-49CF-4466-9D35-F7E0566E17E9}"/>
              </a:ext>
            </a:extLst>
          </p:cNvPr>
          <p:cNvSpPr/>
          <p:nvPr/>
        </p:nvSpPr>
        <p:spPr>
          <a:xfrm>
            <a:off x="712569" y="944325"/>
            <a:ext cx="11094732" cy="914862"/>
          </a:xfrm>
          <a:prstGeom prst="rect">
            <a:avLst/>
          </a:prstGeom>
        </p:spPr>
        <p:txBody>
          <a:bodyPr wrap="square" lIns="83054" tIns="41527" rIns="83054" bIns="41527">
            <a:spAutoFit/>
          </a:bodyPr>
          <a:lstStyle/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성과</a:t>
            </a: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대형주부터 중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소형주까지 </a:t>
            </a:r>
            <a:r>
              <a:rPr lang="ko-KR" altLang="en-US" dirty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퀄리티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,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성장주에 집중 투자하여 꾸준히 수익을 내고 있는 성과 우수 랩</a:t>
            </a:r>
            <a:endParaRPr lang="en-US" altLang="ko-KR" dirty="0" smtClean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  <a:p>
            <a:pPr marL="285750" lvl="1" indent="-285750" defTabSz="902782">
              <a:lnSpc>
                <a:spcPct val="150000"/>
              </a:lnSpc>
              <a:buClr>
                <a:srgbClr val="003CDC"/>
              </a:buClr>
              <a:buSzPct val="100000"/>
              <a:buFont typeface="삼성금융체 Medium" panose="02020603020101020101" pitchFamily="18" charset="-127"/>
              <a:buChar char="▶"/>
              <a:defRPr/>
            </a:pP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회복력</a:t>
            </a:r>
            <a:r>
              <a:rPr lang="en-US" altLang="ko-KR" dirty="0" smtClean="0">
                <a:solidFill>
                  <a:srgbClr val="CF244E"/>
                </a:solidFill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)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관세 충격 이후 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S&amp;P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지수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대비 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M7,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대형주 대비 중소형주가 높은 회복력 → 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All Cap Growth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랩</a:t>
            </a:r>
            <a:r>
              <a:rPr lang="en-US" altLang="ko-KR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 </a:t>
            </a:r>
            <a:r>
              <a:rPr lang="ko-KR" altLang="en-US" dirty="0" smtClean="0">
                <a:latin typeface="삼성금융체 Medium" panose="02020603020101020101" pitchFamily="18" charset="-127"/>
                <a:ea typeface="삼성금융체 Medium" panose="02020603020101020101" pitchFamily="18" charset="-127"/>
              </a:rPr>
              <a:t>하나로 커버</a:t>
            </a:r>
            <a:endParaRPr lang="ko-KR" altLang="en-US" dirty="0">
              <a:latin typeface="삼성금융체 Medium" panose="02020603020101020101" pitchFamily="18" charset="-127"/>
              <a:ea typeface="삼성금융체 Mediu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74085" y="2807492"/>
            <a:ext cx="64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B5CD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279%</a:t>
            </a:r>
            <a:endParaRPr lang="ko-KR" altLang="en-US" sz="1200" dirty="0">
              <a:solidFill>
                <a:srgbClr val="00B5CD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48199" y="3652028"/>
            <a:ext cx="64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A78F5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171%</a:t>
            </a:r>
            <a:endParaRPr lang="ko-KR" altLang="en-US" sz="1200" dirty="0">
              <a:solidFill>
                <a:srgbClr val="0A78F5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930230-DBDA-4C69-A299-B06A642163A1}"/>
              </a:ext>
            </a:extLst>
          </p:cNvPr>
          <p:cNvSpPr txBox="1"/>
          <p:nvPr/>
        </p:nvSpPr>
        <p:spPr>
          <a:xfrm>
            <a:off x="6847314" y="2095130"/>
            <a:ext cx="472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삼성금융체 Bold" panose="02020803020101020101" pitchFamily="18" charset="-127"/>
                <a:ea typeface="삼성금융체 Bold" panose="02020803020101020101" pitchFamily="18" charset="-127"/>
              </a:rPr>
              <a:t>관세 충격 이후 회복력</a:t>
            </a:r>
            <a:endParaRPr lang="ko-KR" altLang="en-US" sz="1400" dirty="0">
              <a:latin typeface="삼성금융체 Bold" panose="02020803020101020101" pitchFamily="18" charset="-127"/>
              <a:ea typeface="삼성금융체 Bold" panose="02020803020101020101" pitchFamily="18" charset="-127"/>
            </a:endParaRPr>
          </a:p>
        </p:txBody>
      </p:sp>
      <p:graphicFrame>
        <p:nvGraphicFramePr>
          <p:cNvPr id="41" name="차트 40"/>
          <p:cNvGraphicFramePr>
            <a:graphicFrameLocks/>
          </p:cNvGraphicFramePr>
          <p:nvPr>
            <p:extLst/>
          </p:nvPr>
        </p:nvGraphicFramePr>
        <p:xfrm>
          <a:off x="6637312" y="2543079"/>
          <a:ext cx="2249236" cy="3760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098" y="1702200"/>
            <a:ext cx="2193609" cy="25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M7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 비중</a:t>
            </a: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: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 랩 </a:t>
            </a:r>
            <a:r>
              <a:rPr lang="en-US" altLang="ko-KR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41%  vs S&amp;P 500 33%</a:t>
            </a:r>
            <a:r>
              <a:rPr lang="ko-KR" altLang="en-US" sz="1000" kern="100" spc="-50" dirty="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1000" kern="100" spc="-50" dirty="0">
              <a:solidFill>
                <a:srgbClr val="0000FF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72175" y="3362547"/>
            <a:ext cx="64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EC3B67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211%</a:t>
            </a:r>
            <a:endParaRPr lang="ko-KR" altLang="en-US" sz="1200" dirty="0">
              <a:solidFill>
                <a:srgbClr val="EC3B67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90092" y="3276456"/>
            <a:ext cx="840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141E78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+108%p</a:t>
            </a:r>
            <a:endParaRPr lang="ko-KR" altLang="en-US" sz="1200" dirty="0">
              <a:solidFill>
                <a:srgbClr val="141E78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5314674" y="2947256"/>
            <a:ext cx="0" cy="830581"/>
          </a:xfrm>
          <a:prstGeom prst="straightConnector1">
            <a:avLst/>
          </a:prstGeom>
          <a:ln w="6350">
            <a:solidFill>
              <a:srgbClr val="141E78"/>
            </a:solidFill>
            <a:prstDash val="sysDash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595969" y="3173116"/>
            <a:ext cx="64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EC3B67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중소형주</a:t>
            </a:r>
            <a:endParaRPr lang="ko-KR" altLang="en-US" sz="1000" dirty="0">
              <a:solidFill>
                <a:srgbClr val="EC3B67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589908" y="3734204"/>
            <a:ext cx="642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A78F5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</a:rPr>
              <a:t>대형주</a:t>
            </a:r>
            <a:endParaRPr lang="ko-KR" altLang="en-US" sz="1000" dirty="0">
              <a:solidFill>
                <a:srgbClr val="0A78F5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</a:endParaRPr>
          </a:p>
        </p:txBody>
      </p:sp>
      <p:sp>
        <p:nvSpPr>
          <p:cNvPr id="29" name="Text Box 21">
            <a:extLst>
              <a:ext uri="{FF2B5EF4-FFF2-40B4-BE49-F238E27FC236}">
                <a16:creationId xmlns:a16="http://schemas.microsoft.com/office/drawing/2014/main" id="{C8F50A85-4B03-4F64-9D03-9329CB6F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0734" y="794725"/>
            <a:ext cx="2979769" cy="25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36000" tIns="18000" rIns="36000" bIns="18000" anchor="b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* 2017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년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월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21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일 운용 개시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. 8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년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6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개월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초등학교 </a:t>
            </a:r>
            <a:r>
              <a:rPr lang="en-US" altLang="ko-KR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1000" kern="100" spc="-50" smtClean="0">
                <a:solidFill>
                  <a:srgbClr val="0000FF"/>
                </a:solidFill>
                <a:latin typeface="삼성금융체 Light" panose="02020303020101020101" pitchFamily="18" charset="-127"/>
                <a:ea typeface="삼성금융체 Light" panose="02020303020101020101" pitchFamily="18" charset="-127"/>
                <a:cs typeface="Times New Roman" panose="02020603050405020304" pitchFamily="18" charset="0"/>
              </a:rPr>
              <a:t>학년 </a:t>
            </a:r>
            <a:endParaRPr lang="en-US" altLang="ko-KR" sz="1000" kern="100" spc="-50" dirty="0">
              <a:solidFill>
                <a:srgbClr val="0000FF"/>
              </a:solidFill>
              <a:latin typeface="삼성금융체 Light" panose="02020303020101020101" pitchFamily="18" charset="-127"/>
              <a:ea typeface="삼성금융체 Light" panose="020203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2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  <a:ln w="19050">
          <a:solidFill>
            <a:srgbClr val="FF0000"/>
          </a:solidFill>
          <a:prstDash val="sysDash"/>
        </a:ln>
      </a:spPr>
      <a:bodyPr rtlCol="0" anchor="ctr"/>
      <a:lstStyle>
        <a:defPPr algn="ctr">
          <a:defRPr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9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0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맑은 고딕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맑은 고딕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5195</TotalTime>
  <Words>2565</Words>
  <Application>Microsoft Office PowerPoint</Application>
  <PresentationFormat>와이드스크린</PresentationFormat>
  <Paragraphs>528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16</vt:i4>
      </vt:variant>
    </vt:vector>
  </HeadingPairs>
  <TitlesOfParts>
    <vt:vector size="36" baseType="lpstr">
      <vt:lpstr>돋움</vt:lpstr>
      <vt:lpstr>삼성손글씨 Magicpen</vt:lpstr>
      <vt:lpstr>Arial</vt:lpstr>
      <vt:lpstr>Times New Roman</vt:lpstr>
      <vt:lpstr>맑은 고딕</vt:lpstr>
      <vt:lpstr>삼성금융체 Bold</vt:lpstr>
      <vt:lpstr>삼성금융체 Light</vt:lpstr>
      <vt:lpstr>삼성금융체 Medium</vt:lpstr>
      <vt:lpstr>삼성금융체 Regular</vt:lpstr>
      <vt:lpstr>삼성금융체 SemiBold</vt:lpstr>
      <vt:lpstr>삼성긴고딕 Bold</vt:lpstr>
      <vt:lpstr>삼성긴고딕 Light</vt:lpstr>
      <vt:lpstr>삼성긴고딕 Medium</vt:lpstr>
      <vt:lpstr>6_디자인 사용자 지정</vt:lpstr>
      <vt:lpstr>본문</vt:lpstr>
      <vt:lpstr>Office 테마</vt:lpstr>
      <vt:lpstr>7_디자인 사용자 지정</vt:lpstr>
      <vt:lpstr>8_디자인 사용자 지정</vt:lpstr>
      <vt:lpstr>9_디자인 사용자 지정</vt:lpstr>
      <vt:lpstr>10_디자인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이상훈</dc:creator>
  <cp:lastModifiedBy>Windows 사용자</cp:lastModifiedBy>
  <cp:revision>388</cp:revision>
  <cp:lastPrinted>2025-07-28T09:08:22Z</cp:lastPrinted>
  <dcterms:created xsi:type="dcterms:W3CDTF">2025-04-29T03:29:25Z</dcterms:created>
  <dcterms:modified xsi:type="dcterms:W3CDTF">2025-09-04T00:46:50Z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